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18"/>
  </p:notesMasterIdLst>
  <p:sldIdLst>
    <p:sldId id="256" r:id="rId2"/>
    <p:sldId id="258" r:id="rId3"/>
    <p:sldId id="259" r:id="rId4"/>
    <p:sldId id="287" r:id="rId5"/>
    <p:sldId id="284" r:id="rId6"/>
    <p:sldId id="290" r:id="rId7"/>
    <p:sldId id="264" r:id="rId8"/>
    <p:sldId id="291" r:id="rId9"/>
    <p:sldId id="285" r:id="rId10"/>
    <p:sldId id="289" r:id="rId11"/>
    <p:sldId id="286" r:id="rId12"/>
    <p:sldId id="292" r:id="rId13"/>
    <p:sldId id="293" r:id="rId14"/>
    <p:sldId id="294" r:id="rId15"/>
    <p:sldId id="271" r:id="rId16"/>
    <p:sldId id="283" r:id="rId17"/>
  </p:sldIdLst>
  <p:sldSz cx="9144000" cy="5143500" type="screen16x9"/>
  <p:notesSz cx="6858000" cy="9144000"/>
  <p:embeddedFontLst>
    <p:embeddedFont>
      <p:font typeface="Gaegu" panose="020B0604020202020204" charset="0"/>
      <p:regular r:id="rId19"/>
      <p:bold r:id="rId20"/>
    </p:embeddedFont>
    <p:embeddedFont>
      <p:font typeface="Just Another Hand" panose="020B0604020202020204" charset="0"/>
      <p:regular r:id="rId21"/>
    </p:embeddedFont>
    <p:embeddedFont>
      <p:font typeface="Special Elite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D8C4"/>
    <a:srgbClr val="E2D9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EDD636-5FB8-464D-BC69-96E1AEE11799}">
  <a:tblStyle styleId="{05EDD636-5FB8-464D-BC69-96E1AEE117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23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" name="Google Shape;3409;gf20fa4ad67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0" name="Google Shape;3410;gf20fa4ad67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7" name="Google Shape;3607;gd03567e2f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8" name="Google Shape;3608;gd03567e2f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28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Google Shape;3592;gf20fa4ad67_0_5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3" name="Google Shape;3593;gf20fa4ad67_0_5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406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gd35ca39d9f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3" name="Google Shape;3543;gd35ca39d9f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126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gf20fa4ad67_0_6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7" name="Google Shape;3647;gf20fa4ad67_0_6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276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Google Shape;3592;gf20fa4ad67_0_5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3" name="Google Shape;3593;gf20fa4ad67_0_5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77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gd03567e2f9_0_20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5" name="Google Shape;3865;gd03567e2f9_0_20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gd03567e2f9_0_21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0" name="Google Shape;4090;gd03567e2f9_0_21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0" name="Google Shape;3520;gd35ca39d9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1" name="Google Shape;3521;gd35ca39d9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gd35ca39d9f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3" name="Google Shape;3543;gd35ca39d9f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7" name="Google Shape;3607;gd03567e2f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8" name="Google Shape;3608;gd03567e2f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080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Google Shape;3592;gf20fa4ad67_0_5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3" name="Google Shape;3593;gf20fa4ad67_0_5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642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gd35ca39d9f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3" name="Google Shape;3543;gd35ca39d9f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1899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6" name="Google Shape;3646;gf20fa4ad67_0_6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7" name="Google Shape;3647;gf20fa4ad67_0_6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Google Shape;3592;gf20fa4ad67_0_5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3" name="Google Shape;3593;gf20fa4ad67_0_5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376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gd35ca39d9f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3" name="Google Shape;3543;gd35ca39d9f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9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slidesgo.com/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Relationship Id="rId9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51000"/>
          </a:blip>
          <a:srcRect t="9" b="9"/>
          <a:stretch/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-150" y="50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313B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45631" y="1435748"/>
            <a:ext cx="7063500" cy="18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952531" y="3344399"/>
            <a:ext cx="52497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1833775" y="204538"/>
            <a:ext cx="6940575" cy="4812213"/>
            <a:chOff x="1833775" y="204538"/>
            <a:chExt cx="6940575" cy="4812213"/>
          </a:xfrm>
        </p:grpSpPr>
        <p:sp>
          <p:nvSpPr>
            <p:cNvPr id="14" name="Google Shape;14;p2"/>
            <p:cNvSpPr/>
            <p:nvPr/>
          </p:nvSpPr>
          <p:spPr>
            <a:xfrm>
              <a:off x="2915950" y="204538"/>
              <a:ext cx="202675" cy="401125"/>
            </a:xfrm>
            <a:custGeom>
              <a:avLst/>
              <a:gdLst/>
              <a:ahLst/>
              <a:cxnLst/>
              <a:rect l="l" t="t" r="r" b="b"/>
              <a:pathLst>
                <a:path w="8107" h="16045" extrusionOk="0">
                  <a:moveTo>
                    <a:pt x="4137" y="5738"/>
                  </a:moveTo>
                  <a:cubicBezTo>
                    <a:pt x="4170" y="5871"/>
                    <a:pt x="4170" y="6038"/>
                    <a:pt x="4204" y="6205"/>
                  </a:cubicBezTo>
                  <a:cubicBezTo>
                    <a:pt x="4337" y="6738"/>
                    <a:pt x="4504" y="7272"/>
                    <a:pt x="4837" y="7772"/>
                  </a:cubicBezTo>
                  <a:cubicBezTo>
                    <a:pt x="5138" y="8273"/>
                    <a:pt x="5538" y="8606"/>
                    <a:pt x="6105" y="8840"/>
                  </a:cubicBezTo>
                  <a:cubicBezTo>
                    <a:pt x="6472" y="8940"/>
                    <a:pt x="6806" y="9073"/>
                    <a:pt x="7139" y="9173"/>
                  </a:cubicBezTo>
                  <a:cubicBezTo>
                    <a:pt x="5972" y="9340"/>
                    <a:pt x="5271" y="10074"/>
                    <a:pt x="4871" y="11175"/>
                  </a:cubicBezTo>
                  <a:cubicBezTo>
                    <a:pt x="4604" y="11909"/>
                    <a:pt x="4437" y="12743"/>
                    <a:pt x="4204" y="13543"/>
                  </a:cubicBezTo>
                  <a:cubicBezTo>
                    <a:pt x="4170" y="13677"/>
                    <a:pt x="4170" y="13777"/>
                    <a:pt x="4137" y="13910"/>
                  </a:cubicBezTo>
                  <a:lnTo>
                    <a:pt x="4037" y="13910"/>
                  </a:lnTo>
                  <a:lnTo>
                    <a:pt x="4037" y="13343"/>
                  </a:lnTo>
                  <a:cubicBezTo>
                    <a:pt x="4037" y="12643"/>
                    <a:pt x="4004" y="11909"/>
                    <a:pt x="3837" y="11242"/>
                  </a:cubicBezTo>
                  <a:cubicBezTo>
                    <a:pt x="3637" y="10241"/>
                    <a:pt x="3003" y="9607"/>
                    <a:pt x="2035" y="9340"/>
                  </a:cubicBezTo>
                  <a:cubicBezTo>
                    <a:pt x="1835" y="9240"/>
                    <a:pt x="1635" y="9207"/>
                    <a:pt x="1435" y="9140"/>
                  </a:cubicBezTo>
                  <a:lnTo>
                    <a:pt x="1435" y="9073"/>
                  </a:lnTo>
                  <a:cubicBezTo>
                    <a:pt x="1535" y="9073"/>
                    <a:pt x="1669" y="9040"/>
                    <a:pt x="1802" y="9040"/>
                  </a:cubicBezTo>
                  <a:cubicBezTo>
                    <a:pt x="2336" y="8873"/>
                    <a:pt x="2769" y="8540"/>
                    <a:pt x="3136" y="8073"/>
                  </a:cubicBezTo>
                  <a:cubicBezTo>
                    <a:pt x="3603" y="7506"/>
                    <a:pt x="3837" y="6772"/>
                    <a:pt x="4004" y="6071"/>
                  </a:cubicBezTo>
                  <a:cubicBezTo>
                    <a:pt x="4004" y="6004"/>
                    <a:pt x="4037" y="5871"/>
                    <a:pt x="4137" y="5738"/>
                  </a:cubicBezTo>
                  <a:close/>
                  <a:moveTo>
                    <a:pt x="4537" y="0"/>
                  </a:moveTo>
                  <a:cubicBezTo>
                    <a:pt x="4504" y="0"/>
                    <a:pt x="4437" y="67"/>
                    <a:pt x="4370" y="134"/>
                  </a:cubicBezTo>
                  <a:cubicBezTo>
                    <a:pt x="4337" y="200"/>
                    <a:pt x="4337" y="234"/>
                    <a:pt x="4337" y="334"/>
                  </a:cubicBezTo>
                  <a:cubicBezTo>
                    <a:pt x="4237" y="1201"/>
                    <a:pt x="4170" y="2035"/>
                    <a:pt x="4104" y="2902"/>
                  </a:cubicBezTo>
                  <a:cubicBezTo>
                    <a:pt x="4004" y="3970"/>
                    <a:pt x="3937" y="5037"/>
                    <a:pt x="3670" y="6071"/>
                  </a:cubicBezTo>
                  <a:cubicBezTo>
                    <a:pt x="3503" y="6705"/>
                    <a:pt x="3303" y="7339"/>
                    <a:pt x="2869" y="7839"/>
                  </a:cubicBezTo>
                  <a:cubicBezTo>
                    <a:pt x="2424" y="8403"/>
                    <a:pt x="1899" y="8756"/>
                    <a:pt x="1201" y="8756"/>
                  </a:cubicBezTo>
                  <a:cubicBezTo>
                    <a:pt x="1115" y="8756"/>
                    <a:pt x="1026" y="8751"/>
                    <a:pt x="935" y="8740"/>
                  </a:cubicBezTo>
                  <a:lnTo>
                    <a:pt x="368" y="8740"/>
                  </a:lnTo>
                  <a:cubicBezTo>
                    <a:pt x="301" y="8740"/>
                    <a:pt x="1" y="9040"/>
                    <a:pt x="34" y="9107"/>
                  </a:cubicBezTo>
                  <a:cubicBezTo>
                    <a:pt x="34" y="9173"/>
                    <a:pt x="134" y="9240"/>
                    <a:pt x="167" y="9240"/>
                  </a:cubicBezTo>
                  <a:cubicBezTo>
                    <a:pt x="301" y="9240"/>
                    <a:pt x="368" y="9273"/>
                    <a:pt x="501" y="9273"/>
                  </a:cubicBezTo>
                  <a:cubicBezTo>
                    <a:pt x="1001" y="9340"/>
                    <a:pt x="1502" y="9440"/>
                    <a:pt x="1969" y="9607"/>
                  </a:cubicBezTo>
                  <a:cubicBezTo>
                    <a:pt x="2836" y="9907"/>
                    <a:pt x="3370" y="10541"/>
                    <a:pt x="3537" y="11442"/>
                  </a:cubicBezTo>
                  <a:cubicBezTo>
                    <a:pt x="3637" y="11975"/>
                    <a:pt x="3670" y="12509"/>
                    <a:pt x="3703" y="13043"/>
                  </a:cubicBezTo>
                  <a:cubicBezTo>
                    <a:pt x="3770" y="13910"/>
                    <a:pt x="3803" y="14811"/>
                    <a:pt x="3803" y="15678"/>
                  </a:cubicBezTo>
                  <a:cubicBezTo>
                    <a:pt x="3803" y="15745"/>
                    <a:pt x="3770" y="15845"/>
                    <a:pt x="3803" y="15912"/>
                  </a:cubicBezTo>
                  <a:cubicBezTo>
                    <a:pt x="3803" y="16012"/>
                    <a:pt x="3870" y="16045"/>
                    <a:pt x="3937" y="16045"/>
                  </a:cubicBezTo>
                  <a:cubicBezTo>
                    <a:pt x="3970" y="16045"/>
                    <a:pt x="4037" y="16012"/>
                    <a:pt x="4104" y="15978"/>
                  </a:cubicBezTo>
                  <a:cubicBezTo>
                    <a:pt x="4137" y="15978"/>
                    <a:pt x="4137" y="15878"/>
                    <a:pt x="4137" y="15845"/>
                  </a:cubicBezTo>
                  <a:cubicBezTo>
                    <a:pt x="4337" y="15011"/>
                    <a:pt x="4471" y="14177"/>
                    <a:pt x="4671" y="13343"/>
                  </a:cubicBezTo>
                  <a:cubicBezTo>
                    <a:pt x="4837" y="12676"/>
                    <a:pt x="5038" y="11975"/>
                    <a:pt x="5271" y="11308"/>
                  </a:cubicBezTo>
                  <a:cubicBezTo>
                    <a:pt x="5438" y="10741"/>
                    <a:pt x="5805" y="10308"/>
                    <a:pt x="6272" y="9907"/>
                  </a:cubicBezTo>
                  <a:cubicBezTo>
                    <a:pt x="6584" y="9623"/>
                    <a:pt x="6994" y="9533"/>
                    <a:pt x="7417" y="9533"/>
                  </a:cubicBezTo>
                  <a:cubicBezTo>
                    <a:pt x="7491" y="9533"/>
                    <a:pt x="7565" y="9535"/>
                    <a:pt x="7639" y="9540"/>
                  </a:cubicBezTo>
                  <a:cubicBezTo>
                    <a:pt x="7773" y="9540"/>
                    <a:pt x="7873" y="9507"/>
                    <a:pt x="7873" y="9374"/>
                  </a:cubicBezTo>
                  <a:cubicBezTo>
                    <a:pt x="7873" y="9273"/>
                    <a:pt x="7873" y="9240"/>
                    <a:pt x="8006" y="9207"/>
                  </a:cubicBezTo>
                  <a:cubicBezTo>
                    <a:pt x="8040" y="9173"/>
                    <a:pt x="8106" y="9073"/>
                    <a:pt x="8106" y="9040"/>
                  </a:cubicBezTo>
                  <a:cubicBezTo>
                    <a:pt x="8106" y="8940"/>
                    <a:pt x="8006" y="8873"/>
                    <a:pt x="7973" y="8873"/>
                  </a:cubicBezTo>
                  <a:cubicBezTo>
                    <a:pt x="7840" y="8840"/>
                    <a:pt x="7773" y="8840"/>
                    <a:pt x="7639" y="8840"/>
                  </a:cubicBezTo>
                  <a:cubicBezTo>
                    <a:pt x="7172" y="8773"/>
                    <a:pt x="6705" y="8706"/>
                    <a:pt x="6272" y="8540"/>
                  </a:cubicBezTo>
                  <a:cubicBezTo>
                    <a:pt x="5705" y="8339"/>
                    <a:pt x="5338" y="8006"/>
                    <a:pt x="5038" y="7506"/>
                  </a:cubicBezTo>
                  <a:cubicBezTo>
                    <a:pt x="4671" y="6838"/>
                    <a:pt x="4504" y="6138"/>
                    <a:pt x="4471" y="5371"/>
                  </a:cubicBezTo>
                  <a:cubicBezTo>
                    <a:pt x="4370" y="4036"/>
                    <a:pt x="4504" y="2669"/>
                    <a:pt x="4671" y="1334"/>
                  </a:cubicBezTo>
                  <a:cubicBezTo>
                    <a:pt x="4704" y="1001"/>
                    <a:pt x="4771" y="701"/>
                    <a:pt x="4771" y="367"/>
                  </a:cubicBezTo>
                  <a:cubicBezTo>
                    <a:pt x="4771" y="300"/>
                    <a:pt x="4771" y="200"/>
                    <a:pt x="4704" y="134"/>
                  </a:cubicBezTo>
                  <a:cubicBezTo>
                    <a:pt x="4704" y="67"/>
                    <a:pt x="4637" y="0"/>
                    <a:pt x="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657575" y="1868063"/>
              <a:ext cx="116775" cy="192275"/>
            </a:xfrm>
            <a:custGeom>
              <a:avLst/>
              <a:gdLst/>
              <a:ahLst/>
              <a:cxnLst/>
              <a:rect l="l" t="t" r="r" b="b"/>
              <a:pathLst>
                <a:path w="4671" h="7691" extrusionOk="0">
                  <a:moveTo>
                    <a:pt x="2269" y="1814"/>
                  </a:moveTo>
                  <a:cubicBezTo>
                    <a:pt x="2869" y="2348"/>
                    <a:pt x="3303" y="2981"/>
                    <a:pt x="4070" y="3215"/>
                  </a:cubicBezTo>
                  <a:cubicBezTo>
                    <a:pt x="3837" y="3515"/>
                    <a:pt x="3503" y="3749"/>
                    <a:pt x="3270" y="4082"/>
                  </a:cubicBezTo>
                  <a:cubicBezTo>
                    <a:pt x="3036" y="4416"/>
                    <a:pt x="2903" y="4816"/>
                    <a:pt x="2736" y="5183"/>
                  </a:cubicBezTo>
                  <a:cubicBezTo>
                    <a:pt x="2536" y="4349"/>
                    <a:pt x="2336" y="3515"/>
                    <a:pt x="1235" y="3382"/>
                  </a:cubicBezTo>
                  <a:cubicBezTo>
                    <a:pt x="2102" y="2481"/>
                    <a:pt x="1935" y="2648"/>
                    <a:pt x="2269" y="1814"/>
                  </a:cubicBezTo>
                  <a:close/>
                  <a:moveTo>
                    <a:pt x="1938" y="1"/>
                  </a:moveTo>
                  <a:cubicBezTo>
                    <a:pt x="1907" y="1"/>
                    <a:pt x="1873" y="5"/>
                    <a:pt x="1835" y="13"/>
                  </a:cubicBezTo>
                  <a:cubicBezTo>
                    <a:pt x="1702" y="46"/>
                    <a:pt x="1635" y="179"/>
                    <a:pt x="1702" y="313"/>
                  </a:cubicBezTo>
                  <a:cubicBezTo>
                    <a:pt x="1735" y="546"/>
                    <a:pt x="1802" y="813"/>
                    <a:pt x="1869" y="1047"/>
                  </a:cubicBezTo>
                  <a:cubicBezTo>
                    <a:pt x="1902" y="1213"/>
                    <a:pt x="1935" y="1447"/>
                    <a:pt x="1902" y="1647"/>
                  </a:cubicBezTo>
                  <a:cubicBezTo>
                    <a:pt x="1802" y="2214"/>
                    <a:pt x="1535" y="2714"/>
                    <a:pt x="1035" y="3048"/>
                  </a:cubicBezTo>
                  <a:cubicBezTo>
                    <a:pt x="768" y="3215"/>
                    <a:pt x="534" y="3382"/>
                    <a:pt x="234" y="3548"/>
                  </a:cubicBezTo>
                  <a:cubicBezTo>
                    <a:pt x="201" y="3548"/>
                    <a:pt x="101" y="3582"/>
                    <a:pt x="67" y="3648"/>
                  </a:cubicBezTo>
                  <a:cubicBezTo>
                    <a:pt x="34" y="3682"/>
                    <a:pt x="0" y="3782"/>
                    <a:pt x="0" y="3849"/>
                  </a:cubicBezTo>
                  <a:cubicBezTo>
                    <a:pt x="34" y="3982"/>
                    <a:pt x="101" y="3982"/>
                    <a:pt x="234" y="3982"/>
                  </a:cubicBezTo>
                  <a:cubicBezTo>
                    <a:pt x="267" y="3982"/>
                    <a:pt x="267" y="3949"/>
                    <a:pt x="334" y="3949"/>
                  </a:cubicBezTo>
                  <a:cubicBezTo>
                    <a:pt x="601" y="3882"/>
                    <a:pt x="934" y="3849"/>
                    <a:pt x="1235" y="3815"/>
                  </a:cubicBezTo>
                  <a:cubicBezTo>
                    <a:pt x="1290" y="3804"/>
                    <a:pt x="1345" y="3799"/>
                    <a:pt x="1398" y="3799"/>
                  </a:cubicBezTo>
                  <a:cubicBezTo>
                    <a:pt x="1665" y="3799"/>
                    <a:pt x="1896" y="3938"/>
                    <a:pt x="2035" y="4216"/>
                  </a:cubicBezTo>
                  <a:cubicBezTo>
                    <a:pt x="2102" y="4416"/>
                    <a:pt x="2235" y="4649"/>
                    <a:pt x="2269" y="4849"/>
                  </a:cubicBezTo>
                  <a:cubicBezTo>
                    <a:pt x="2436" y="5483"/>
                    <a:pt x="2436" y="6084"/>
                    <a:pt x="2436" y="6717"/>
                  </a:cubicBezTo>
                  <a:cubicBezTo>
                    <a:pt x="2436" y="6917"/>
                    <a:pt x="2402" y="7151"/>
                    <a:pt x="2402" y="7318"/>
                  </a:cubicBezTo>
                  <a:cubicBezTo>
                    <a:pt x="2402" y="7485"/>
                    <a:pt x="2369" y="7651"/>
                    <a:pt x="2569" y="7685"/>
                  </a:cubicBezTo>
                  <a:cubicBezTo>
                    <a:pt x="2590" y="7689"/>
                    <a:pt x="2608" y="7691"/>
                    <a:pt x="2625" y="7691"/>
                  </a:cubicBezTo>
                  <a:cubicBezTo>
                    <a:pt x="2745" y="7691"/>
                    <a:pt x="2777" y="7585"/>
                    <a:pt x="2836" y="7351"/>
                  </a:cubicBezTo>
                  <a:lnTo>
                    <a:pt x="2936" y="6217"/>
                  </a:lnTo>
                  <a:cubicBezTo>
                    <a:pt x="3036" y="5717"/>
                    <a:pt x="3103" y="5216"/>
                    <a:pt x="3336" y="4716"/>
                  </a:cubicBezTo>
                  <a:cubicBezTo>
                    <a:pt x="3536" y="4216"/>
                    <a:pt x="3903" y="3815"/>
                    <a:pt x="4404" y="3548"/>
                  </a:cubicBezTo>
                  <a:cubicBezTo>
                    <a:pt x="4537" y="3515"/>
                    <a:pt x="4671" y="3482"/>
                    <a:pt x="4671" y="3315"/>
                  </a:cubicBezTo>
                  <a:cubicBezTo>
                    <a:pt x="4671" y="3148"/>
                    <a:pt x="4537" y="3048"/>
                    <a:pt x="4404" y="3015"/>
                  </a:cubicBezTo>
                  <a:lnTo>
                    <a:pt x="4170" y="2881"/>
                  </a:lnTo>
                  <a:cubicBezTo>
                    <a:pt x="4003" y="2815"/>
                    <a:pt x="3770" y="2714"/>
                    <a:pt x="3603" y="2614"/>
                  </a:cubicBezTo>
                  <a:cubicBezTo>
                    <a:pt x="3236" y="2281"/>
                    <a:pt x="2903" y="1947"/>
                    <a:pt x="2569" y="1614"/>
                  </a:cubicBezTo>
                  <a:cubicBezTo>
                    <a:pt x="2402" y="1447"/>
                    <a:pt x="2336" y="1180"/>
                    <a:pt x="2336" y="947"/>
                  </a:cubicBezTo>
                  <a:cubicBezTo>
                    <a:pt x="2269" y="680"/>
                    <a:pt x="2235" y="446"/>
                    <a:pt x="2169" y="179"/>
                  </a:cubicBezTo>
                  <a:cubicBezTo>
                    <a:pt x="2117" y="50"/>
                    <a:pt x="2045" y="1"/>
                    <a:pt x="1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695900" y="759975"/>
              <a:ext cx="130950" cy="132275"/>
            </a:xfrm>
            <a:custGeom>
              <a:avLst/>
              <a:gdLst/>
              <a:ahLst/>
              <a:cxnLst/>
              <a:rect l="l" t="t" r="r" b="b"/>
              <a:pathLst>
                <a:path w="5238" h="5291" extrusionOk="0">
                  <a:moveTo>
                    <a:pt x="5238" y="3177"/>
                  </a:moveTo>
                  <a:cubicBezTo>
                    <a:pt x="5235" y="3188"/>
                    <a:pt x="5232" y="3199"/>
                    <a:pt x="5229" y="3208"/>
                  </a:cubicBezTo>
                  <a:lnTo>
                    <a:pt x="5229" y="3208"/>
                  </a:lnTo>
                  <a:cubicBezTo>
                    <a:pt x="5238" y="3206"/>
                    <a:pt x="5238" y="3198"/>
                    <a:pt x="5238" y="3177"/>
                  </a:cubicBezTo>
                  <a:close/>
                  <a:moveTo>
                    <a:pt x="4837" y="3178"/>
                  </a:moveTo>
                  <a:cubicBezTo>
                    <a:pt x="4950" y="3209"/>
                    <a:pt x="5063" y="3241"/>
                    <a:pt x="5171" y="3277"/>
                  </a:cubicBezTo>
                  <a:cubicBezTo>
                    <a:pt x="5171" y="3277"/>
                    <a:pt x="5175" y="3280"/>
                    <a:pt x="5181" y="3280"/>
                  </a:cubicBezTo>
                  <a:cubicBezTo>
                    <a:pt x="5192" y="3280"/>
                    <a:pt x="5210" y="3269"/>
                    <a:pt x="5229" y="3208"/>
                  </a:cubicBezTo>
                  <a:lnTo>
                    <a:pt x="5229" y="3208"/>
                  </a:lnTo>
                  <a:cubicBezTo>
                    <a:pt x="5224" y="3210"/>
                    <a:pt x="5216" y="3210"/>
                    <a:pt x="5204" y="3210"/>
                  </a:cubicBezTo>
                  <a:cubicBezTo>
                    <a:pt x="5084" y="3199"/>
                    <a:pt x="4960" y="3188"/>
                    <a:pt x="4837" y="3178"/>
                  </a:cubicBezTo>
                  <a:close/>
                  <a:moveTo>
                    <a:pt x="3185" y="1"/>
                  </a:moveTo>
                  <a:cubicBezTo>
                    <a:pt x="3085" y="1"/>
                    <a:pt x="3032" y="83"/>
                    <a:pt x="3003" y="141"/>
                  </a:cubicBezTo>
                  <a:cubicBezTo>
                    <a:pt x="2869" y="475"/>
                    <a:pt x="2769" y="842"/>
                    <a:pt x="2703" y="1142"/>
                  </a:cubicBezTo>
                  <a:cubicBezTo>
                    <a:pt x="2569" y="1442"/>
                    <a:pt x="2402" y="1675"/>
                    <a:pt x="2102" y="1842"/>
                  </a:cubicBezTo>
                  <a:cubicBezTo>
                    <a:pt x="1869" y="2009"/>
                    <a:pt x="1535" y="2109"/>
                    <a:pt x="1235" y="2109"/>
                  </a:cubicBezTo>
                  <a:lnTo>
                    <a:pt x="201" y="1976"/>
                  </a:lnTo>
                  <a:cubicBezTo>
                    <a:pt x="101" y="1976"/>
                    <a:pt x="34" y="2009"/>
                    <a:pt x="34" y="2109"/>
                  </a:cubicBezTo>
                  <a:cubicBezTo>
                    <a:pt x="1" y="2176"/>
                    <a:pt x="67" y="2276"/>
                    <a:pt x="167" y="2309"/>
                  </a:cubicBezTo>
                  <a:cubicBezTo>
                    <a:pt x="501" y="2409"/>
                    <a:pt x="868" y="2476"/>
                    <a:pt x="1202" y="2576"/>
                  </a:cubicBezTo>
                  <a:cubicBezTo>
                    <a:pt x="1535" y="2643"/>
                    <a:pt x="1835" y="2843"/>
                    <a:pt x="2002" y="3143"/>
                  </a:cubicBezTo>
                  <a:cubicBezTo>
                    <a:pt x="2202" y="3443"/>
                    <a:pt x="2269" y="3777"/>
                    <a:pt x="2236" y="4111"/>
                  </a:cubicBezTo>
                  <a:cubicBezTo>
                    <a:pt x="2202" y="4444"/>
                    <a:pt x="2102" y="4811"/>
                    <a:pt x="2035" y="5145"/>
                  </a:cubicBezTo>
                  <a:cubicBezTo>
                    <a:pt x="2035" y="5178"/>
                    <a:pt x="2069" y="5278"/>
                    <a:pt x="2102" y="5278"/>
                  </a:cubicBezTo>
                  <a:cubicBezTo>
                    <a:pt x="2127" y="5286"/>
                    <a:pt x="2148" y="5291"/>
                    <a:pt x="2166" y="5291"/>
                  </a:cubicBezTo>
                  <a:cubicBezTo>
                    <a:pt x="2219" y="5291"/>
                    <a:pt x="2244" y="5253"/>
                    <a:pt x="2269" y="5178"/>
                  </a:cubicBezTo>
                  <a:lnTo>
                    <a:pt x="2603" y="4177"/>
                  </a:lnTo>
                  <a:cubicBezTo>
                    <a:pt x="2736" y="3877"/>
                    <a:pt x="2936" y="3644"/>
                    <a:pt x="3203" y="3443"/>
                  </a:cubicBezTo>
                  <a:cubicBezTo>
                    <a:pt x="3436" y="3277"/>
                    <a:pt x="3770" y="3143"/>
                    <a:pt x="4104" y="3143"/>
                  </a:cubicBezTo>
                  <a:cubicBezTo>
                    <a:pt x="4328" y="3143"/>
                    <a:pt x="4582" y="3158"/>
                    <a:pt x="4837" y="3178"/>
                  </a:cubicBezTo>
                  <a:lnTo>
                    <a:pt x="4837" y="3178"/>
                  </a:lnTo>
                  <a:cubicBezTo>
                    <a:pt x="4635" y="3124"/>
                    <a:pt x="4429" y="3074"/>
                    <a:pt x="4237" y="3010"/>
                  </a:cubicBezTo>
                  <a:cubicBezTo>
                    <a:pt x="4004" y="2943"/>
                    <a:pt x="3737" y="2810"/>
                    <a:pt x="3537" y="2609"/>
                  </a:cubicBezTo>
                  <a:cubicBezTo>
                    <a:pt x="3370" y="2409"/>
                    <a:pt x="3236" y="2142"/>
                    <a:pt x="3170" y="1876"/>
                  </a:cubicBezTo>
                  <a:cubicBezTo>
                    <a:pt x="3103" y="1642"/>
                    <a:pt x="3103" y="1375"/>
                    <a:pt x="3203" y="1108"/>
                  </a:cubicBezTo>
                  <a:cubicBezTo>
                    <a:pt x="3236" y="808"/>
                    <a:pt x="3336" y="575"/>
                    <a:pt x="3370" y="274"/>
                  </a:cubicBezTo>
                  <a:cubicBezTo>
                    <a:pt x="3370" y="174"/>
                    <a:pt x="3336" y="74"/>
                    <a:pt x="3236" y="8"/>
                  </a:cubicBezTo>
                  <a:cubicBezTo>
                    <a:pt x="3218" y="3"/>
                    <a:pt x="3201" y="1"/>
                    <a:pt x="3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057000" y="4884125"/>
              <a:ext cx="129275" cy="132625"/>
            </a:xfrm>
            <a:custGeom>
              <a:avLst/>
              <a:gdLst/>
              <a:ahLst/>
              <a:cxnLst/>
              <a:rect l="l" t="t" r="r" b="b"/>
              <a:pathLst>
                <a:path w="5171" h="5305" extrusionOk="0">
                  <a:moveTo>
                    <a:pt x="2135" y="1"/>
                  </a:moveTo>
                  <a:cubicBezTo>
                    <a:pt x="2002" y="1"/>
                    <a:pt x="1935" y="134"/>
                    <a:pt x="1968" y="201"/>
                  </a:cubicBezTo>
                  <a:cubicBezTo>
                    <a:pt x="2002" y="535"/>
                    <a:pt x="2069" y="901"/>
                    <a:pt x="2102" y="1235"/>
                  </a:cubicBezTo>
                  <a:cubicBezTo>
                    <a:pt x="2102" y="1535"/>
                    <a:pt x="2002" y="1869"/>
                    <a:pt x="1835" y="2136"/>
                  </a:cubicBezTo>
                  <a:cubicBezTo>
                    <a:pt x="1668" y="2369"/>
                    <a:pt x="1435" y="2569"/>
                    <a:pt x="1135" y="2703"/>
                  </a:cubicBezTo>
                  <a:lnTo>
                    <a:pt x="134" y="3003"/>
                  </a:lnTo>
                  <a:cubicBezTo>
                    <a:pt x="67" y="3036"/>
                    <a:pt x="0" y="3070"/>
                    <a:pt x="0" y="3170"/>
                  </a:cubicBezTo>
                  <a:cubicBezTo>
                    <a:pt x="0" y="3227"/>
                    <a:pt x="75" y="3310"/>
                    <a:pt x="138" y="3310"/>
                  </a:cubicBezTo>
                  <a:cubicBezTo>
                    <a:pt x="148" y="3310"/>
                    <a:pt x="158" y="3308"/>
                    <a:pt x="167" y="3303"/>
                  </a:cubicBezTo>
                  <a:cubicBezTo>
                    <a:pt x="501" y="3236"/>
                    <a:pt x="901" y="3170"/>
                    <a:pt x="1235" y="3136"/>
                  </a:cubicBezTo>
                  <a:cubicBezTo>
                    <a:pt x="1304" y="3122"/>
                    <a:pt x="1374" y="3116"/>
                    <a:pt x="1443" y="3116"/>
                  </a:cubicBezTo>
                  <a:cubicBezTo>
                    <a:pt x="1704" y="3116"/>
                    <a:pt x="1957" y="3211"/>
                    <a:pt x="2169" y="3370"/>
                  </a:cubicBezTo>
                  <a:cubicBezTo>
                    <a:pt x="2469" y="3537"/>
                    <a:pt x="2669" y="3837"/>
                    <a:pt x="2802" y="4170"/>
                  </a:cubicBezTo>
                  <a:cubicBezTo>
                    <a:pt x="2902" y="4504"/>
                    <a:pt x="2969" y="4871"/>
                    <a:pt x="3003" y="5205"/>
                  </a:cubicBezTo>
                  <a:cubicBezTo>
                    <a:pt x="3003" y="5238"/>
                    <a:pt x="3103" y="5305"/>
                    <a:pt x="3136" y="5305"/>
                  </a:cubicBezTo>
                  <a:cubicBezTo>
                    <a:pt x="3236" y="5305"/>
                    <a:pt x="3269" y="5205"/>
                    <a:pt x="3269" y="5171"/>
                  </a:cubicBezTo>
                  <a:lnTo>
                    <a:pt x="3169" y="4137"/>
                  </a:lnTo>
                  <a:cubicBezTo>
                    <a:pt x="3169" y="3770"/>
                    <a:pt x="3269" y="3503"/>
                    <a:pt x="3436" y="3203"/>
                  </a:cubicBezTo>
                  <a:cubicBezTo>
                    <a:pt x="3603" y="2970"/>
                    <a:pt x="3836" y="2703"/>
                    <a:pt x="4137" y="2569"/>
                  </a:cubicBezTo>
                  <a:cubicBezTo>
                    <a:pt x="4470" y="2469"/>
                    <a:pt x="4804" y="2336"/>
                    <a:pt x="5137" y="2236"/>
                  </a:cubicBezTo>
                  <a:lnTo>
                    <a:pt x="5171" y="2202"/>
                  </a:lnTo>
                  <a:lnTo>
                    <a:pt x="5137" y="2202"/>
                  </a:lnTo>
                  <a:cubicBezTo>
                    <a:pt x="4837" y="2236"/>
                    <a:pt x="4504" y="2269"/>
                    <a:pt x="4237" y="2336"/>
                  </a:cubicBezTo>
                  <a:cubicBezTo>
                    <a:pt x="4166" y="2344"/>
                    <a:pt x="4097" y="2348"/>
                    <a:pt x="4030" y="2348"/>
                  </a:cubicBezTo>
                  <a:cubicBezTo>
                    <a:pt x="3812" y="2348"/>
                    <a:pt x="3615" y="2304"/>
                    <a:pt x="3436" y="2202"/>
                  </a:cubicBezTo>
                  <a:cubicBezTo>
                    <a:pt x="3169" y="2069"/>
                    <a:pt x="2969" y="1902"/>
                    <a:pt x="2802" y="1702"/>
                  </a:cubicBezTo>
                  <a:cubicBezTo>
                    <a:pt x="2636" y="1502"/>
                    <a:pt x="2569" y="1235"/>
                    <a:pt x="2502" y="1002"/>
                  </a:cubicBezTo>
                  <a:cubicBezTo>
                    <a:pt x="2469" y="701"/>
                    <a:pt x="2402" y="468"/>
                    <a:pt x="2335" y="168"/>
                  </a:cubicBezTo>
                  <a:cubicBezTo>
                    <a:pt x="2302" y="68"/>
                    <a:pt x="2235" y="1"/>
                    <a:pt x="2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642525" y="975325"/>
              <a:ext cx="32550" cy="25850"/>
            </a:xfrm>
            <a:custGeom>
              <a:avLst/>
              <a:gdLst/>
              <a:ahLst/>
              <a:cxnLst/>
              <a:rect l="l" t="t" r="r" b="b"/>
              <a:pathLst>
                <a:path w="1302" h="1034" extrusionOk="0">
                  <a:moveTo>
                    <a:pt x="463" y="1"/>
                  </a:moveTo>
                  <a:cubicBezTo>
                    <a:pt x="333" y="1"/>
                    <a:pt x="203" y="53"/>
                    <a:pt x="134" y="167"/>
                  </a:cubicBezTo>
                  <a:cubicBezTo>
                    <a:pt x="1" y="300"/>
                    <a:pt x="1" y="467"/>
                    <a:pt x="68" y="634"/>
                  </a:cubicBezTo>
                  <a:cubicBezTo>
                    <a:pt x="301" y="834"/>
                    <a:pt x="535" y="967"/>
                    <a:pt x="801" y="1034"/>
                  </a:cubicBezTo>
                  <a:cubicBezTo>
                    <a:pt x="1002" y="1034"/>
                    <a:pt x="1168" y="967"/>
                    <a:pt x="1202" y="834"/>
                  </a:cubicBezTo>
                  <a:cubicBezTo>
                    <a:pt x="1302" y="667"/>
                    <a:pt x="1235" y="500"/>
                    <a:pt x="1135" y="367"/>
                  </a:cubicBezTo>
                  <a:cubicBezTo>
                    <a:pt x="968" y="233"/>
                    <a:pt x="801" y="133"/>
                    <a:pt x="635" y="33"/>
                  </a:cubicBezTo>
                  <a:cubicBezTo>
                    <a:pt x="582" y="12"/>
                    <a:pt x="522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827675" y="4934500"/>
              <a:ext cx="29200" cy="23875"/>
            </a:xfrm>
            <a:custGeom>
              <a:avLst/>
              <a:gdLst/>
              <a:ahLst/>
              <a:cxnLst/>
              <a:rect l="l" t="t" r="r" b="b"/>
              <a:pathLst>
                <a:path w="1168" h="955" extrusionOk="0">
                  <a:moveTo>
                    <a:pt x="615" y="0"/>
                  </a:moveTo>
                  <a:cubicBezTo>
                    <a:pt x="414" y="0"/>
                    <a:pt x="196" y="110"/>
                    <a:pt x="100" y="254"/>
                  </a:cubicBezTo>
                  <a:cubicBezTo>
                    <a:pt x="0" y="388"/>
                    <a:pt x="0" y="521"/>
                    <a:pt x="100" y="654"/>
                  </a:cubicBezTo>
                  <a:cubicBezTo>
                    <a:pt x="234" y="821"/>
                    <a:pt x="400" y="888"/>
                    <a:pt x="567" y="955"/>
                  </a:cubicBezTo>
                  <a:cubicBezTo>
                    <a:pt x="734" y="955"/>
                    <a:pt x="834" y="888"/>
                    <a:pt x="934" y="821"/>
                  </a:cubicBezTo>
                  <a:cubicBezTo>
                    <a:pt x="1168" y="521"/>
                    <a:pt x="1101" y="221"/>
                    <a:pt x="834" y="54"/>
                  </a:cubicBezTo>
                  <a:cubicBezTo>
                    <a:pt x="769" y="17"/>
                    <a:pt x="693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368175" y="724300"/>
              <a:ext cx="29200" cy="24375"/>
            </a:xfrm>
            <a:custGeom>
              <a:avLst/>
              <a:gdLst/>
              <a:ahLst/>
              <a:cxnLst/>
              <a:rect l="l" t="t" r="r" b="b"/>
              <a:pathLst>
                <a:path w="1168" h="975" extrusionOk="0">
                  <a:moveTo>
                    <a:pt x="534" y="0"/>
                  </a:moveTo>
                  <a:cubicBezTo>
                    <a:pt x="267" y="0"/>
                    <a:pt x="134" y="100"/>
                    <a:pt x="34" y="367"/>
                  </a:cubicBezTo>
                  <a:cubicBezTo>
                    <a:pt x="0" y="567"/>
                    <a:pt x="100" y="834"/>
                    <a:pt x="267" y="901"/>
                  </a:cubicBezTo>
                  <a:cubicBezTo>
                    <a:pt x="348" y="951"/>
                    <a:pt x="444" y="974"/>
                    <a:pt x="543" y="974"/>
                  </a:cubicBezTo>
                  <a:cubicBezTo>
                    <a:pt x="770" y="974"/>
                    <a:pt x="1008" y="853"/>
                    <a:pt x="1101" y="667"/>
                  </a:cubicBezTo>
                  <a:cubicBezTo>
                    <a:pt x="1168" y="534"/>
                    <a:pt x="1134" y="367"/>
                    <a:pt x="1034" y="234"/>
                  </a:cubicBezTo>
                  <a:cubicBezTo>
                    <a:pt x="934" y="100"/>
                    <a:pt x="768" y="0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320800" y="1018875"/>
              <a:ext cx="25050" cy="32525"/>
            </a:xfrm>
            <a:custGeom>
              <a:avLst/>
              <a:gdLst/>
              <a:ahLst/>
              <a:cxnLst/>
              <a:rect l="l" t="t" r="r" b="b"/>
              <a:pathLst>
                <a:path w="1002" h="1301" extrusionOk="0">
                  <a:moveTo>
                    <a:pt x="401" y="1"/>
                  </a:moveTo>
                  <a:cubicBezTo>
                    <a:pt x="234" y="1"/>
                    <a:pt x="100" y="134"/>
                    <a:pt x="67" y="301"/>
                  </a:cubicBezTo>
                  <a:cubicBezTo>
                    <a:pt x="0" y="635"/>
                    <a:pt x="67" y="935"/>
                    <a:pt x="234" y="1135"/>
                  </a:cubicBezTo>
                  <a:cubicBezTo>
                    <a:pt x="348" y="1249"/>
                    <a:pt x="446" y="1301"/>
                    <a:pt x="550" y="1301"/>
                  </a:cubicBezTo>
                  <a:cubicBezTo>
                    <a:pt x="599" y="1301"/>
                    <a:pt x="648" y="1290"/>
                    <a:pt x="701" y="1269"/>
                  </a:cubicBezTo>
                  <a:cubicBezTo>
                    <a:pt x="868" y="1168"/>
                    <a:pt x="1001" y="1068"/>
                    <a:pt x="934" y="902"/>
                  </a:cubicBezTo>
                  <a:cubicBezTo>
                    <a:pt x="934" y="668"/>
                    <a:pt x="901" y="501"/>
                    <a:pt x="868" y="301"/>
                  </a:cubicBezTo>
                  <a:cubicBezTo>
                    <a:pt x="834" y="134"/>
                    <a:pt x="601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196375" y="4915900"/>
              <a:ext cx="28375" cy="26150"/>
            </a:xfrm>
            <a:custGeom>
              <a:avLst/>
              <a:gdLst/>
              <a:ahLst/>
              <a:cxnLst/>
              <a:rect l="l" t="t" r="r" b="b"/>
              <a:pathLst>
                <a:path w="1135" h="1046" extrusionOk="0">
                  <a:moveTo>
                    <a:pt x="553" y="1"/>
                  </a:moveTo>
                  <a:cubicBezTo>
                    <a:pt x="475" y="1"/>
                    <a:pt x="393" y="24"/>
                    <a:pt x="301" y="64"/>
                  </a:cubicBezTo>
                  <a:cubicBezTo>
                    <a:pt x="67" y="198"/>
                    <a:pt x="1" y="398"/>
                    <a:pt x="34" y="598"/>
                  </a:cubicBezTo>
                  <a:cubicBezTo>
                    <a:pt x="120" y="883"/>
                    <a:pt x="400" y="1046"/>
                    <a:pt x="688" y="1046"/>
                  </a:cubicBezTo>
                  <a:cubicBezTo>
                    <a:pt x="737" y="1046"/>
                    <a:pt x="786" y="1041"/>
                    <a:pt x="835" y="1031"/>
                  </a:cubicBezTo>
                  <a:cubicBezTo>
                    <a:pt x="1001" y="965"/>
                    <a:pt x="1068" y="865"/>
                    <a:pt x="1068" y="698"/>
                  </a:cubicBezTo>
                  <a:cubicBezTo>
                    <a:pt x="1135" y="531"/>
                    <a:pt x="1068" y="298"/>
                    <a:pt x="901" y="198"/>
                  </a:cubicBezTo>
                  <a:cubicBezTo>
                    <a:pt x="780" y="56"/>
                    <a:pt x="672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469075" y="631225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616" y="0"/>
                  </a:moveTo>
                  <a:cubicBezTo>
                    <a:pt x="414" y="0"/>
                    <a:pt x="197" y="110"/>
                    <a:pt x="101" y="254"/>
                  </a:cubicBezTo>
                  <a:cubicBezTo>
                    <a:pt x="1" y="388"/>
                    <a:pt x="1" y="488"/>
                    <a:pt x="101" y="621"/>
                  </a:cubicBezTo>
                  <a:cubicBezTo>
                    <a:pt x="167" y="788"/>
                    <a:pt x="401" y="921"/>
                    <a:pt x="568" y="921"/>
                  </a:cubicBezTo>
                  <a:cubicBezTo>
                    <a:pt x="734" y="921"/>
                    <a:pt x="834" y="855"/>
                    <a:pt x="935" y="788"/>
                  </a:cubicBezTo>
                  <a:cubicBezTo>
                    <a:pt x="1168" y="488"/>
                    <a:pt x="1101" y="221"/>
                    <a:pt x="834" y="54"/>
                  </a:cubicBezTo>
                  <a:cubicBezTo>
                    <a:pt x="769" y="17"/>
                    <a:pt x="69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857800" y="981975"/>
              <a:ext cx="25050" cy="32525"/>
            </a:xfrm>
            <a:custGeom>
              <a:avLst/>
              <a:gdLst/>
              <a:ahLst/>
              <a:cxnLst/>
              <a:rect l="l" t="t" r="r" b="b"/>
              <a:pathLst>
                <a:path w="1002" h="1301" extrusionOk="0">
                  <a:moveTo>
                    <a:pt x="401" y="1"/>
                  </a:moveTo>
                  <a:cubicBezTo>
                    <a:pt x="234" y="1"/>
                    <a:pt x="101" y="134"/>
                    <a:pt x="67" y="301"/>
                  </a:cubicBezTo>
                  <a:cubicBezTo>
                    <a:pt x="1" y="634"/>
                    <a:pt x="67" y="935"/>
                    <a:pt x="234" y="1135"/>
                  </a:cubicBezTo>
                  <a:cubicBezTo>
                    <a:pt x="348" y="1249"/>
                    <a:pt x="447" y="1300"/>
                    <a:pt x="551" y="1300"/>
                  </a:cubicBezTo>
                  <a:cubicBezTo>
                    <a:pt x="599" y="1300"/>
                    <a:pt x="648" y="1289"/>
                    <a:pt x="701" y="1268"/>
                  </a:cubicBezTo>
                  <a:cubicBezTo>
                    <a:pt x="868" y="1168"/>
                    <a:pt x="1001" y="1068"/>
                    <a:pt x="935" y="901"/>
                  </a:cubicBezTo>
                  <a:cubicBezTo>
                    <a:pt x="935" y="668"/>
                    <a:pt x="901" y="501"/>
                    <a:pt x="868" y="301"/>
                  </a:cubicBezTo>
                  <a:cubicBezTo>
                    <a:pt x="835" y="134"/>
                    <a:pt x="601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466200" y="535600"/>
              <a:ext cx="26700" cy="26150"/>
            </a:xfrm>
            <a:custGeom>
              <a:avLst/>
              <a:gdLst/>
              <a:ahLst/>
              <a:cxnLst/>
              <a:rect l="l" t="t" r="r" b="b"/>
              <a:pathLst>
                <a:path w="1068" h="1046" extrusionOk="0">
                  <a:moveTo>
                    <a:pt x="552" y="0"/>
                  </a:moveTo>
                  <a:cubicBezTo>
                    <a:pt x="475" y="0"/>
                    <a:pt x="393" y="24"/>
                    <a:pt x="300" y="64"/>
                  </a:cubicBezTo>
                  <a:cubicBezTo>
                    <a:pt x="67" y="197"/>
                    <a:pt x="0" y="397"/>
                    <a:pt x="34" y="597"/>
                  </a:cubicBezTo>
                  <a:cubicBezTo>
                    <a:pt x="119" y="882"/>
                    <a:pt x="399" y="1046"/>
                    <a:pt x="687" y="1046"/>
                  </a:cubicBezTo>
                  <a:cubicBezTo>
                    <a:pt x="736" y="1046"/>
                    <a:pt x="785" y="1041"/>
                    <a:pt x="834" y="1031"/>
                  </a:cubicBezTo>
                  <a:cubicBezTo>
                    <a:pt x="1001" y="964"/>
                    <a:pt x="1068" y="864"/>
                    <a:pt x="1068" y="698"/>
                  </a:cubicBezTo>
                  <a:cubicBezTo>
                    <a:pt x="1068" y="531"/>
                    <a:pt x="1034" y="331"/>
                    <a:pt x="901" y="197"/>
                  </a:cubicBezTo>
                  <a:cubicBezTo>
                    <a:pt x="780" y="56"/>
                    <a:pt x="671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398425" y="4159500"/>
              <a:ext cx="23375" cy="32725"/>
            </a:xfrm>
            <a:custGeom>
              <a:avLst/>
              <a:gdLst/>
              <a:ahLst/>
              <a:cxnLst/>
              <a:rect l="l" t="t" r="r" b="b"/>
              <a:pathLst>
                <a:path w="935" h="1309" extrusionOk="0">
                  <a:moveTo>
                    <a:pt x="503" y="1"/>
                  </a:moveTo>
                  <a:cubicBezTo>
                    <a:pt x="359" y="1"/>
                    <a:pt x="221" y="95"/>
                    <a:pt x="134" y="241"/>
                  </a:cubicBezTo>
                  <a:cubicBezTo>
                    <a:pt x="0" y="507"/>
                    <a:pt x="67" y="808"/>
                    <a:pt x="134" y="1075"/>
                  </a:cubicBezTo>
                  <a:cubicBezTo>
                    <a:pt x="267" y="1275"/>
                    <a:pt x="401" y="1308"/>
                    <a:pt x="567" y="1308"/>
                  </a:cubicBezTo>
                  <a:cubicBezTo>
                    <a:pt x="768" y="1275"/>
                    <a:pt x="901" y="1175"/>
                    <a:pt x="901" y="974"/>
                  </a:cubicBezTo>
                  <a:cubicBezTo>
                    <a:pt x="934" y="774"/>
                    <a:pt x="934" y="608"/>
                    <a:pt x="934" y="407"/>
                  </a:cubicBezTo>
                  <a:cubicBezTo>
                    <a:pt x="934" y="241"/>
                    <a:pt x="768" y="74"/>
                    <a:pt x="567" y="7"/>
                  </a:cubicBezTo>
                  <a:cubicBezTo>
                    <a:pt x="546" y="3"/>
                    <a:pt x="524" y="1"/>
                    <a:pt x="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701475" y="746975"/>
              <a:ext cx="26700" cy="26200"/>
            </a:xfrm>
            <a:custGeom>
              <a:avLst/>
              <a:gdLst/>
              <a:ahLst/>
              <a:cxnLst/>
              <a:rect l="l" t="t" r="r" b="b"/>
              <a:pathLst>
                <a:path w="1068" h="1048" extrusionOk="0">
                  <a:moveTo>
                    <a:pt x="524" y="0"/>
                  </a:moveTo>
                  <a:cubicBezTo>
                    <a:pt x="475" y="0"/>
                    <a:pt x="422" y="4"/>
                    <a:pt x="367" y="11"/>
                  </a:cubicBezTo>
                  <a:cubicBezTo>
                    <a:pt x="167" y="44"/>
                    <a:pt x="0" y="245"/>
                    <a:pt x="34" y="478"/>
                  </a:cubicBezTo>
                  <a:cubicBezTo>
                    <a:pt x="34" y="793"/>
                    <a:pt x="330" y="1048"/>
                    <a:pt x="644" y="1048"/>
                  </a:cubicBezTo>
                  <a:cubicBezTo>
                    <a:pt x="663" y="1048"/>
                    <a:pt x="682" y="1047"/>
                    <a:pt x="701" y="1045"/>
                  </a:cubicBezTo>
                  <a:cubicBezTo>
                    <a:pt x="868" y="1045"/>
                    <a:pt x="968" y="978"/>
                    <a:pt x="1001" y="812"/>
                  </a:cubicBezTo>
                  <a:cubicBezTo>
                    <a:pt x="1068" y="645"/>
                    <a:pt x="1068" y="411"/>
                    <a:pt x="968" y="245"/>
                  </a:cubicBezTo>
                  <a:cubicBezTo>
                    <a:pt x="862" y="59"/>
                    <a:pt x="714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631550" y="4757200"/>
              <a:ext cx="25050" cy="26975"/>
            </a:xfrm>
            <a:custGeom>
              <a:avLst/>
              <a:gdLst/>
              <a:ahLst/>
              <a:cxnLst/>
              <a:rect l="l" t="t" r="r" b="b"/>
              <a:pathLst>
                <a:path w="1002" h="1079" extrusionOk="0">
                  <a:moveTo>
                    <a:pt x="434" y="0"/>
                  </a:moveTo>
                  <a:cubicBezTo>
                    <a:pt x="268" y="0"/>
                    <a:pt x="134" y="67"/>
                    <a:pt x="101" y="234"/>
                  </a:cubicBezTo>
                  <a:cubicBezTo>
                    <a:pt x="1" y="434"/>
                    <a:pt x="34" y="634"/>
                    <a:pt x="134" y="801"/>
                  </a:cubicBezTo>
                  <a:cubicBezTo>
                    <a:pt x="201" y="934"/>
                    <a:pt x="301" y="1067"/>
                    <a:pt x="434" y="1067"/>
                  </a:cubicBezTo>
                  <a:cubicBezTo>
                    <a:pt x="477" y="1075"/>
                    <a:pt x="517" y="1079"/>
                    <a:pt x="555" y="1079"/>
                  </a:cubicBezTo>
                  <a:cubicBezTo>
                    <a:pt x="845" y="1079"/>
                    <a:pt x="1001" y="862"/>
                    <a:pt x="1001" y="567"/>
                  </a:cubicBezTo>
                  <a:cubicBezTo>
                    <a:pt x="1001" y="3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579150" y="4190500"/>
              <a:ext cx="31725" cy="23650"/>
            </a:xfrm>
            <a:custGeom>
              <a:avLst/>
              <a:gdLst/>
              <a:ahLst/>
              <a:cxnLst/>
              <a:rect l="l" t="t" r="r" b="b"/>
              <a:pathLst>
                <a:path w="1269" h="946" extrusionOk="0">
                  <a:moveTo>
                    <a:pt x="810" y="0"/>
                  </a:moveTo>
                  <a:cubicBezTo>
                    <a:pt x="553" y="0"/>
                    <a:pt x="347" y="123"/>
                    <a:pt x="167" y="272"/>
                  </a:cubicBezTo>
                  <a:cubicBezTo>
                    <a:pt x="34" y="439"/>
                    <a:pt x="1" y="606"/>
                    <a:pt x="67" y="706"/>
                  </a:cubicBezTo>
                  <a:cubicBezTo>
                    <a:pt x="155" y="851"/>
                    <a:pt x="242" y="946"/>
                    <a:pt x="417" y="946"/>
                  </a:cubicBezTo>
                  <a:cubicBezTo>
                    <a:pt x="443" y="946"/>
                    <a:pt x="471" y="944"/>
                    <a:pt x="501" y="940"/>
                  </a:cubicBezTo>
                  <a:cubicBezTo>
                    <a:pt x="701" y="873"/>
                    <a:pt x="868" y="840"/>
                    <a:pt x="1035" y="773"/>
                  </a:cubicBezTo>
                  <a:cubicBezTo>
                    <a:pt x="1202" y="706"/>
                    <a:pt x="1268" y="473"/>
                    <a:pt x="1235" y="306"/>
                  </a:cubicBezTo>
                  <a:cubicBezTo>
                    <a:pt x="1202" y="139"/>
                    <a:pt x="1101" y="6"/>
                    <a:pt x="901" y="6"/>
                  </a:cubicBezTo>
                  <a:cubicBezTo>
                    <a:pt x="870" y="2"/>
                    <a:pt x="839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833775" y="701425"/>
              <a:ext cx="29225" cy="26875"/>
            </a:xfrm>
            <a:custGeom>
              <a:avLst/>
              <a:gdLst/>
              <a:ahLst/>
              <a:cxnLst/>
              <a:rect l="l" t="t" r="r" b="b"/>
              <a:pathLst>
                <a:path w="1169" h="1075" extrusionOk="0">
                  <a:moveTo>
                    <a:pt x="644" y="0"/>
                  </a:moveTo>
                  <a:cubicBezTo>
                    <a:pt x="583" y="0"/>
                    <a:pt x="523" y="13"/>
                    <a:pt x="468" y="40"/>
                  </a:cubicBezTo>
                  <a:cubicBezTo>
                    <a:pt x="168" y="174"/>
                    <a:pt x="1" y="541"/>
                    <a:pt x="134" y="874"/>
                  </a:cubicBezTo>
                  <a:cubicBezTo>
                    <a:pt x="234" y="1008"/>
                    <a:pt x="301" y="1074"/>
                    <a:pt x="468" y="1074"/>
                  </a:cubicBezTo>
                  <a:cubicBezTo>
                    <a:pt x="735" y="1074"/>
                    <a:pt x="935" y="1008"/>
                    <a:pt x="1002" y="841"/>
                  </a:cubicBezTo>
                  <a:cubicBezTo>
                    <a:pt x="1168" y="607"/>
                    <a:pt x="1168" y="407"/>
                    <a:pt x="1068" y="207"/>
                  </a:cubicBezTo>
                  <a:cubicBezTo>
                    <a:pt x="972" y="86"/>
                    <a:pt x="805" y="0"/>
                    <a:pt x="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49000" y="4440163"/>
              <a:ext cx="28375" cy="24625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768" y="0"/>
                  </a:moveTo>
                  <a:cubicBezTo>
                    <a:pt x="501" y="0"/>
                    <a:pt x="301" y="67"/>
                    <a:pt x="167" y="200"/>
                  </a:cubicBezTo>
                  <a:cubicBezTo>
                    <a:pt x="67" y="334"/>
                    <a:pt x="0" y="467"/>
                    <a:pt x="67" y="567"/>
                  </a:cubicBezTo>
                  <a:cubicBezTo>
                    <a:pt x="92" y="841"/>
                    <a:pt x="284" y="985"/>
                    <a:pt x="504" y="985"/>
                  </a:cubicBezTo>
                  <a:cubicBezTo>
                    <a:pt x="579" y="985"/>
                    <a:pt x="658" y="968"/>
                    <a:pt x="734" y="934"/>
                  </a:cubicBezTo>
                  <a:cubicBezTo>
                    <a:pt x="968" y="867"/>
                    <a:pt x="1134" y="501"/>
                    <a:pt x="1068" y="234"/>
                  </a:cubicBezTo>
                  <a:cubicBezTo>
                    <a:pt x="1001" y="67"/>
                    <a:pt x="934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981275" y="999550"/>
              <a:ext cx="28375" cy="27775"/>
            </a:xfrm>
            <a:custGeom>
              <a:avLst/>
              <a:gdLst/>
              <a:ahLst/>
              <a:cxnLst/>
              <a:rect l="l" t="t" r="r" b="b"/>
              <a:pathLst>
                <a:path w="1135" h="1111" extrusionOk="0">
                  <a:moveTo>
                    <a:pt x="553" y="1"/>
                  </a:moveTo>
                  <a:cubicBezTo>
                    <a:pt x="416" y="1"/>
                    <a:pt x="283" y="58"/>
                    <a:pt x="200" y="140"/>
                  </a:cubicBezTo>
                  <a:cubicBezTo>
                    <a:pt x="0" y="407"/>
                    <a:pt x="0" y="807"/>
                    <a:pt x="267" y="1041"/>
                  </a:cubicBezTo>
                  <a:cubicBezTo>
                    <a:pt x="329" y="1082"/>
                    <a:pt x="404" y="1111"/>
                    <a:pt x="491" y="1111"/>
                  </a:cubicBezTo>
                  <a:cubicBezTo>
                    <a:pt x="545" y="1111"/>
                    <a:pt x="604" y="1100"/>
                    <a:pt x="667" y="1074"/>
                  </a:cubicBezTo>
                  <a:cubicBezTo>
                    <a:pt x="834" y="1007"/>
                    <a:pt x="1001" y="874"/>
                    <a:pt x="1034" y="674"/>
                  </a:cubicBezTo>
                  <a:cubicBezTo>
                    <a:pt x="1134" y="407"/>
                    <a:pt x="1034" y="207"/>
                    <a:pt x="801" y="73"/>
                  </a:cubicBezTo>
                  <a:cubicBezTo>
                    <a:pt x="724" y="22"/>
                    <a:pt x="638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080350" y="1103200"/>
              <a:ext cx="32550" cy="25575"/>
            </a:xfrm>
            <a:custGeom>
              <a:avLst/>
              <a:gdLst/>
              <a:ahLst/>
              <a:cxnLst/>
              <a:rect l="l" t="t" r="r" b="b"/>
              <a:pathLst>
                <a:path w="1302" h="1023" extrusionOk="0">
                  <a:moveTo>
                    <a:pt x="900" y="1"/>
                  </a:moveTo>
                  <a:cubicBezTo>
                    <a:pt x="869" y="1"/>
                    <a:pt x="837" y="8"/>
                    <a:pt x="801" y="22"/>
                  </a:cubicBezTo>
                  <a:cubicBezTo>
                    <a:pt x="634" y="55"/>
                    <a:pt x="401" y="122"/>
                    <a:pt x="234" y="222"/>
                  </a:cubicBezTo>
                  <a:cubicBezTo>
                    <a:pt x="67" y="289"/>
                    <a:pt x="0" y="522"/>
                    <a:pt x="34" y="722"/>
                  </a:cubicBezTo>
                  <a:cubicBezTo>
                    <a:pt x="67" y="889"/>
                    <a:pt x="201" y="1023"/>
                    <a:pt x="401" y="1023"/>
                  </a:cubicBezTo>
                  <a:cubicBezTo>
                    <a:pt x="701" y="956"/>
                    <a:pt x="968" y="856"/>
                    <a:pt x="1168" y="689"/>
                  </a:cubicBezTo>
                  <a:cubicBezTo>
                    <a:pt x="1301" y="489"/>
                    <a:pt x="1301" y="355"/>
                    <a:pt x="1201" y="222"/>
                  </a:cubicBezTo>
                  <a:cubicBezTo>
                    <a:pt x="1096" y="91"/>
                    <a:pt x="1012" y="1"/>
                    <a:pt x="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202925" y="718675"/>
              <a:ext cx="32550" cy="26500"/>
            </a:xfrm>
            <a:custGeom>
              <a:avLst/>
              <a:gdLst/>
              <a:ahLst/>
              <a:cxnLst/>
              <a:rect l="l" t="t" r="r" b="b"/>
              <a:pathLst>
                <a:path w="1302" h="1060" extrusionOk="0">
                  <a:moveTo>
                    <a:pt x="490" y="0"/>
                  </a:moveTo>
                  <a:cubicBezTo>
                    <a:pt x="378" y="0"/>
                    <a:pt x="248" y="44"/>
                    <a:pt x="168" y="125"/>
                  </a:cubicBezTo>
                  <a:cubicBezTo>
                    <a:pt x="68" y="259"/>
                    <a:pt x="1" y="425"/>
                    <a:pt x="134" y="592"/>
                  </a:cubicBezTo>
                  <a:cubicBezTo>
                    <a:pt x="301" y="826"/>
                    <a:pt x="568" y="959"/>
                    <a:pt x="801" y="1059"/>
                  </a:cubicBezTo>
                  <a:cubicBezTo>
                    <a:pt x="1002" y="1059"/>
                    <a:pt x="1168" y="992"/>
                    <a:pt x="1235" y="826"/>
                  </a:cubicBezTo>
                  <a:cubicBezTo>
                    <a:pt x="1302" y="659"/>
                    <a:pt x="1302" y="492"/>
                    <a:pt x="1135" y="392"/>
                  </a:cubicBezTo>
                  <a:cubicBezTo>
                    <a:pt x="1002" y="259"/>
                    <a:pt x="835" y="125"/>
                    <a:pt x="668" y="58"/>
                  </a:cubicBezTo>
                  <a:cubicBezTo>
                    <a:pt x="629" y="19"/>
                    <a:pt x="563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40250" y="455775"/>
              <a:ext cx="31700" cy="24550"/>
            </a:xfrm>
            <a:custGeom>
              <a:avLst/>
              <a:gdLst/>
              <a:ahLst/>
              <a:cxnLst/>
              <a:rect l="l" t="t" r="r" b="b"/>
              <a:pathLst>
                <a:path w="1268" h="982" extrusionOk="0">
                  <a:moveTo>
                    <a:pt x="601" y="0"/>
                  </a:moveTo>
                  <a:cubicBezTo>
                    <a:pt x="301" y="0"/>
                    <a:pt x="134" y="100"/>
                    <a:pt x="100" y="334"/>
                  </a:cubicBezTo>
                  <a:cubicBezTo>
                    <a:pt x="0" y="567"/>
                    <a:pt x="100" y="801"/>
                    <a:pt x="301" y="901"/>
                  </a:cubicBezTo>
                  <a:cubicBezTo>
                    <a:pt x="398" y="955"/>
                    <a:pt x="507" y="981"/>
                    <a:pt x="614" y="981"/>
                  </a:cubicBezTo>
                  <a:cubicBezTo>
                    <a:pt x="837" y="981"/>
                    <a:pt x="1055" y="870"/>
                    <a:pt x="1168" y="667"/>
                  </a:cubicBezTo>
                  <a:cubicBezTo>
                    <a:pt x="1268" y="567"/>
                    <a:pt x="1268" y="401"/>
                    <a:pt x="1135" y="267"/>
                  </a:cubicBezTo>
                  <a:cubicBezTo>
                    <a:pt x="934" y="134"/>
                    <a:pt x="768" y="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2169275" y="4089425"/>
            <a:ext cx="2281250" cy="973775"/>
            <a:chOff x="274650" y="848100"/>
            <a:chExt cx="2281250" cy="973775"/>
          </a:xfrm>
        </p:grpSpPr>
        <p:sp>
          <p:nvSpPr>
            <p:cNvPr id="37" name="Google Shape;37;p2"/>
            <p:cNvSpPr/>
            <p:nvPr/>
          </p:nvSpPr>
          <p:spPr>
            <a:xfrm>
              <a:off x="1672225" y="1284700"/>
              <a:ext cx="125100" cy="124275"/>
            </a:xfrm>
            <a:custGeom>
              <a:avLst/>
              <a:gdLst/>
              <a:ahLst/>
              <a:cxnLst/>
              <a:rect l="l" t="t" r="r" b="b"/>
              <a:pathLst>
                <a:path w="5004" h="4971" extrusionOk="0">
                  <a:moveTo>
                    <a:pt x="1435" y="0"/>
                  </a:moveTo>
                  <a:cubicBezTo>
                    <a:pt x="1301" y="34"/>
                    <a:pt x="1268" y="167"/>
                    <a:pt x="1301" y="234"/>
                  </a:cubicBezTo>
                  <a:cubicBezTo>
                    <a:pt x="1435" y="567"/>
                    <a:pt x="1568" y="968"/>
                    <a:pt x="1635" y="1268"/>
                  </a:cubicBezTo>
                  <a:cubicBezTo>
                    <a:pt x="1735" y="1535"/>
                    <a:pt x="1735" y="1868"/>
                    <a:pt x="1601" y="2169"/>
                  </a:cubicBezTo>
                  <a:cubicBezTo>
                    <a:pt x="1468" y="2469"/>
                    <a:pt x="1268" y="2702"/>
                    <a:pt x="1001" y="2869"/>
                  </a:cubicBezTo>
                  <a:lnTo>
                    <a:pt x="100" y="3369"/>
                  </a:lnTo>
                  <a:cubicBezTo>
                    <a:pt x="0" y="3436"/>
                    <a:pt x="0" y="3503"/>
                    <a:pt x="0" y="3603"/>
                  </a:cubicBezTo>
                  <a:cubicBezTo>
                    <a:pt x="25" y="3652"/>
                    <a:pt x="85" y="3683"/>
                    <a:pt x="141" y="3683"/>
                  </a:cubicBezTo>
                  <a:cubicBezTo>
                    <a:pt x="162" y="3683"/>
                    <a:pt x="182" y="3679"/>
                    <a:pt x="200" y="3670"/>
                  </a:cubicBezTo>
                  <a:cubicBezTo>
                    <a:pt x="534" y="3536"/>
                    <a:pt x="867" y="3369"/>
                    <a:pt x="1201" y="3269"/>
                  </a:cubicBezTo>
                  <a:cubicBezTo>
                    <a:pt x="1380" y="3216"/>
                    <a:pt x="1558" y="3181"/>
                    <a:pt x="1737" y="3181"/>
                  </a:cubicBezTo>
                  <a:cubicBezTo>
                    <a:pt x="1892" y="3181"/>
                    <a:pt x="2047" y="3207"/>
                    <a:pt x="2202" y="3269"/>
                  </a:cubicBezTo>
                  <a:cubicBezTo>
                    <a:pt x="2535" y="3369"/>
                    <a:pt x="2802" y="3603"/>
                    <a:pt x="3002" y="3936"/>
                  </a:cubicBezTo>
                  <a:cubicBezTo>
                    <a:pt x="3169" y="4203"/>
                    <a:pt x="3303" y="4604"/>
                    <a:pt x="3469" y="4870"/>
                  </a:cubicBezTo>
                  <a:cubicBezTo>
                    <a:pt x="3503" y="4904"/>
                    <a:pt x="3536" y="4971"/>
                    <a:pt x="3636" y="4971"/>
                  </a:cubicBezTo>
                  <a:cubicBezTo>
                    <a:pt x="3703" y="4971"/>
                    <a:pt x="3703" y="4870"/>
                    <a:pt x="3703" y="4804"/>
                  </a:cubicBezTo>
                  <a:lnTo>
                    <a:pt x="3436" y="3803"/>
                  </a:lnTo>
                  <a:cubicBezTo>
                    <a:pt x="3336" y="3503"/>
                    <a:pt x="3369" y="3169"/>
                    <a:pt x="3469" y="2836"/>
                  </a:cubicBezTo>
                  <a:cubicBezTo>
                    <a:pt x="3603" y="2535"/>
                    <a:pt x="3770" y="2235"/>
                    <a:pt x="4036" y="2035"/>
                  </a:cubicBezTo>
                  <a:cubicBezTo>
                    <a:pt x="4337" y="1835"/>
                    <a:pt x="4670" y="1668"/>
                    <a:pt x="4970" y="1501"/>
                  </a:cubicBezTo>
                  <a:cubicBezTo>
                    <a:pt x="4970" y="1501"/>
                    <a:pt x="5004" y="1468"/>
                    <a:pt x="4970" y="1468"/>
                  </a:cubicBezTo>
                  <a:cubicBezTo>
                    <a:pt x="4837" y="1535"/>
                    <a:pt x="4804" y="1501"/>
                    <a:pt x="4804" y="1535"/>
                  </a:cubicBezTo>
                  <a:cubicBezTo>
                    <a:pt x="4503" y="1668"/>
                    <a:pt x="4237" y="1802"/>
                    <a:pt x="3936" y="1868"/>
                  </a:cubicBezTo>
                  <a:cubicBezTo>
                    <a:pt x="3781" y="1926"/>
                    <a:pt x="3626" y="1962"/>
                    <a:pt x="3471" y="1962"/>
                  </a:cubicBezTo>
                  <a:cubicBezTo>
                    <a:pt x="3359" y="1962"/>
                    <a:pt x="3248" y="1944"/>
                    <a:pt x="3136" y="1902"/>
                  </a:cubicBezTo>
                  <a:cubicBezTo>
                    <a:pt x="2902" y="1868"/>
                    <a:pt x="2635" y="1702"/>
                    <a:pt x="2435" y="1535"/>
                  </a:cubicBezTo>
                  <a:cubicBezTo>
                    <a:pt x="2235" y="1368"/>
                    <a:pt x="2102" y="1168"/>
                    <a:pt x="2002" y="868"/>
                  </a:cubicBezTo>
                  <a:cubicBezTo>
                    <a:pt x="1902" y="634"/>
                    <a:pt x="1801" y="367"/>
                    <a:pt x="1668" y="134"/>
                  </a:cubicBezTo>
                  <a:cubicBezTo>
                    <a:pt x="1635" y="34"/>
                    <a:pt x="1501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809500" y="1796025"/>
              <a:ext cx="32550" cy="25850"/>
            </a:xfrm>
            <a:custGeom>
              <a:avLst/>
              <a:gdLst/>
              <a:ahLst/>
              <a:cxnLst/>
              <a:rect l="l" t="t" r="r" b="b"/>
              <a:pathLst>
                <a:path w="1302" h="1034" extrusionOk="0">
                  <a:moveTo>
                    <a:pt x="469" y="1"/>
                  </a:moveTo>
                  <a:cubicBezTo>
                    <a:pt x="348" y="1"/>
                    <a:pt x="225" y="52"/>
                    <a:pt x="134" y="166"/>
                  </a:cubicBezTo>
                  <a:cubicBezTo>
                    <a:pt x="1" y="300"/>
                    <a:pt x="1" y="466"/>
                    <a:pt x="101" y="633"/>
                  </a:cubicBezTo>
                  <a:cubicBezTo>
                    <a:pt x="267" y="833"/>
                    <a:pt x="568" y="967"/>
                    <a:pt x="801" y="1033"/>
                  </a:cubicBezTo>
                  <a:cubicBezTo>
                    <a:pt x="1035" y="1033"/>
                    <a:pt x="1201" y="967"/>
                    <a:pt x="1235" y="833"/>
                  </a:cubicBezTo>
                  <a:cubicBezTo>
                    <a:pt x="1302" y="667"/>
                    <a:pt x="1268" y="500"/>
                    <a:pt x="1135" y="366"/>
                  </a:cubicBezTo>
                  <a:cubicBezTo>
                    <a:pt x="968" y="233"/>
                    <a:pt x="801" y="133"/>
                    <a:pt x="634" y="33"/>
                  </a:cubicBezTo>
                  <a:cubicBezTo>
                    <a:pt x="582" y="12"/>
                    <a:pt x="525" y="1"/>
                    <a:pt x="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525850" y="1086525"/>
              <a:ext cx="30050" cy="24850"/>
            </a:xfrm>
            <a:custGeom>
              <a:avLst/>
              <a:gdLst/>
              <a:ahLst/>
              <a:cxnLst/>
              <a:rect l="l" t="t" r="r" b="b"/>
              <a:pathLst>
                <a:path w="1202" h="994" extrusionOk="0">
                  <a:moveTo>
                    <a:pt x="622" y="1"/>
                  </a:moveTo>
                  <a:cubicBezTo>
                    <a:pt x="576" y="1"/>
                    <a:pt x="534" y="9"/>
                    <a:pt x="501" y="26"/>
                  </a:cubicBezTo>
                  <a:cubicBezTo>
                    <a:pt x="301" y="59"/>
                    <a:pt x="167" y="226"/>
                    <a:pt x="100" y="393"/>
                  </a:cubicBezTo>
                  <a:cubicBezTo>
                    <a:pt x="0" y="560"/>
                    <a:pt x="0" y="726"/>
                    <a:pt x="134" y="860"/>
                  </a:cubicBezTo>
                  <a:cubicBezTo>
                    <a:pt x="200" y="960"/>
                    <a:pt x="334" y="993"/>
                    <a:pt x="501" y="993"/>
                  </a:cubicBezTo>
                  <a:lnTo>
                    <a:pt x="634" y="993"/>
                  </a:lnTo>
                  <a:cubicBezTo>
                    <a:pt x="934" y="960"/>
                    <a:pt x="1134" y="793"/>
                    <a:pt x="1168" y="526"/>
                  </a:cubicBezTo>
                  <a:cubicBezTo>
                    <a:pt x="1201" y="393"/>
                    <a:pt x="1168" y="293"/>
                    <a:pt x="1034" y="193"/>
                  </a:cubicBezTo>
                  <a:cubicBezTo>
                    <a:pt x="968" y="126"/>
                    <a:pt x="834" y="59"/>
                    <a:pt x="768" y="26"/>
                  </a:cubicBezTo>
                  <a:cubicBezTo>
                    <a:pt x="717" y="9"/>
                    <a:pt x="667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582975" y="1141575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55"/>
                  </a:cubicBezTo>
                  <a:cubicBezTo>
                    <a:pt x="201" y="822"/>
                    <a:pt x="368" y="889"/>
                    <a:pt x="535" y="922"/>
                  </a:cubicBezTo>
                  <a:cubicBezTo>
                    <a:pt x="701" y="922"/>
                    <a:pt x="835" y="889"/>
                    <a:pt x="902" y="822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455400" y="848100"/>
              <a:ext cx="31700" cy="28275"/>
            </a:xfrm>
            <a:custGeom>
              <a:avLst/>
              <a:gdLst/>
              <a:ahLst/>
              <a:cxnLst/>
              <a:rect l="l" t="t" r="r" b="b"/>
              <a:pathLst>
                <a:path w="1268" h="1131" extrusionOk="0">
                  <a:moveTo>
                    <a:pt x="495" y="0"/>
                  </a:moveTo>
                  <a:cubicBezTo>
                    <a:pt x="386" y="0"/>
                    <a:pt x="261" y="44"/>
                    <a:pt x="167" y="119"/>
                  </a:cubicBezTo>
                  <a:cubicBezTo>
                    <a:pt x="34" y="252"/>
                    <a:pt x="0" y="385"/>
                    <a:pt x="34" y="586"/>
                  </a:cubicBezTo>
                  <a:cubicBezTo>
                    <a:pt x="234" y="819"/>
                    <a:pt x="434" y="1053"/>
                    <a:pt x="667" y="1119"/>
                  </a:cubicBezTo>
                  <a:cubicBezTo>
                    <a:pt x="720" y="1127"/>
                    <a:pt x="769" y="1131"/>
                    <a:pt x="814" y="1131"/>
                  </a:cubicBezTo>
                  <a:cubicBezTo>
                    <a:pt x="971" y="1131"/>
                    <a:pt x="1083" y="1082"/>
                    <a:pt x="1134" y="952"/>
                  </a:cubicBezTo>
                  <a:cubicBezTo>
                    <a:pt x="1268" y="786"/>
                    <a:pt x="1268" y="619"/>
                    <a:pt x="1134" y="485"/>
                  </a:cubicBezTo>
                  <a:cubicBezTo>
                    <a:pt x="1001" y="319"/>
                    <a:pt x="868" y="219"/>
                    <a:pt x="701" y="85"/>
                  </a:cubicBezTo>
                  <a:cubicBezTo>
                    <a:pt x="657" y="27"/>
                    <a:pt x="581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64075" y="1089075"/>
              <a:ext cx="30875" cy="24600"/>
            </a:xfrm>
            <a:custGeom>
              <a:avLst/>
              <a:gdLst/>
              <a:ahLst/>
              <a:cxnLst/>
              <a:rect l="l" t="t" r="r" b="b"/>
              <a:pathLst>
                <a:path w="1235" h="984" extrusionOk="0">
                  <a:moveTo>
                    <a:pt x="545" y="1"/>
                  </a:moveTo>
                  <a:cubicBezTo>
                    <a:pt x="344" y="1"/>
                    <a:pt x="158" y="99"/>
                    <a:pt x="100" y="274"/>
                  </a:cubicBezTo>
                  <a:cubicBezTo>
                    <a:pt x="0" y="474"/>
                    <a:pt x="33" y="741"/>
                    <a:pt x="234" y="841"/>
                  </a:cubicBezTo>
                  <a:cubicBezTo>
                    <a:pt x="331" y="939"/>
                    <a:pt x="458" y="984"/>
                    <a:pt x="589" y="984"/>
                  </a:cubicBezTo>
                  <a:cubicBezTo>
                    <a:pt x="773" y="984"/>
                    <a:pt x="965" y="896"/>
                    <a:pt x="1101" y="741"/>
                  </a:cubicBezTo>
                  <a:cubicBezTo>
                    <a:pt x="1168" y="608"/>
                    <a:pt x="1234" y="474"/>
                    <a:pt x="1134" y="307"/>
                  </a:cubicBezTo>
                  <a:cubicBezTo>
                    <a:pt x="1001" y="174"/>
                    <a:pt x="834" y="74"/>
                    <a:pt x="634" y="7"/>
                  </a:cubicBezTo>
                  <a:cubicBezTo>
                    <a:pt x="604" y="3"/>
                    <a:pt x="575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419525" y="1407600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22"/>
                  </a:cubicBezTo>
                  <a:cubicBezTo>
                    <a:pt x="201" y="788"/>
                    <a:pt x="368" y="888"/>
                    <a:pt x="535" y="922"/>
                  </a:cubicBezTo>
                  <a:cubicBezTo>
                    <a:pt x="701" y="922"/>
                    <a:pt x="835" y="888"/>
                    <a:pt x="902" y="788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4650" y="1675100"/>
              <a:ext cx="29225" cy="29400"/>
            </a:xfrm>
            <a:custGeom>
              <a:avLst/>
              <a:gdLst/>
              <a:ahLst/>
              <a:cxnLst/>
              <a:rect l="l" t="t" r="r" b="b"/>
              <a:pathLst>
                <a:path w="1169" h="1176" extrusionOk="0">
                  <a:moveTo>
                    <a:pt x="758" y="1"/>
                  </a:moveTo>
                  <a:cubicBezTo>
                    <a:pt x="707" y="1"/>
                    <a:pt x="654" y="12"/>
                    <a:pt x="601" y="33"/>
                  </a:cubicBezTo>
                  <a:cubicBezTo>
                    <a:pt x="334" y="167"/>
                    <a:pt x="101" y="367"/>
                    <a:pt x="34" y="634"/>
                  </a:cubicBezTo>
                  <a:cubicBezTo>
                    <a:pt x="1" y="834"/>
                    <a:pt x="34" y="1000"/>
                    <a:pt x="168" y="1101"/>
                  </a:cubicBezTo>
                  <a:cubicBezTo>
                    <a:pt x="251" y="1151"/>
                    <a:pt x="334" y="1176"/>
                    <a:pt x="409" y="1176"/>
                  </a:cubicBezTo>
                  <a:cubicBezTo>
                    <a:pt x="485" y="1176"/>
                    <a:pt x="551" y="1151"/>
                    <a:pt x="601" y="1101"/>
                  </a:cubicBezTo>
                  <a:cubicBezTo>
                    <a:pt x="768" y="967"/>
                    <a:pt x="902" y="834"/>
                    <a:pt x="1035" y="700"/>
                  </a:cubicBezTo>
                  <a:cubicBezTo>
                    <a:pt x="1168" y="600"/>
                    <a:pt x="1168" y="333"/>
                    <a:pt x="1035" y="167"/>
                  </a:cubicBezTo>
                  <a:cubicBezTo>
                    <a:pt x="967" y="53"/>
                    <a:pt x="867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67900" y="1739450"/>
              <a:ext cx="28375" cy="27950"/>
            </a:xfrm>
            <a:custGeom>
              <a:avLst/>
              <a:gdLst/>
              <a:ahLst/>
              <a:cxnLst/>
              <a:rect l="l" t="t" r="r" b="b"/>
              <a:pathLst>
                <a:path w="1135" h="1118" extrusionOk="0">
                  <a:moveTo>
                    <a:pt x="558" y="0"/>
                  </a:moveTo>
                  <a:cubicBezTo>
                    <a:pt x="420" y="0"/>
                    <a:pt x="284" y="53"/>
                    <a:pt x="201" y="157"/>
                  </a:cubicBezTo>
                  <a:cubicBezTo>
                    <a:pt x="1" y="390"/>
                    <a:pt x="1" y="824"/>
                    <a:pt x="268" y="1024"/>
                  </a:cubicBezTo>
                  <a:cubicBezTo>
                    <a:pt x="326" y="1082"/>
                    <a:pt x="395" y="1118"/>
                    <a:pt x="476" y="1118"/>
                  </a:cubicBezTo>
                  <a:cubicBezTo>
                    <a:pt x="534" y="1118"/>
                    <a:pt x="598" y="1099"/>
                    <a:pt x="668" y="1057"/>
                  </a:cubicBezTo>
                  <a:cubicBezTo>
                    <a:pt x="835" y="991"/>
                    <a:pt x="1001" y="857"/>
                    <a:pt x="1035" y="657"/>
                  </a:cubicBezTo>
                  <a:cubicBezTo>
                    <a:pt x="1135" y="424"/>
                    <a:pt x="1035" y="190"/>
                    <a:pt x="801" y="57"/>
                  </a:cubicBezTo>
                  <a:cubicBezTo>
                    <a:pt x="726" y="19"/>
                    <a:pt x="642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187925" y="1259675"/>
            <a:ext cx="604850" cy="1851100"/>
            <a:chOff x="1265250" y="479475"/>
            <a:chExt cx="604850" cy="1851100"/>
          </a:xfrm>
        </p:grpSpPr>
        <p:sp>
          <p:nvSpPr>
            <p:cNvPr id="47" name="Google Shape;47;p2"/>
            <p:cNvSpPr/>
            <p:nvPr/>
          </p:nvSpPr>
          <p:spPr>
            <a:xfrm>
              <a:off x="1672225" y="1284700"/>
              <a:ext cx="125100" cy="124275"/>
            </a:xfrm>
            <a:custGeom>
              <a:avLst/>
              <a:gdLst/>
              <a:ahLst/>
              <a:cxnLst/>
              <a:rect l="l" t="t" r="r" b="b"/>
              <a:pathLst>
                <a:path w="5004" h="4971" extrusionOk="0">
                  <a:moveTo>
                    <a:pt x="1435" y="0"/>
                  </a:moveTo>
                  <a:cubicBezTo>
                    <a:pt x="1301" y="34"/>
                    <a:pt x="1268" y="167"/>
                    <a:pt x="1301" y="234"/>
                  </a:cubicBezTo>
                  <a:cubicBezTo>
                    <a:pt x="1435" y="567"/>
                    <a:pt x="1568" y="968"/>
                    <a:pt x="1635" y="1268"/>
                  </a:cubicBezTo>
                  <a:cubicBezTo>
                    <a:pt x="1735" y="1535"/>
                    <a:pt x="1735" y="1868"/>
                    <a:pt x="1601" y="2169"/>
                  </a:cubicBezTo>
                  <a:cubicBezTo>
                    <a:pt x="1468" y="2469"/>
                    <a:pt x="1268" y="2702"/>
                    <a:pt x="1001" y="2869"/>
                  </a:cubicBezTo>
                  <a:lnTo>
                    <a:pt x="100" y="3369"/>
                  </a:lnTo>
                  <a:cubicBezTo>
                    <a:pt x="0" y="3436"/>
                    <a:pt x="0" y="3503"/>
                    <a:pt x="0" y="3603"/>
                  </a:cubicBezTo>
                  <a:cubicBezTo>
                    <a:pt x="25" y="3652"/>
                    <a:pt x="85" y="3683"/>
                    <a:pt x="141" y="3683"/>
                  </a:cubicBezTo>
                  <a:cubicBezTo>
                    <a:pt x="162" y="3683"/>
                    <a:pt x="182" y="3679"/>
                    <a:pt x="200" y="3670"/>
                  </a:cubicBezTo>
                  <a:cubicBezTo>
                    <a:pt x="534" y="3536"/>
                    <a:pt x="867" y="3369"/>
                    <a:pt x="1201" y="3269"/>
                  </a:cubicBezTo>
                  <a:cubicBezTo>
                    <a:pt x="1380" y="3216"/>
                    <a:pt x="1558" y="3181"/>
                    <a:pt x="1737" y="3181"/>
                  </a:cubicBezTo>
                  <a:cubicBezTo>
                    <a:pt x="1892" y="3181"/>
                    <a:pt x="2047" y="3207"/>
                    <a:pt x="2202" y="3269"/>
                  </a:cubicBezTo>
                  <a:cubicBezTo>
                    <a:pt x="2535" y="3369"/>
                    <a:pt x="2802" y="3603"/>
                    <a:pt x="3002" y="3936"/>
                  </a:cubicBezTo>
                  <a:cubicBezTo>
                    <a:pt x="3169" y="4203"/>
                    <a:pt x="3303" y="4604"/>
                    <a:pt x="3469" y="4870"/>
                  </a:cubicBezTo>
                  <a:cubicBezTo>
                    <a:pt x="3503" y="4904"/>
                    <a:pt x="3536" y="4971"/>
                    <a:pt x="3636" y="4971"/>
                  </a:cubicBezTo>
                  <a:cubicBezTo>
                    <a:pt x="3703" y="4971"/>
                    <a:pt x="3703" y="4870"/>
                    <a:pt x="3703" y="4804"/>
                  </a:cubicBezTo>
                  <a:lnTo>
                    <a:pt x="3436" y="3803"/>
                  </a:lnTo>
                  <a:cubicBezTo>
                    <a:pt x="3336" y="3503"/>
                    <a:pt x="3369" y="3169"/>
                    <a:pt x="3469" y="2836"/>
                  </a:cubicBezTo>
                  <a:cubicBezTo>
                    <a:pt x="3603" y="2535"/>
                    <a:pt x="3770" y="2235"/>
                    <a:pt x="4036" y="2035"/>
                  </a:cubicBezTo>
                  <a:cubicBezTo>
                    <a:pt x="4337" y="1835"/>
                    <a:pt x="4670" y="1668"/>
                    <a:pt x="4970" y="1501"/>
                  </a:cubicBezTo>
                  <a:cubicBezTo>
                    <a:pt x="4970" y="1501"/>
                    <a:pt x="5004" y="1468"/>
                    <a:pt x="4970" y="1468"/>
                  </a:cubicBezTo>
                  <a:cubicBezTo>
                    <a:pt x="4837" y="1535"/>
                    <a:pt x="4804" y="1501"/>
                    <a:pt x="4804" y="1535"/>
                  </a:cubicBezTo>
                  <a:cubicBezTo>
                    <a:pt x="4503" y="1668"/>
                    <a:pt x="4237" y="1802"/>
                    <a:pt x="3936" y="1868"/>
                  </a:cubicBezTo>
                  <a:cubicBezTo>
                    <a:pt x="3781" y="1926"/>
                    <a:pt x="3626" y="1962"/>
                    <a:pt x="3471" y="1962"/>
                  </a:cubicBezTo>
                  <a:cubicBezTo>
                    <a:pt x="3359" y="1962"/>
                    <a:pt x="3248" y="1944"/>
                    <a:pt x="3136" y="1902"/>
                  </a:cubicBezTo>
                  <a:cubicBezTo>
                    <a:pt x="2902" y="1868"/>
                    <a:pt x="2635" y="1702"/>
                    <a:pt x="2435" y="1535"/>
                  </a:cubicBezTo>
                  <a:cubicBezTo>
                    <a:pt x="2235" y="1368"/>
                    <a:pt x="2102" y="1168"/>
                    <a:pt x="2002" y="868"/>
                  </a:cubicBezTo>
                  <a:cubicBezTo>
                    <a:pt x="1902" y="634"/>
                    <a:pt x="1801" y="367"/>
                    <a:pt x="1668" y="134"/>
                  </a:cubicBezTo>
                  <a:cubicBezTo>
                    <a:pt x="1635" y="34"/>
                    <a:pt x="1501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1657100" y="2024625"/>
              <a:ext cx="32550" cy="25850"/>
            </a:xfrm>
            <a:custGeom>
              <a:avLst/>
              <a:gdLst/>
              <a:ahLst/>
              <a:cxnLst/>
              <a:rect l="l" t="t" r="r" b="b"/>
              <a:pathLst>
                <a:path w="1302" h="1034" extrusionOk="0">
                  <a:moveTo>
                    <a:pt x="469" y="1"/>
                  </a:moveTo>
                  <a:cubicBezTo>
                    <a:pt x="348" y="1"/>
                    <a:pt x="225" y="52"/>
                    <a:pt x="134" y="166"/>
                  </a:cubicBezTo>
                  <a:cubicBezTo>
                    <a:pt x="1" y="300"/>
                    <a:pt x="1" y="466"/>
                    <a:pt x="101" y="633"/>
                  </a:cubicBezTo>
                  <a:cubicBezTo>
                    <a:pt x="267" y="833"/>
                    <a:pt x="568" y="967"/>
                    <a:pt x="801" y="1033"/>
                  </a:cubicBezTo>
                  <a:cubicBezTo>
                    <a:pt x="1035" y="1033"/>
                    <a:pt x="1201" y="967"/>
                    <a:pt x="1235" y="833"/>
                  </a:cubicBezTo>
                  <a:cubicBezTo>
                    <a:pt x="1302" y="667"/>
                    <a:pt x="1268" y="500"/>
                    <a:pt x="1135" y="366"/>
                  </a:cubicBezTo>
                  <a:cubicBezTo>
                    <a:pt x="968" y="233"/>
                    <a:pt x="801" y="133"/>
                    <a:pt x="634" y="33"/>
                  </a:cubicBezTo>
                  <a:cubicBezTo>
                    <a:pt x="582" y="12"/>
                    <a:pt x="525" y="1"/>
                    <a:pt x="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40050" y="2305725"/>
              <a:ext cx="30050" cy="24850"/>
            </a:xfrm>
            <a:custGeom>
              <a:avLst/>
              <a:gdLst/>
              <a:ahLst/>
              <a:cxnLst/>
              <a:rect l="l" t="t" r="r" b="b"/>
              <a:pathLst>
                <a:path w="1202" h="994" extrusionOk="0">
                  <a:moveTo>
                    <a:pt x="622" y="1"/>
                  </a:moveTo>
                  <a:cubicBezTo>
                    <a:pt x="576" y="1"/>
                    <a:pt x="534" y="9"/>
                    <a:pt x="501" y="26"/>
                  </a:cubicBezTo>
                  <a:cubicBezTo>
                    <a:pt x="301" y="59"/>
                    <a:pt x="167" y="226"/>
                    <a:pt x="100" y="393"/>
                  </a:cubicBezTo>
                  <a:cubicBezTo>
                    <a:pt x="0" y="560"/>
                    <a:pt x="0" y="726"/>
                    <a:pt x="134" y="860"/>
                  </a:cubicBezTo>
                  <a:cubicBezTo>
                    <a:pt x="200" y="960"/>
                    <a:pt x="334" y="993"/>
                    <a:pt x="501" y="993"/>
                  </a:cubicBezTo>
                  <a:lnTo>
                    <a:pt x="634" y="993"/>
                  </a:lnTo>
                  <a:cubicBezTo>
                    <a:pt x="934" y="960"/>
                    <a:pt x="1134" y="793"/>
                    <a:pt x="1168" y="526"/>
                  </a:cubicBezTo>
                  <a:cubicBezTo>
                    <a:pt x="1201" y="393"/>
                    <a:pt x="1168" y="293"/>
                    <a:pt x="1034" y="193"/>
                  </a:cubicBezTo>
                  <a:cubicBezTo>
                    <a:pt x="968" y="126"/>
                    <a:pt x="834" y="59"/>
                    <a:pt x="768" y="26"/>
                  </a:cubicBezTo>
                  <a:cubicBezTo>
                    <a:pt x="717" y="9"/>
                    <a:pt x="667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582975" y="1141575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55"/>
                  </a:cubicBezTo>
                  <a:cubicBezTo>
                    <a:pt x="201" y="822"/>
                    <a:pt x="368" y="889"/>
                    <a:pt x="535" y="922"/>
                  </a:cubicBezTo>
                  <a:cubicBezTo>
                    <a:pt x="701" y="922"/>
                    <a:pt x="835" y="889"/>
                    <a:pt x="902" y="822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1455400" y="848100"/>
              <a:ext cx="31700" cy="28275"/>
            </a:xfrm>
            <a:custGeom>
              <a:avLst/>
              <a:gdLst/>
              <a:ahLst/>
              <a:cxnLst/>
              <a:rect l="l" t="t" r="r" b="b"/>
              <a:pathLst>
                <a:path w="1268" h="1131" extrusionOk="0">
                  <a:moveTo>
                    <a:pt x="495" y="0"/>
                  </a:moveTo>
                  <a:cubicBezTo>
                    <a:pt x="386" y="0"/>
                    <a:pt x="261" y="44"/>
                    <a:pt x="167" y="119"/>
                  </a:cubicBezTo>
                  <a:cubicBezTo>
                    <a:pt x="34" y="252"/>
                    <a:pt x="0" y="385"/>
                    <a:pt x="34" y="586"/>
                  </a:cubicBezTo>
                  <a:cubicBezTo>
                    <a:pt x="234" y="819"/>
                    <a:pt x="434" y="1053"/>
                    <a:pt x="667" y="1119"/>
                  </a:cubicBezTo>
                  <a:cubicBezTo>
                    <a:pt x="720" y="1127"/>
                    <a:pt x="769" y="1131"/>
                    <a:pt x="814" y="1131"/>
                  </a:cubicBezTo>
                  <a:cubicBezTo>
                    <a:pt x="971" y="1131"/>
                    <a:pt x="1083" y="1082"/>
                    <a:pt x="1134" y="952"/>
                  </a:cubicBezTo>
                  <a:cubicBezTo>
                    <a:pt x="1268" y="786"/>
                    <a:pt x="1268" y="619"/>
                    <a:pt x="1134" y="485"/>
                  </a:cubicBezTo>
                  <a:cubicBezTo>
                    <a:pt x="1001" y="319"/>
                    <a:pt x="868" y="219"/>
                    <a:pt x="701" y="85"/>
                  </a:cubicBezTo>
                  <a:cubicBezTo>
                    <a:pt x="657" y="27"/>
                    <a:pt x="581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378475" y="479475"/>
              <a:ext cx="30875" cy="24600"/>
            </a:xfrm>
            <a:custGeom>
              <a:avLst/>
              <a:gdLst/>
              <a:ahLst/>
              <a:cxnLst/>
              <a:rect l="l" t="t" r="r" b="b"/>
              <a:pathLst>
                <a:path w="1235" h="984" extrusionOk="0">
                  <a:moveTo>
                    <a:pt x="545" y="1"/>
                  </a:moveTo>
                  <a:cubicBezTo>
                    <a:pt x="344" y="1"/>
                    <a:pt x="158" y="99"/>
                    <a:pt x="100" y="274"/>
                  </a:cubicBezTo>
                  <a:cubicBezTo>
                    <a:pt x="0" y="474"/>
                    <a:pt x="33" y="741"/>
                    <a:pt x="234" y="841"/>
                  </a:cubicBezTo>
                  <a:cubicBezTo>
                    <a:pt x="331" y="939"/>
                    <a:pt x="458" y="984"/>
                    <a:pt x="589" y="984"/>
                  </a:cubicBezTo>
                  <a:cubicBezTo>
                    <a:pt x="773" y="984"/>
                    <a:pt x="965" y="896"/>
                    <a:pt x="1101" y="741"/>
                  </a:cubicBezTo>
                  <a:cubicBezTo>
                    <a:pt x="1168" y="608"/>
                    <a:pt x="1234" y="474"/>
                    <a:pt x="1134" y="307"/>
                  </a:cubicBezTo>
                  <a:cubicBezTo>
                    <a:pt x="1001" y="174"/>
                    <a:pt x="834" y="74"/>
                    <a:pt x="634" y="7"/>
                  </a:cubicBezTo>
                  <a:cubicBezTo>
                    <a:pt x="604" y="3"/>
                    <a:pt x="575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1419525" y="1407600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22"/>
                  </a:cubicBezTo>
                  <a:cubicBezTo>
                    <a:pt x="201" y="788"/>
                    <a:pt x="368" y="888"/>
                    <a:pt x="535" y="922"/>
                  </a:cubicBezTo>
                  <a:cubicBezTo>
                    <a:pt x="701" y="922"/>
                    <a:pt x="835" y="888"/>
                    <a:pt x="902" y="788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265250" y="2056100"/>
              <a:ext cx="29225" cy="29400"/>
            </a:xfrm>
            <a:custGeom>
              <a:avLst/>
              <a:gdLst/>
              <a:ahLst/>
              <a:cxnLst/>
              <a:rect l="l" t="t" r="r" b="b"/>
              <a:pathLst>
                <a:path w="1169" h="1176" extrusionOk="0">
                  <a:moveTo>
                    <a:pt x="758" y="1"/>
                  </a:moveTo>
                  <a:cubicBezTo>
                    <a:pt x="707" y="1"/>
                    <a:pt x="654" y="12"/>
                    <a:pt x="601" y="33"/>
                  </a:cubicBezTo>
                  <a:cubicBezTo>
                    <a:pt x="334" y="167"/>
                    <a:pt x="101" y="367"/>
                    <a:pt x="34" y="634"/>
                  </a:cubicBezTo>
                  <a:cubicBezTo>
                    <a:pt x="1" y="834"/>
                    <a:pt x="34" y="1000"/>
                    <a:pt x="168" y="1101"/>
                  </a:cubicBezTo>
                  <a:cubicBezTo>
                    <a:pt x="251" y="1151"/>
                    <a:pt x="334" y="1176"/>
                    <a:pt x="409" y="1176"/>
                  </a:cubicBezTo>
                  <a:cubicBezTo>
                    <a:pt x="485" y="1176"/>
                    <a:pt x="551" y="1151"/>
                    <a:pt x="601" y="1101"/>
                  </a:cubicBezTo>
                  <a:cubicBezTo>
                    <a:pt x="768" y="967"/>
                    <a:pt x="902" y="834"/>
                    <a:pt x="1035" y="700"/>
                  </a:cubicBezTo>
                  <a:cubicBezTo>
                    <a:pt x="1168" y="600"/>
                    <a:pt x="1168" y="333"/>
                    <a:pt x="1035" y="167"/>
                  </a:cubicBezTo>
                  <a:cubicBezTo>
                    <a:pt x="967" y="53"/>
                    <a:pt x="867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467900" y="1739450"/>
              <a:ext cx="28375" cy="27950"/>
            </a:xfrm>
            <a:custGeom>
              <a:avLst/>
              <a:gdLst/>
              <a:ahLst/>
              <a:cxnLst/>
              <a:rect l="l" t="t" r="r" b="b"/>
              <a:pathLst>
                <a:path w="1135" h="1118" extrusionOk="0">
                  <a:moveTo>
                    <a:pt x="558" y="0"/>
                  </a:moveTo>
                  <a:cubicBezTo>
                    <a:pt x="420" y="0"/>
                    <a:pt x="284" y="53"/>
                    <a:pt x="201" y="157"/>
                  </a:cubicBezTo>
                  <a:cubicBezTo>
                    <a:pt x="1" y="390"/>
                    <a:pt x="1" y="824"/>
                    <a:pt x="268" y="1024"/>
                  </a:cubicBezTo>
                  <a:cubicBezTo>
                    <a:pt x="326" y="1082"/>
                    <a:pt x="395" y="1118"/>
                    <a:pt x="476" y="1118"/>
                  </a:cubicBezTo>
                  <a:cubicBezTo>
                    <a:pt x="534" y="1118"/>
                    <a:pt x="598" y="1099"/>
                    <a:pt x="668" y="1057"/>
                  </a:cubicBezTo>
                  <a:cubicBezTo>
                    <a:pt x="835" y="991"/>
                    <a:pt x="1001" y="857"/>
                    <a:pt x="1035" y="657"/>
                  </a:cubicBezTo>
                  <a:cubicBezTo>
                    <a:pt x="1135" y="424"/>
                    <a:pt x="1035" y="190"/>
                    <a:pt x="801" y="57"/>
                  </a:cubicBezTo>
                  <a:cubicBezTo>
                    <a:pt x="726" y="19"/>
                    <a:pt x="642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" name="Google Shape;56;p2"/>
          <p:cNvPicPr preferRelativeResize="0"/>
          <p:nvPr/>
        </p:nvPicPr>
        <p:blipFill>
          <a:blip r:embed="rId3">
            <a:alphaModFix amt="94000"/>
          </a:blip>
          <a:stretch>
            <a:fillRect/>
          </a:stretch>
        </p:blipFill>
        <p:spPr>
          <a:xfrm>
            <a:off x="7435650" y="-93325"/>
            <a:ext cx="1708351" cy="138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968294">
            <a:off x="1905628" y="71963"/>
            <a:ext cx="863398" cy="440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02225" y="268946"/>
            <a:ext cx="964150" cy="785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64738" y="4293213"/>
            <a:ext cx="1708374" cy="166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078040">
            <a:off x="6270352" y="4373666"/>
            <a:ext cx="1124098" cy="1095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896687">
            <a:off x="4182482" y="-587233"/>
            <a:ext cx="2292860" cy="1758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"/>
          <p:cNvPicPr preferRelativeResize="0"/>
          <p:nvPr/>
        </p:nvPicPr>
        <p:blipFill rotWithShape="1">
          <a:blip r:embed="rId9">
            <a:alphaModFix/>
          </a:blip>
          <a:srcRect t="19" b="19"/>
          <a:stretch/>
        </p:blipFill>
        <p:spPr>
          <a:xfrm>
            <a:off x="0" y="-657900"/>
            <a:ext cx="1708350" cy="15848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2"/>
          <p:cNvGrpSpPr/>
          <p:nvPr/>
        </p:nvGrpSpPr>
        <p:grpSpPr>
          <a:xfrm rot="-800654">
            <a:off x="4838131" y="123965"/>
            <a:ext cx="981569" cy="392883"/>
            <a:chOff x="2421075" y="2433025"/>
            <a:chExt cx="2746025" cy="1099125"/>
          </a:xfrm>
        </p:grpSpPr>
        <p:sp>
          <p:nvSpPr>
            <p:cNvPr id="64" name="Google Shape;64;p2"/>
            <p:cNvSpPr/>
            <p:nvPr/>
          </p:nvSpPr>
          <p:spPr>
            <a:xfrm>
              <a:off x="3085700" y="2450425"/>
              <a:ext cx="621300" cy="551350"/>
            </a:xfrm>
            <a:custGeom>
              <a:avLst/>
              <a:gdLst/>
              <a:ahLst/>
              <a:cxnLst/>
              <a:rect l="l" t="t" r="r" b="b"/>
              <a:pathLst>
                <a:path w="24852" h="22054" extrusionOk="0">
                  <a:moveTo>
                    <a:pt x="19848" y="605"/>
                  </a:moveTo>
                  <a:cubicBezTo>
                    <a:pt x="21249" y="772"/>
                    <a:pt x="22617" y="939"/>
                    <a:pt x="24051" y="1105"/>
                  </a:cubicBezTo>
                  <a:lnTo>
                    <a:pt x="23918" y="1506"/>
                  </a:lnTo>
                  <a:cubicBezTo>
                    <a:pt x="23351" y="2907"/>
                    <a:pt x="23051" y="4408"/>
                    <a:pt x="22684" y="5909"/>
                  </a:cubicBezTo>
                  <a:cubicBezTo>
                    <a:pt x="22117" y="8211"/>
                    <a:pt x="21583" y="10512"/>
                    <a:pt x="21083" y="12780"/>
                  </a:cubicBezTo>
                  <a:cubicBezTo>
                    <a:pt x="20782" y="14248"/>
                    <a:pt x="20515" y="15683"/>
                    <a:pt x="20215" y="17117"/>
                  </a:cubicBezTo>
                  <a:cubicBezTo>
                    <a:pt x="20082" y="17617"/>
                    <a:pt x="19948" y="18084"/>
                    <a:pt x="19782" y="18585"/>
                  </a:cubicBezTo>
                  <a:cubicBezTo>
                    <a:pt x="19748" y="18751"/>
                    <a:pt x="19682" y="18918"/>
                    <a:pt x="19581" y="19085"/>
                  </a:cubicBezTo>
                  <a:cubicBezTo>
                    <a:pt x="19483" y="19088"/>
                    <a:pt x="19386" y="19089"/>
                    <a:pt x="19288" y="19089"/>
                  </a:cubicBezTo>
                  <a:cubicBezTo>
                    <a:pt x="18257" y="19089"/>
                    <a:pt x="17251" y="18934"/>
                    <a:pt x="16246" y="18751"/>
                  </a:cubicBezTo>
                  <a:cubicBezTo>
                    <a:pt x="16046" y="18751"/>
                    <a:pt x="16012" y="18585"/>
                    <a:pt x="15912" y="18451"/>
                  </a:cubicBezTo>
                  <a:cubicBezTo>
                    <a:pt x="15612" y="17784"/>
                    <a:pt x="15278" y="17117"/>
                    <a:pt x="15012" y="16450"/>
                  </a:cubicBezTo>
                  <a:cubicBezTo>
                    <a:pt x="14745" y="15916"/>
                    <a:pt x="14545" y="15349"/>
                    <a:pt x="14278" y="14749"/>
                  </a:cubicBezTo>
                  <a:cubicBezTo>
                    <a:pt x="14244" y="14582"/>
                    <a:pt x="14178" y="14415"/>
                    <a:pt x="14044" y="14248"/>
                  </a:cubicBezTo>
                  <a:cubicBezTo>
                    <a:pt x="13911" y="14065"/>
                    <a:pt x="13777" y="13973"/>
                    <a:pt x="13644" y="13973"/>
                  </a:cubicBezTo>
                  <a:cubicBezTo>
                    <a:pt x="13510" y="13973"/>
                    <a:pt x="13377" y="14065"/>
                    <a:pt x="13244" y="14248"/>
                  </a:cubicBezTo>
                  <a:cubicBezTo>
                    <a:pt x="13177" y="14382"/>
                    <a:pt x="13077" y="14515"/>
                    <a:pt x="13043" y="14615"/>
                  </a:cubicBezTo>
                  <a:cubicBezTo>
                    <a:pt x="12610" y="15549"/>
                    <a:pt x="12243" y="16450"/>
                    <a:pt x="11843" y="17384"/>
                  </a:cubicBezTo>
                  <a:cubicBezTo>
                    <a:pt x="11676" y="17784"/>
                    <a:pt x="11442" y="18218"/>
                    <a:pt x="11242" y="18618"/>
                  </a:cubicBezTo>
                  <a:cubicBezTo>
                    <a:pt x="11129" y="18844"/>
                    <a:pt x="10969" y="18926"/>
                    <a:pt x="10741" y="18926"/>
                  </a:cubicBezTo>
                  <a:cubicBezTo>
                    <a:pt x="10699" y="18926"/>
                    <a:pt x="10655" y="18923"/>
                    <a:pt x="10608" y="18918"/>
                  </a:cubicBezTo>
                  <a:cubicBezTo>
                    <a:pt x="10175" y="18852"/>
                    <a:pt x="9708" y="18785"/>
                    <a:pt x="9274" y="18718"/>
                  </a:cubicBezTo>
                  <a:cubicBezTo>
                    <a:pt x="7039" y="13548"/>
                    <a:pt x="4771" y="8377"/>
                    <a:pt x="2503" y="3174"/>
                  </a:cubicBezTo>
                  <a:cubicBezTo>
                    <a:pt x="3003" y="3040"/>
                    <a:pt x="3503" y="2907"/>
                    <a:pt x="3937" y="2773"/>
                  </a:cubicBezTo>
                  <a:cubicBezTo>
                    <a:pt x="4671" y="2607"/>
                    <a:pt x="5371" y="2406"/>
                    <a:pt x="6072" y="2240"/>
                  </a:cubicBezTo>
                  <a:cubicBezTo>
                    <a:pt x="6198" y="2220"/>
                    <a:pt x="6292" y="2207"/>
                    <a:pt x="6369" y="2207"/>
                  </a:cubicBezTo>
                  <a:cubicBezTo>
                    <a:pt x="6555" y="2207"/>
                    <a:pt x="6630" y="2289"/>
                    <a:pt x="6772" y="2573"/>
                  </a:cubicBezTo>
                  <a:cubicBezTo>
                    <a:pt x="6939" y="2907"/>
                    <a:pt x="7073" y="3274"/>
                    <a:pt x="7206" y="3607"/>
                  </a:cubicBezTo>
                  <a:cubicBezTo>
                    <a:pt x="7940" y="5742"/>
                    <a:pt x="8574" y="7944"/>
                    <a:pt x="9074" y="10179"/>
                  </a:cubicBezTo>
                  <a:cubicBezTo>
                    <a:pt x="9241" y="10846"/>
                    <a:pt x="9441" y="11513"/>
                    <a:pt x="9608" y="12180"/>
                  </a:cubicBezTo>
                  <a:cubicBezTo>
                    <a:pt x="9674" y="12380"/>
                    <a:pt x="9741" y="12547"/>
                    <a:pt x="9841" y="12747"/>
                  </a:cubicBezTo>
                  <a:cubicBezTo>
                    <a:pt x="9941" y="12947"/>
                    <a:pt x="10075" y="13181"/>
                    <a:pt x="10342" y="13181"/>
                  </a:cubicBezTo>
                  <a:cubicBezTo>
                    <a:pt x="10608" y="13181"/>
                    <a:pt x="10742" y="12947"/>
                    <a:pt x="10875" y="12747"/>
                  </a:cubicBezTo>
                  <a:cubicBezTo>
                    <a:pt x="11009" y="12547"/>
                    <a:pt x="11075" y="12280"/>
                    <a:pt x="11175" y="12047"/>
                  </a:cubicBezTo>
                  <a:cubicBezTo>
                    <a:pt x="11409" y="11179"/>
                    <a:pt x="11709" y="10245"/>
                    <a:pt x="11943" y="9378"/>
                  </a:cubicBezTo>
                  <a:cubicBezTo>
                    <a:pt x="12443" y="7677"/>
                    <a:pt x="13010" y="5909"/>
                    <a:pt x="13544" y="4174"/>
                  </a:cubicBezTo>
                  <a:cubicBezTo>
                    <a:pt x="13611" y="3941"/>
                    <a:pt x="13711" y="3741"/>
                    <a:pt x="13877" y="3541"/>
                  </a:cubicBezTo>
                  <a:cubicBezTo>
                    <a:pt x="13911" y="3841"/>
                    <a:pt x="14011" y="4074"/>
                    <a:pt x="14078" y="4374"/>
                  </a:cubicBezTo>
                  <a:cubicBezTo>
                    <a:pt x="14545" y="6209"/>
                    <a:pt x="15045" y="8044"/>
                    <a:pt x="15545" y="9878"/>
                  </a:cubicBezTo>
                  <a:cubicBezTo>
                    <a:pt x="15745" y="10579"/>
                    <a:pt x="16046" y="11246"/>
                    <a:pt x="16279" y="11947"/>
                  </a:cubicBezTo>
                  <a:cubicBezTo>
                    <a:pt x="16346" y="12113"/>
                    <a:pt x="16413" y="12280"/>
                    <a:pt x="16513" y="12447"/>
                  </a:cubicBezTo>
                  <a:cubicBezTo>
                    <a:pt x="16613" y="12680"/>
                    <a:pt x="16746" y="12847"/>
                    <a:pt x="17013" y="12847"/>
                  </a:cubicBezTo>
                  <a:cubicBezTo>
                    <a:pt x="17246" y="12847"/>
                    <a:pt x="17413" y="12680"/>
                    <a:pt x="17513" y="12447"/>
                  </a:cubicBezTo>
                  <a:cubicBezTo>
                    <a:pt x="17713" y="11880"/>
                    <a:pt x="17914" y="11279"/>
                    <a:pt x="18047" y="10712"/>
                  </a:cubicBezTo>
                  <a:cubicBezTo>
                    <a:pt x="18214" y="9878"/>
                    <a:pt x="18347" y="9011"/>
                    <a:pt x="18447" y="8110"/>
                  </a:cubicBezTo>
                  <a:cubicBezTo>
                    <a:pt x="18781" y="6109"/>
                    <a:pt x="19114" y="4074"/>
                    <a:pt x="19448" y="2073"/>
                  </a:cubicBezTo>
                  <a:cubicBezTo>
                    <a:pt x="19548" y="1606"/>
                    <a:pt x="19715" y="1105"/>
                    <a:pt x="19848" y="605"/>
                  </a:cubicBezTo>
                  <a:close/>
                  <a:moveTo>
                    <a:pt x="2102" y="3907"/>
                  </a:moveTo>
                  <a:cubicBezTo>
                    <a:pt x="4271" y="8878"/>
                    <a:pt x="6405" y="13848"/>
                    <a:pt x="8574" y="18751"/>
                  </a:cubicBezTo>
                  <a:cubicBezTo>
                    <a:pt x="8207" y="19385"/>
                    <a:pt x="7840" y="19952"/>
                    <a:pt x="7406" y="20586"/>
                  </a:cubicBezTo>
                  <a:cubicBezTo>
                    <a:pt x="7373" y="20453"/>
                    <a:pt x="7306" y="20353"/>
                    <a:pt x="7273" y="20253"/>
                  </a:cubicBezTo>
                  <a:cubicBezTo>
                    <a:pt x="7106" y="19886"/>
                    <a:pt x="7039" y="19552"/>
                    <a:pt x="6872" y="19218"/>
                  </a:cubicBezTo>
                  <a:cubicBezTo>
                    <a:pt x="5205" y="15916"/>
                    <a:pt x="3670" y="12580"/>
                    <a:pt x="1769" y="9411"/>
                  </a:cubicBezTo>
                  <a:cubicBezTo>
                    <a:pt x="1402" y="8844"/>
                    <a:pt x="1068" y="8211"/>
                    <a:pt x="701" y="7610"/>
                  </a:cubicBezTo>
                  <a:cubicBezTo>
                    <a:pt x="601" y="7443"/>
                    <a:pt x="568" y="7343"/>
                    <a:pt x="668" y="7176"/>
                  </a:cubicBezTo>
                  <a:lnTo>
                    <a:pt x="2036" y="4041"/>
                  </a:lnTo>
                  <a:cubicBezTo>
                    <a:pt x="2036" y="4008"/>
                    <a:pt x="2069" y="3941"/>
                    <a:pt x="2102" y="3907"/>
                  </a:cubicBezTo>
                  <a:close/>
                  <a:moveTo>
                    <a:pt x="13577" y="14849"/>
                  </a:moveTo>
                  <a:cubicBezTo>
                    <a:pt x="13677" y="15015"/>
                    <a:pt x="13744" y="15082"/>
                    <a:pt x="13777" y="15182"/>
                  </a:cubicBezTo>
                  <a:cubicBezTo>
                    <a:pt x="14378" y="16517"/>
                    <a:pt x="14945" y="17784"/>
                    <a:pt x="15545" y="19118"/>
                  </a:cubicBezTo>
                  <a:cubicBezTo>
                    <a:pt x="15579" y="19218"/>
                    <a:pt x="15579" y="19419"/>
                    <a:pt x="15545" y="19519"/>
                  </a:cubicBezTo>
                  <a:cubicBezTo>
                    <a:pt x="15278" y="19952"/>
                    <a:pt x="15012" y="20419"/>
                    <a:pt x="14678" y="20953"/>
                  </a:cubicBezTo>
                  <a:cubicBezTo>
                    <a:pt x="14011" y="19519"/>
                    <a:pt x="13377" y="18084"/>
                    <a:pt x="12743" y="16617"/>
                  </a:cubicBezTo>
                  <a:cubicBezTo>
                    <a:pt x="13010" y="16050"/>
                    <a:pt x="13277" y="15449"/>
                    <a:pt x="13577" y="14849"/>
                  </a:cubicBezTo>
                  <a:close/>
                  <a:moveTo>
                    <a:pt x="8774" y="19352"/>
                  </a:moveTo>
                  <a:cubicBezTo>
                    <a:pt x="9441" y="19419"/>
                    <a:pt x="10108" y="19552"/>
                    <a:pt x="10875" y="19619"/>
                  </a:cubicBezTo>
                  <a:lnTo>
                    <a:pt x="10075" y="21220"/>
                  </a:lnTo>
                  <a:cubicBezTo>
                    <a:pt x="10041" y="21287"/>
                    <a:pt x="9908" y="21387"/>
                    <a:pt x="9841" y="21387"/>
                  </a:cubicBezTo>
                  <a:cubicBezTo>
                    <a:pt x="9174" y="21287"/>
                    <a:pt x="8507" y="21253"/>
                    <a:pt x="7840" y="21187"/>
                  </a:cubicBezTo>
                  <a:cubicBezTo>
                    <a:pt x="7773" y="21187"/>
                    <a:pt x="7773" y="21120"/>
                    <a:pt x="7706" y="21086"/>
                  </a:cubicBezTo>
                  <a:cubicBezTo>
                    <a:pt x="8040" y="20553"/>
                    <a:pt x="8407" y="19952"/>
                    <a:pt x="8774" y="19352"/>
                  </a:cubicBezTo>
                  <a:close/>
                  <a:moveTo>
                    <a:pt x="16413" y="19452"/>
                  </a:moveTo>
                  <a:cubicBezTo>
                    <a:pt x="17180" y="19519"/>
                    <a:pt x="17914" y="19552"/>
                    <a:pt x="18714" y="19619"/>
                  </a:cubicBezTo>
                  <a:cubicBezTo>
                    <a:pt x="18681" y="19786"/>
                    <a:pt x="18614" y="19919"/>
                    <a:pt x="18581" y="20019"/>
                  </a:cubicBezTo>
                  <a:cubicBezTo>
                    <a:pt x="18347" y="20386"/>
                    <a:pt x="18080" y="20786"/>
                    <a:pt x="17847" y="21220"/>
                  </a:cubicBezTo>
                  <a:cubicBezTo>
                    <a:pt x="17713" y="21453"/>
                    <a:pt x="17513" y="21620"/>
                    <a:pt x="17213" y="21620"/>
                  </a:cubicBezTo>
                  <a:cubicBezTo>
                    <a:pt x="16546" y="21587"/>
                    <a:pt x="15879" y="21587"/>
                    <a:pt x="15212" y="21553"/>
                  </a:cubicBezTo>
                  <a:cubicBezTo>
                    <a:pt x="15178" y="21553"/>
                    <a:pt x="15112" y="21520"/>
                    <a:pt x="15012" y="21453"/>
                  </a:cubicBezTo>
                  <a:cubicBezTo>
                    <a:pt x="15378" y="20786"/>
                    <a:pt x="15712" y="20186"/>
                    <a:pt x="16079" y="19619"/>
                  </a:cubicBezTo>
                  <a:cubicBezTo>
                    <a:pt x="16179" y="19552"/>
                    <a:pt x="16346" y="19452"/>
                    <a:pt x="16413" y="19452"/>
                  </a:cubicBezTo>
                  <a:close/>
                  <a:moveTo>
                    <a:pt x="19711" y="1"/>
                  </a:moveTo>
                  <a:cubicBezTo>
                    <a:pt x="19563" y="1"/>
                    <a:pt x="19504" y="105"/>
                    <a:pt x="19415" y="372"/>
                  </a:cubicBezTo>
                  <a:cubicBezTo>
                    <a:pt x="19248" y="939"/>
                    <a:pt x="19081" y="1539"/>
                    <a:pt x="18948" y="2106"/>
                  </a:cubicBezTo>
                  <a:cubicBezTo>
                    <a:pt x="18681" y="3741"/>
                    <a:pt x="18414" y="5308"/>
                    <a:pt x="18180" y="6943"/>
                  </a:cubicBezTo>
                  <a:cubicBezTo>
                    <a:pt x="18014" y="8211"/>
                    <a:pt x="17780" y="9445"/>
                    <a:pt x="17580" y="10712"/>
                  </a:cubicBezTo>
                  <a:cubicBezTo>
                    <a:pt x="17513" y="11213"/>
                    <a:pt x="17380" y="11646"/>
                    <a:pt x="17080" y="12213"/>
                  </a:cubicBezTo>
                  <a:cubicBezTo>
                    <a:pt x="17013" y="11980"/>
                    <a:pt x="16913" y="11880"/>
                    <a:pt x="16880" y="11713"/>
                  </a:cubicBezTo>
                  <a:cubicBezTo>
                    <a:pt x="16446" y="10412"/>
                    <a:pt x="16012" y="9145"/>
                    <a:pt x="15612" y="7877"/>
                  </a:cubicBezTo>
                  <a:cubicBezTo>
                    <a:pt x="15245" y="6643"/>
                    <a:pt x="15012" y="5409"/>
                    <a:pt x="14678" y="4141"/>
                  </a:cubicBezTo>
                  <a:cubicBezTo>
                    <a:pt x="14578" y="3807"/>
                    <a:pt x="14511" y="3541"/>
                    <a:pt x="14378" y="3207"/>
                  </a:cubicBezTo>
                  <a:cubicBezTo>
                    <a:pt x="14278" y="2940"/>
                    <a:pt x="14211" y="2707"/>
                    <a:pt x="13911" y="2707"/>
                  </a:cubicBezTo>
                  <a:cubicBezTo>
                    <a:pt x="13611" y="2707"/>
                    <a:pt x="13510" y="2940"/>
                    <a:pt x="13410" y="3140"/>
                  </a:cubicBezTo>
                  <a:cubicBezTo>
                    <a:pt x="13277" y="3374"/>
                    <a:pt x="13210" y="3607"/>
                    <a:pt x="13110" y="3874"/>
                  </a:cubicBezTo>
                  <a:cubicBezTo>
                    <a:pt x="12710" y="5108"/>
                    <a:pt x="12343" y="6309"/>
                    <a:pt x="11943" y="7577"/>
                  </a:cubicBezTo>
                  <a:cubicBezTo>
                    <a:pt x="11509" y="8944"/>
                    <a:pt x="11109" y="10379"/>
                    <a:pt x="10708" y="11746"/>
                  </a:cubicBezTo>
                  <a:cubicBezTo>
                    <a:pt x="10608" y="12047"/>
                    <a:pt x="10575" y="12280"/>
                    <a:pt x="10342" y="12580"/>
                  </a:cubicBezTo>
                  <a:cubicBezTo>
                    <a:pt x="10241" y="12313"/>
                    <a:pt x="10175" y="12113"/>
                    <a:pt x="10108" y="11947"/>
                  </a:cubicBezTo>
                  <a:cubicBezTo>
                    <a:pt x="9908" y="11279"/>
                    <a:pt x="9741" y="10612"/>
                    <a:pt x="9574" y="9945"/>
                  </a:cubicBezTo>
                  <a:cubicBezTo>
                    <a:pt x="9074" y="7744"/>
                    <a:pt x="8440" y="5575"/>
                    <a:pt x="7706" y="3440"/>
                  </a:cubicBezTo>
                  <a:cubicBezTo>
                    <a:pt x="7573" y="3074"/>
                    <a:pt x="7439" y="2740"/>
                    <a:pt x="7273" y="2406"/>
                  </a:cubicBezTo>
                  <a:cubicBezTo>
                    <a:pt x="7030" y="1898"/>
                    <a:pt x="6788" y="1688"/>
                    <a:pt x="6393" y="1688"/>
                  </a:cubicBezTo>
                  <a:cubicBezTo>
                    <a:pt x="6243" y="1688"/>
                    <a:pt x="6073" y="1718"/>
                    <a:pt x="5872" y="1773"/>
                  </a:cubicBezTo>
                  <a:cubicBezTo>
                    <a:pt x="4604" y="2106"/>
                    <a:pt x="3403" y="2406"/>
                    <a:pt x="2169" y="2740"/>
                  </a:cubicBezTo>
                  <a:cubicBezTo>
                    <a:pt x="1936" y="2773"/>
                    <a:pt x="1835" y="2873"/>
                    <a:pt x="1769" y="3107"/>
                  </a:cubicBezTo>
                  <a:cubicBezTo>
                    <a:pt x="1735" y="3274"/>
                    <a:pt x="1702" y="3440"/>
                    <a:pt x="1602" y="3607"/>
                  </a:cubicBezTo>
                  <a:cubicBezTo>
                    <a:pt x="1202" y="4575"/>
                    <a:pt x="768" y="5542"/>
                    <a:pt x="334" y="6476"/>
                  </a:cubicBezTo>
                  <a:cubicBezTo>
                    <a:pt x="201" y="6776"/>
                    <a:pt x="1" y="7043"/>
                    <a:pt x="1" y="7277"/>
                  </a:cubicBezTo>
                  <a:cubicBezTo>
                    <a:pt x="1" y="7577"/>
                    <a:pt x="234" y="7810"/>
                    <a:pt x="401" y="8077"/>
                  </a:cubicBezTo>
                  <a:cubicBezTo>
                    <a:pt x="1936" y="10712"/>
                    <a:pt x="3370" y="13414"/>
                    <a:pt x="4704" y="16116"/>
                  </a:cubicBezTo>
                  <a:cubicBezTo>
                    <a:pt x="5538" y="17784"/>
                    <a:pt x="6439" y="19452"/>
                    <a:pt x="7039" y="21253"/>
                  </a:cubicBezTo>
                  <a:cubicBezTo>
                    <a:pt x="7106" y="21553"/>
                    <a:pt x="7339" y="21620"/>
                    <a:pt x="7573" y="21654"/>
                  </a:cubicBezTo>
                  <a:cubicBezTo>
                    <a:pt x="8173" y="21754"/>
                    <a:pt x="8707" y="21787"/>
                    <a:pt x="9274" y="21887"/>
                  </a:cubicBezTo>
                  <a:cubicBezTo>
                    <a:pt x="9350" y="21887"/>
                    <a:pt x="9437" y="21865"/>
                    <a:pt x="9517" y="21865"/>
                  </a:cubicBezTo>
                  <a:cubicBezTo>
                    <a:pt x="9576" y="21865"/>
                    <a:pt x="9632" y="21877"/>
                    <a:pt x="9674" y="21920"/>
                  </a:cubicBezTo>
                  <a:cubicBezTo>
                    <a:pt x="9773" y="22006"/>
                    <a:pt x="9880" y="22034"/>
                    <a:pt x="9992" y="22034"/>
                  </a:cubicBezTo>
                  <a:cubicBezTo>
                    <a:pt x="10183" y="22034"/>
                    <a:pt x="10385" y="21954"/>
                    <a:pt x="10575" y="21954"/>
                  </a:cubicBezTo>
                  <a:cubicBezTo>
                    <a:pt x="10742" y="21954"/>
                    <a:pt x="10842" y="21754"/>
                    <a:pt x="10742" y="21587"/>
                  </a:cubicBezTo>
                  <a:cubicBezTo>
                    <a:pt x="10742" y="21487"/>
                    <a:pt x="10675" y="21420"/>
                    <a:pt x="10575" y="21320"/>
                  </a:cubicBezTo>
                  <a:cubicBezTo>
                    <a:pt x="11209" y="20052"/>
                    <a:pt x="11843" y="18751"/>
                    <a:pt x="12510" y="17417"/>
                  </a:cubicBezTo>
                  <a:cubicBezTo>
                    <a:pt x="12531" y="17482"/>
                    <a:pt x="12553" y="17519"/>
                    <a:pt x="12565" y="17519"/>
                  </a:cubicBezTo>
                  <a:cubicBezTo>
                    <a:pt x="12572" y="17519"/>
                    <a:pt x="12576" y="17507"/>
                    <a:pt x="12576" y="17484"/>
                  </a:cubicBezTo>
                  <a:cubicBezTo>
                    <a:pt x="13177" y="18818"/>
                    <a:pt x="13711" y="20119"/>
                    <a:pt x="14278" y="21453"/>
                  </a:cubicBezTo>
                  <a:cubicBezTo>
                    <a:pt x="14464" y="21880"/>
                    <a:pt x="14502" y="21966"/>
                    <a:pt x="14800" y="21966"/>
                  </a:cubicBezTo>
                  <a:cubicBezTo>
                    <a:pt x="14874" y="21966"/>
                    <a:pt x="14965" y="21960"/>
                    <a:pt x="15078" y="21954"/>
                  </a:cubicBezTo>
                  <a:lnTo>
                    <a:pt x="15212" y="21954"/>
                  </a:lnTo>
                  <a:cubicBezTo>
                    <a:pt x="15712" y="21987"/>
                    <a:pt x="16246" y="22054"/>
                    <a:pt x="16746" y="22054"/>
                  </a:cubicBezTo>
                  <a:cubicBezTo>
                    <a:pt x="17180" y="22054"/>
                    <a:pt x="17580" y="22054"/>
                    <a:pt x="18014" y="21987"/>
                  </a:cubicBezTo>
                  <a:cubicBezTo>
                    <a:pt x="18247" y="21987"/>
                    <a:pt x="18381" y="21887"/>
                    <a:pt x="18347" y="21620"/>
                  </a:cubicBezTo>
                  <a:cubicBezTo>
                    <a:pt x="18347" y="21553"/>
                    <a:pt x="18381" y="21387"/>
                    <a:pt x="18414" y="21287"/>
                  </a:cubicBezTo>
                  <a:cubicBezTo>
                    <a:pt x="18681" y="20786"/>
                    <a:pt x="18948" y="20286"/>
                    <a:pt x="19248" y="19819"/>
                  </a:cubicBezTo>
                  <a:cubicBezTo>
                    <a:pt x="19348" y="19752"/>
                    <a:pt x="19415" y="19619"/>
                    <a:pt x="19515" y="19619"/>
                  </a:cubicBezTo>
                  <a:cubicBezTo>
                    <a:pt x="20015" y="19585"/>
                    <a:pt x="20182" y="19252"/>
                    <a:pt x="20282" y="18885"/>
                  </a:cubicBezTo>
                  <a:cubicBezTo>
                    <a:pt x="20515" y="18284"/>
                    <a:pt x="20716" y="17651"/>
                    <a:pt x="20849" y="17050"/>
                  </a:cubicBezTo>
                  <a:cubicBezTo>
                    <a:pt x="21183" y="15549"/>
                    <a:pt x="21416" y="14081"/>
                    <a:pt x="21750" y="12580"/>
                  </a:cubicBezTo>
                  <a:cubicBezTo>
                    <a:pt x="22250" y="10312"/>
                    <a:pt x="22784" y="8110"/>
                    <a:pt x="23351" y="5876"/>
                  </a:cubicBezTo>
                  <a:cubicBezTo>
                    <a:pt x="23684" y="4541"/>
                    <a:pt x="24085" y="3207"/>
                    <a:pt x="24452" y="1873"/>
                  </a:cubicBezTo>
                  <a:cubicBezTo>
                    <a:pt x="24552" y="1539"/>
                    <a:pt x="24852" y="1206"/>
                    <a:pt x="24385" y="939"/>
                  </a:cubicBezTo>
                  <a:lnTo>
                    <a:pt x="24385" y="905"/>
                  </a:lnTo>
                  <a:cubicBezTo>
                    <a:pt x="24418" y="538"/>
                    <a:pt x="24185" y="538"/>
                    <a:pt x="23918" y="472"/>
                  </a:cubicBezTo>
                  <a:lnTo>
                    <a:pt x="20282" y="105"/>
                  </a:lnTo>
                  <a:cubicBezTo>
                    <a:pt x="20182" y="105"/>
                    <a:pt x="20082" y="105"/>
                    <a:pt x="20015" y="71"/>
                  </a:cubicBezTo>
                  <a:cubicBezTo>
                    <a:pt x="19882" y="27"/>
                    <a:pt x="19785" y="1"/>
                    <a:pt x="197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717000" y="2433025"/>
              <a:ext cx="409475" cy="600550"/>
            </a:xfrm>
            <a:custGeom>
              <a:avLst/>
              <a:gdLst/>
              <a:ahLst/>
              <a:cxnLst/>
              <a:rect l="l" t="t" r="r" b="b"/>
              <a:pathLst>
                <a:path w="16379" h="24022" extrusionOk="0">
                  <a:moveTo>
                    <a:pt x="6838" y="13376"/>
                  </a:moveTo>
                  <a:cubicBezTo>
                    <a:pt x="7706" y="13443"/>
                    <a:pt x="8540" y="13476"/>
                    <a:pt x="9440" y="13577"/>
                  </a:cubicBezTo>
                  <a:cubicBezTo>
                    <a:pt x="9007" y="14110"/>
                    <a:pt x="8640" y="14577"/>
                    <a:pt x="8306" y="15044"/>
                  </a:cubicBezTo>
                  <a:cubicBezTo>
                    <a:pt x="8173" y="15211"/>
                    <a:pt x="8006" y="15278"/>
                    <a:pt x="7806" y="15278"/>
                  </a:cubicBezTo>
                  <a:cubicBezTo>
                    <a:pt x="7706" y="15267"/>
                    <a:pt x="7606" y="15263"/>
                    <a:pt x="7503" y="15263"/>
                  </a:cubicBezTo>
                  <a:cubicBezTo>
                    <a:pt x="7298" y="15263"/>
                    <a:pt x="7083" y="15278"/>
                    <a:pt x="6838" y="15278"/>
                  </a:cubicBezTo>
                  <a:lnTo>
                    <a:pt x="6838" y="13376"/>
                  </a:lnTo>
                  <a:close/>
                  <a:moveTo>
                    <a:pt x="14749" y="708"/>
                  </a:moveTo>
                  <a:cubicBezTo>
                    <a:pt x="15294" y="708"/>
                    <a:pt x="15489" y="940"/>
                    <a:pt x="15545" y="1635"/>
                  </a:cubicBezTo>
                  <a:cubicBezTo>
                    <a:pt x="15645" y="2435"/>
                    <a:pt x="15678" y="3269"/>
                    <a:pt x="15778" y="4070"/>
                  </a:cubicBezTo>
                  <a:cubicBezTo>
                    <a:pt x="15778" y="4470"/>
                    <a:pt x="15811" y="4904"/>
                    <a:pt x="15845" y="5304"/>
                  </a:cubicBezTo>
                  <a:cubicBezTo>
                    <a:pt x="14711" y="5571"/>
                    <a:pt x="13677" y="5771"/>
                    <a:pt x="12643" y="5771"/>
                  </a:cubicBezTo>
                  <a:cubicBezTo>
                    <a:pt x="10908" y="5804"/>
                    <a:pt x="9240" y="5904"/>
                    <a:pt x="7539" y="5938"/>
                  </a:cubicBezTo>
                  <a:cubicBezTo>
                    <a:pt x="6905" y="5971"/>
                    <a:pt x="6705" y="6205"/>
                    <a:pt x="6738" y="6805"/>
                  </a:cubicBezTo>
                  <a:cubicBezTo>
                    <a:pt x="6805" y="7472"/>
                    <a:pt x="6872" y="8139"/>
                    <a:pt x="7005" y="8773"/>
                  </a:cubicBezTo>
                  <a:cubicBezTo>
                    <a:pt x="7072" y="9207"/>
                    <a:pt x="7339" y="9407"/>
                    <a:pt x="7806" y="9407"/>
                  </a:cubicBezTo>
                  <a:cubicBezTo>
                    <a:pt x="8173" y="9407"/>
                    <a:pt x="8540" y="9374"/>
                    <a:pt x="8907" y="9307"/>
                  </a:cubicBezTo>
                  <a:cubicBezTo>
                    <a:pt x="9240" y="9273"/>
                    <a:pt x="9540" y="9240"/>
                    <a:pt x="9874" y="9207"/>
                  </a:cubicBezTo>
                  <a:cubicBezTo>
                    <a:pt x="10207" y="10441"/>
                    <a:pt x="10174" y="11642"/>
                    <a:pt x="10141" y="12943"/>
                  </a:cubicBezTo>
                  <a:cubicBezTo>
                    <a:pt x="9874" y="12976"/>
                    <a:pt x="9640" y="12976"/>
                    <a:pt x="9440" y="12976"/>
                  </a:cubicBezTo>
                  <a:cubicBezTo>
                    <a:pt x="8640" y="12943"/>
                    <a:pt x="7872" y="12876"/>
                    <a:pt x="7072" y="12809"/>
                  </a:cubicBezTo>
                  <a:cubicBezTo>
                    <a:pt x="7010" y="12806"/>
                    <a:pt x="6953" y="12804"/>
                    <a:pt x="6901" y="12804"/>
                  </a:cubicBezTo>
                  <a:cubicBezTo>
                    <a:pt x="6471" y="12804"/>
                    <a:pt x="6338" y="12941"/>
                    <a:pt x="6338" y="13476"/>
                  </a:cubicBezTo>
                  <a:cubicBezTo>
                    <a:pt x="6338" y="14611"/>
                    <a:pt x="6338" y="15745"/>
                    <a:pt x="6371" y="16879"/>
                  </a:cubicBezTo>
                  <a:cubicBezTo>
                    <a:pt x="6371" y="17946"/>
                    <a:pt x="6471" y="18980"/>
                    <a:pt x="6505" y="20081"/>
                  </a:cubicBezTo>
                  <a:cubicBezTo>
                    <a:pt x="6505" y="20215"/>
                    <a:pt x="6471" y="20281"/>
                    <a:pt x="6471" y="20448"/>
                  </a:cubicBezTo>
                  <a:cubicBezTo>
                    <a:pt x="5304" y="20281"/>
                    <a:pt x="4170" y="20048"/>
                    <a:pt x="2969" y="19748"/>
                  </a:cubicBezTo>
                  <a:cubicBezTo>
                    <a:pt x="3002" y="16779"/>
                    <a:pt x="3336" y="13877"/>
                    <a:pt x="3469" y="10941"/>
                  </a:cubicBezTo>
                  <a:cubicBezTo>
                    <a:pt x="3569" y="7973"/>
                    <a:pt x="3703" y="5070"/>
                    <a:pt x="3836" y="2102"/>
                  </a:cubicBezTo>
                  <a:cubicBezTo>
                    <a:pt x="4704" y="2035"/>
                    <a:pt x="5471" y="1902"/>
                    <a:pt x="6238" y="1868"/>
                  </a:cubicBezTo>
                  <a:cubicBezTo>
                    <a:pt x="8573" y="1635"/>
                    <a:pt x="10875" y="1268"/>
                    <a:pt x="13210" y="901"/>
                  </a:cubicBezTo>
                  <a:cubicBezTo>
                    <a:pt x="13610" y="867"/>
                    <a:pt x="14010" y="767"/>
                    <a:pt x="14377" y="734"/>
                  </a:cubicBezTo>
                  <a:cubicBezTo>
                    <a:pt x="14516" y="717"/>
                    <a:pt x="14639" y="708"/>
                    <a:pt x="14749" y="708"/>
                  </a:cubicBezTo>
                  <a:close/>
                  <a:moveTo>
                    <a:pt x="3269" y="3036"/>
                  </a:moveTo>
                  <a:lnTo>
                    <a:pt x="3269" y="3269"/>
                  </a:lnTo>
                  <a:lnTo>
                    <a:pt x="2869" y="10908"/>
                  </a:lnTo>
                  <a:cubicBezTo>
                    <a:pt x="2769" y="13243"/>
                    <a:pt x="2602" y="15611"/>
                    <a:pt x="2435" y="17946"/>
                  </a:cubicBezTo>
                  <a:cubicBezTo>
                    <a:pt x="2369" y="18614"/>
                    <a:pt x="2335" y="19247"/>
                    <a:pt x="2335" y="19914"/>
                  </a:cubicBezTo>
                  <a:cubicBezTo>
                    <a:pt x="2335" y="20215"/>
                    <a:pt x="2202" y="20415"/>
                    <a:pt x="2002" y="20615"/>
                  </a:cubicBezTo>
                  <a:cubicBezTo>
                    <a:pt x="1635" y="20949"/>
                    <a:pt x="1301" y="21315"/>
                    <a:pt x="834" y="21749"/>
                  </a:cubicBezTo>
                  <a:cubicBezTo>
                    <a:pt x="834" y="21482"/>
                    <a:pt x="834" y="21315"/>
                    <a:pt x="867" y="21215"/>
                  </a:cubicBezTo>
                  <a:cubicBezTo>
                    <a:pt x="1034" y="17379"/>
                    <a:pt x="1201" y="13476"/>
                    <a:pt x="1368" y="9640"/>
                  </a:cubicBezTo>
                  <a:cubicBezTo>
                    <a:pt x="1435" y="8373"/>
                    <a:pt x="1435" y="7072"/>
                    <a:pt x="1468" y="5771"/>
                  </a:cubicBezTo>
                  <a:cubicBezTo>
                    <a:pt x="1501" y="5304"/>
                    <a:pt x="1601" y="4870"/>
                    <a:pt x="1968" y="4470"/>
                  </a:cubicBezTo>
                  <a:cubicBezTo>
                    <a:pt x="2335" y="4070"/>
                    <a:pt x="2669" y="3703"/>
                    <a:pt x="3002" y="3269"/>
                  </a:cubicBezTo>
                  <a:cubicBezTo>
                    <a:pt x="3036" y="3202"/>
                    <a:pt x="3136" y="3136"/>
                    <a:pt x="3269" y="3036"/>
                  </a:cubicBezTo>
                  <a:close/>
                  <a:moveTo>
                    <a:pt x="3102" y="20348"/>
                  </a:moveTo>
                  <a:cubicBezTo>
                    <a:pt x="4036" y="20582"/>
                    <a:pt x="5104" y="20782"/>
                    <a:pt x="6171" y="20982"/>
                  </a:cubicBezTo>
                  <a:cubicBezTo>
                    <a:pt x="5671" y="21816"/>
                    <a:pt x="5204" y="22616"/>
                    <a:pt x="4804" y="23417"/>
                  </a:cubicBezTo>
                  <a:cubicBezTo>
                    <a:pt x="3469" y="23217"/>
                    <a:pt x="2135" y="22950"/>
                    <a:pt x="767" y="22750"/>
                  </a:cubicBezTo>
                  <a:cubicBezTo>
                    <a:pt x="867" y="22616"/>
                    <a:pt x="934" y="22483"/>
                    <a:pt x="1001" y="22416"/>
                  </a:cubicBezTo>
                  <a:cubicBezTo>
                    <a:pt x="1468" y="21916"/>
                    <a:pt x="1935" y="21449"/>
                    <a:pt x="2435" y="20982"/>
                  </a:cubicBezTo>
                  <a:cubicBezTo>
                    <a:pt x="2602" y="20782"/>
                    <a:pt x="2802" y="20615"/>
                    <a:pt x="3102" y="20348"/>
                  </a:cubicBezTo>
                  <a:close/>
                  <a:moveTo>
                    <a:pt x="14877" y="0"/>
                  </a:moveTo>
                  <a:cubicBezTo>
                    <a:pt x="14544" y="0"/>
                    <a:pt x="14277" y="67"/>
                    <a:pt x="13943" y="100"/>
                  </a:cubicBezTo>
                  <a:cubicBezTo>
                    <a:pt x="12042" y="400"/>
                    <a:pt x="10207" y="667"/>
                    <a:pt x="8339" y="934"/>
                  </a:cubicBezTo>
                  <a:cubicBezTo>
                    <a:pt x="6972" y="1134"/>
                    <a:pt x="5604" y="1268"/>
                    <a:pt x="4203" y="1435"/>
                  </a:cubicBezTo>
                  <a:cubicBezTo>
                    <a:pt x="3870" y="1468"/>
                    <a:pt x="3536" y="1601"/>
                    <a:pt x="3336" y="1835"/>
                  </a:cubicBezTo>
                  <a:cubicBezTo>
                    <a:pt x="2669" y="2602"/>
                    <a:pt x="2035" y="3403"/>
                    <a:pt x="1368" y="4136"/>
                  </a:cubicBezTo>
                  <a:cubicBezTo>
                    <a:pt x="1101" y="4470"/>
                    <a:pt x="767" y="4804"/>
                    <a:pt x="968" y="5304"/>
                  </a:cubicBezTo>
                  <a:lnTo>
                    <a:pt x="968" y="5337"/>
                  </a:lnTo>
                  <a:cubicBezTo>
                    <a:pt x="934" y="6105"/>
                    <a:pt x="934" y="6805"/>
                    <a:pt x="867" y="7572"/>
                  </a:cubicBezTo>
                  <a:cubicBezTo>
                    <a:pt x="801" y="10107"/>
                    <a:pt x="701" y="12609"/>
                    <a:pt x="601" y="15111"/>
                  </a:cubicBezTo>
                  <a:cubicBezTo>
                    <a:pt x="501" y="17313"/>
                    <a:pt x="367" y="19581"/>
                    <a:pt x="267" y="21782"/>
                  </a:cubicBezTo>
                  <a:cubicBezTo>
                    <a:pt x="267" y="21949"/>
                    <a:pt x="200" y="22116"/>
                    <a:pt x="167" y="22283"/>
                  </a:cubicBezTo>
                  <a:cubicBezTo>
                    <a:pt x="0" y="22783"/>
                    <a:pt x="167" y="23017"/>
                    <a:pt x="701" y="23150"/>
                  </a:cubicBezTo>
                  <a:cubicBezTo>
                    <a:pt x="2102" y="23450"/>
                    <a:pt x="3469" y="23584"/>
                    <a:pt x="4804" y="23984"/>
                  </a:cubicBezTo>
                  <a:cubicBezTo>
                    <a:pt x="4877" y="24009"/>
                    <a:pt x="4937" y="24021"/>
                    <a:pt x="4986" y="24021"/>
                  </a:cubicBezTo>
                  <a:cubicBezTo>
                    <a:pt x="5139" y="24021"/>
                    <a:pt x="5195" y="23902"/>
                    <a:pt x="5271" y="23650"/>
                  </a:cubicBezTo>
                  <a:cubicBezTo>
                    <a:pt x="5304" y="23550"/>
                    <a:pt x="5337" y="23417"/>
                    <a:pt x="5437" y="23284"/>
                  </a:cubicBezTo>
                  <a:cubicBezTo>
                    <a:pt x="5638" y="22850"/>
                    <a:pt x="5838" y="22483"/>
                    <a:pt x="6105" y="22083"/>
                  </a:cubicBezTo>
                  <a:cubicBezTo>
                    <a:pt x="6305" y="21782"/>
                    <a:pt x="6438" y="21382"/>
                    <a:pt x="6672" y="21149"/>
                  </a:cubicBezTo>
                  <a:cubicBezTo>
                    <a:pt x="7039" y="20882"/>
                    <a:pt x="7039" y="20548"/>
                    <a:pt x="7039" y="20148"/>
                  </a:cubicBezTo>
                  <a:cubicBezTo>
                    <a:pt x="6972" y="19081"/>
                    <a:pt x="6938" y="17980"/>
                    <a:pt x="6872" y="16912"/>
                  </a:cubicBezTo>
                  <a:cubicBezTo>
                    <a:pt x="6838" y="16579"/>
                    <a:pt x="6838" y="16212"/>
                    <a:pt x="6838" y="15778"/>
                  </a:cubicBezTo>
                  <a:lnTo>
                    <a:pt x="6838" y="15778"/>
                  </a:lnTo>
                  <a:cubicBezTo>
                    <a:pt x="7205" y="15812"/>
                    <a:pt x="7606" y="15778"/>
                    <a:pt x="7939" y="15878"/>
                  </a:cubicBezTo>
                  <a:cubicBezTo>
                    <a:pt x="7994" y="15885"/>
                    <a:pt x="8044" y="15889"/>
                    <a:pt x="8089" y="15889"/>
                  </a:cubicBezTo>
                  <a:cubicBezTo>
                    <a:pt x="8263" y="15889"/>
                    <a:pt x="8374" y="15830"/>
                    <a:pt x="8506" y="15645"/>
                  </a:cubicBezTo>
                  <a:cubicBezTo>
                    <a:pt x="9007" y="14944"/>
                    <a:pt x="9540" y="14277"/>
                    <a:pt x="10107" y="13610"/>
                  </a:cubicBezTo>
                  <a:cubicBezTo>
                    <a:pt x="10141" y="13577"/>
                    <a:pt x="10174" y="13543"/>
                    <a:pt x="10274" y="13476"/>
                  </a:cubicBezTo>
                  <a:cubicBezTo>
                    <a:pt x="10541" y="13376"/>
                    <a:pt x="10641" y="13110"/>
                    <a:pt x="10641" y="12809"/>
                  </a:cubicBezTo>
                  <a:cubicBezTo>
                    <a:pt x="10641" y="11975"/>
                    <a:pt x="10641" y="11208"/>
                    <a:pt x="10608" y="10374"/>
                  </a:cubicBezTo>
                  <a:cubicBezTo>
                    <a:pt x="10541" y="9974"/>
                    <a:pt x="10474" y="9574"/>
                    <a:pt x="10374" y="9140"/>
                  </a:cubicBezTo>
                  <a:cubicBezTo>
                    <a:pt x="10286" y="8756"/>
                    <a:pt x="10093" y="8634"/>
                    <a:pt x="9772" y="8634"/>
                  </a:cubicBezTo>
                  <a:cubicBezTo>
                    <a:pt x="9730" y="8634"/>
                    <a:pt x="9686" y="8636"/>
                    <a:pt x="9640" y="8640"/>
                  </a:cubicBezTo>
                  <a:cubicBezTo>
                    <a:pt x="9507" y="8640"/>
                    <a:pt x="9340" y="8706"/>
                    <a:pt x="9207" y="8706"/>
                  </a:cubicBezTo>
                  <a:cubicBezTo>
                    <a:pt x="8773" y="8740"/>
                    <a:pt x="8339" y="8806"/>
                    <a:pt x="7872" y="8873"/>
                  </a:cubicBezTo>
                  <a:cubicBezTo>
                    <a:pt x="7852" y="8877"/>
                    <a:pt x="7832" y="8878"/>
                    <a:pt x="7812" y="8878"/>
                  </a:cubicBezTo>
                  <a:cubicBezTo>
                    <a:pt x="7640" y="8878"/>
                    <a:pt x="7502" y="8749"/>
                    <a:pt x="7472" y="8540"/>
                  </a:cubicBezTo>
                  <a:lnTo>
                    <a:pt x="7472" y="8206"/>
                  </a:lnTo>
                  <a:cubicBezTo>
                    <a:pt x="7305" y="7539"/>
                    <a:pt x="7205" y="7039"/>
                    <a:pt x="7305" y="6572"/>
                  </a:cubicBezTo>
                  <a:cubicBezTo>
                    <a:pt x="9807" y="6271"/>
                    <a:pt x="12342" y="6572"/>
                    <a:pt x="14944" y="6071"/>
                  </a:cubicBezTo>
                  <a:lnTo>
                    <a:pt x="14944" y="6071"/>
                  </a:lnTo>
                  <a:cubicBezTo>
                    <a:pt x="14811" y="6371"/>
                    <a:pt x="14577" y="6438"/>
                    <a:pt x="14444" y="6605"/>
                  </a:cubicBezTo>
                  <a:cubicBezTo>
                    <a:pt x="14010" y="7105"/>
                    <a:pt x="13443" y="7305"/>
                    <a:pt x="12776" y="7372"/>
                  </a:cubicBezTo>
                  <a:cubicBezTo>
                    <a:pt x="11508" y="7439"/>
                    <a:pt x="10274" y="7572"/>
                    <a:pt x="9007" y="7706"/>
                  </a:cubicBezTo>
                  <a:cubicBezTo>
                    <a:pt x="8673" y="7739"/>
                    <a:pt x="8339" y="7739"/>
                    <a:pt x="8006" y="7772"/>
                  </a:cubicBezTo>
                  <a:cubicBezTo>
                    <a:pt x="7706" y="7772"/>
                    <a:pt x="7506" y="7906"/>
                    <a:pt x="7472" y="8206"/>
                  </a:cubicBezTo>
                  <a:cubicBezTo>
                    <a:pt x="7563" y="8224"/>
                    <a:pt x="7655" y="8253"/>
                    <a:pt x="7746" y="8253"/>
                  </a:cubicBezTo>
                  <a:cubicBezTo>
                    <a:pt x="7821" y="8253"/>
                    <a:pt x="7897" y="8233"/>
                    <a:pt x="7973" y="8173"/>
                  </a:cubicBezTo>
                  <a:cubicBezTo>
                    <a:pt x="9173" y="8106"/>
                    <a:pt x="10441" y="7973"/>
                    <a:pt x="11675" y="7906"/>
                  </a:cubicBezTo>
                  <a:cubicBezTo>
                    <a:pt x="12111" y="7851"/>
                    <a:pt x="12569" y="7797"/>
                    <a:pt x="13013" y="7797"/>
                  </a:cubicBezTo>
                  <a:cubicBezTo>
                    <a:pt x="13113" y="7797"/>
                    <a:pt x="13212" y="7800"/>
                    <a:pt x="13310" y="7806"/>
                  </a:cubicBezTo>
                  <a:cubicBezTo>
                    <a:pt x="13643" y="7806"/>
                    <a:pt x="13843" y="7739"/>
                    <a:pt x="14110" y="7506"/>
                  </a:cubicBezTo>
                  <a:cubicBezTo>
                    <a:pt x="14711" y="6905"/>
                    <a:pt x="15344" y="6305"/>
                    <a:pt x="16012" y="5771"/>
                  </a:cubicBezTo>
                  <a:cubicBezTo>
                    <a:pt x="16312" y="5537"/>
                    <a:pt x="16379" y="5271"/>
                    <a:pt x="16345" y="4904"/>
                  </a:cubicBezTo>
                  <a:cubicBezTo>
                    <a:pt x="16245" y="3936"/>
                    <a:pt x="16178" y="2936"/>
                    <a:pt x="16112" y="1968"/>
                  </a:cubicBezTo>
                  <a:cubicBezTo>
                    <a:pt x="16045" y="1568"/>
                    <a:pt x="16012" y="1134"/>
                    <a:pt x="15878" y="767"/>
                  </a:cubicBezTo>
                  <a:cubicBezTo>
                    <a:pt x="15778" y="267"/>
                    <a:pt x="15378" y="0"/>
                    <a:pt x="148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121450" y="2447900"/>
              <a:ext cx="488700" cy="584775"/>
            </a:xfrm>
            <a:custGeom>
              <a:avLst/>
              <a:gdLst/>
              <a:ahLst/>
              <a:cxnLst/>
              <a:rect l="l" t="t" r="r" b="b"/>
              <a:pathLst>
                <a:path w="19548" h="23391" extrusionOk="0">
                  <a:moveTo>
                    <a:pt x="11461" y="504"/>
                  </a:moveTo>
                  <a:cubicBezTo>
                    <a:pt x="12129" y="504"/>
                    <a:pt x="12803" y="592"/>
                    <a:pt x="13477" y="806"/>
                  </a:cubicBezTo>
                  <a:cubicBezTo>
                    <a:pt x="14477" y="1140"/>
                    <a:pt x="15345" y="1607"/>
                    <a:pt x="16112" y="2341"/>
                  </a:cubicBezTo>
                  <a:cubicBezTo>
                    <a:pt x="17846" y="4142"/>
                    <a:pt x="18647" y="5943"/>
                    <a:pt x="18881" y="8879"/>
                  </a:cubicBezTo>
                  <a:cubicBezTo>
                    <a:pt x="18981" y="10613"/>
                    <a:pt x="18780" y="12648"/>
                    <a:pt x="18147" y="14683"/>
                  </a:cubicBezTo>
                  <a:cubicBezTo>
                    <a:pt x="17680" y="16217"/>
                    <a:pt x="16846" y="17618"/>
                    <a:pt x="15812" y="18819"/>
                  </a:cubicBezTo>
                  <a:cubicBezTo>
                    <a:pt x="15078" y="19620"/>
                    <a:pt x="14244" y="20220"/>
                    <a:pt x="13310" y="20720"/>
                  </a:cubicBezTo>
                  <a:cubicBezTo>
                    <a:pt x="12676" y="21054"/>
                    <a:pt x="12009" y="21354"/>
                    <a:pt x="11342" y="21554"/>
                  </a:cubicBezTo>
                  <a:cubicBezTo>
                    <a:pt x="10750" y="21731"/>
                    <a:pt x="10171" y="21820"/>
                    <a:pt x="9609" y="21820"/>
                  </a:cubicBezTo>
                  <a:cubicBezTo>
                    <a:pt x="8366" y="21820"/>
                    <a:pt x="7205" y="21383"/>
                    <a:pt x="6171" y="20487"/>
                  </a:cubicBezTo>
                  <a:cubicBezTo>
                    <a:pt x="4604" y="19119"/>
                    <a:pt x="3436" y="17485"/>
                    <a:pt x="2769" y="15483"/>
                  </a:cubicBezTo>
                  <a:cubicBezTo>
                    <a:pt x="2269" y="14016"/>
                    <a:pt x="2269" y="12481"/>
                    <a:pt x="2469" y="10980"/>
                  </a:cubicBezTo>
                  <a:cubicBezTo>
                    <a:pt x="2836" y="8211"/>
                    <a:pt x="3870" y="5710"/>
                    <a:pt x="5471" y="3441"/>
                  </a:cubicBezTo>
                  <a:cubicBezTo>
                    <a:pt x="6372" y="2107"/>
                    <a:pt x="7539" y="1140"/>
                    <a:pt x="9140" y="806"/>
                  </a:cubicBezTo>
                  <a:cubicBezTo>
                    <a:pt x="9898" y="626"/>
                    <a:pt x="10675" y="504"/>
                    <a:pt x="11461" y="504"/>
                  </a:cubicBezTo>
                  <a:close/>
                  <a:moveTo>
                    <a:pt x="5905" y="1940"/>
                  </a:moveTo>
                  <a:lnTo>
                    <a:pt x="5905" y="1940"/>
                  </a:lnTo>
                  <a:cubicBezTo>
                    <a:pt x="5037" y="2974"/>
                    <a:pt x="4370" y="4109"/>
                    <a:pt x="3803" y="5209"/>
                  </a:cubicBezTo>
                  <a:cubicBezTo>
                    <a:pt x="2702" y="7177"/>
                    <a:pt x="2135" y="9346"/>
                    <a:pt x="1868" y="11547"/>
                  </a:cubicBezTo>
                  <a:cubicBezTo>
                    <a:pt x="1535" y="14549"/>
                    <a:pt x="2502" y="17151"/>
                    <a:pt x="4437" y="19453"/>
                  </a:cubicBezTo>
                  <a:cubicBezTo>
                    <a:pt x="5037" y="20187"/>
                    <a:pt x="5704" y="20887"/>
                    <a:pt x="6605" y="21454"/>
                  </a:cubicBezTo>
                  <a:cubicBezTo>
                    <a:pt x="7439" y="21967"/>
                    <a:pt x="8303" y="22357"/>
                    <a:pt x="9346" y="22357"/>
                  </a:cubicBezTo>
                  <a:cubicBezTo>
                    <a:pt x="9388" y="22357"/>
                    <a:pt x="9431" y="22356"/>
                    <a:pt x="9474" y="22355"/>
                  </a:cubicBezTo>
                  <a:cubicBezTo>
                    <a:pt x="9607" y="22355"/>
                    <a:pt x="9774" y="22388"/>
                    <a:pt x="9974" y="22388"/>
                  </a:cubicBezTo>
                  <a:cubicBezTo>
                    <a:pt x="9238" y="22697"/>
                    <a:pt x="8519" y="22887"/>
                    <a:pt x="7805" y="22887"/>
                  </a:cubicBezTo>
                  <a:cubicBezTo>
                    <a:pt x="7516" y="22887"/>
                    <a:pt x="7227" y="22856"/>
                    <a:pt x="6939" y="22789"/>
                  </a:cubicBezTo>
                  <a:lnTo>
                    <a:pt x="5538" y="22388"/>
                  </a:lnTo>
                  <a:cubicBezTo>
                    <a:pt x="3703" y="21821"/>
                    <a:pt x="2602" y="20487"/>
                    <a:pt x="1835" y="18819"/>
                  </a:cubicBezTo>
                  <a:cubicBezTo>
                    <a:pt x="901" y="16718"/>
                    <a:pt x="534" y="14549"/>
                    <a:pt x="768" y="12281"/>
                  </a:cubicBezTo>
                  <a:cubicBezTo>
                    <a:pt x="968" y="9979"/>
                    <a:pt x="1468" y="7811"/>
                    <a:pt x="2369" y="5710"/>
                  </a:cubicBezTo>
                  <a:cubicBezTo>
                    <a:pt x="3069" y="4142"/>
                    <a:pt x="4237" y="3008"/>
                    <a:pt x="5671" y="2040"/>
                  </a:cubicBezTo>
                  <a:lnTo>
                    <a:pt x="5905" y="1940"/>
                  </a:lnTo>
                  <a:close/>
                  <a:moveTo>
                    <a:pt x="11512" y="0"/>
                  </a:moveTo>
                  <a:cubicBezTo>
                    <a:pt x="11411" y="0"/>
                    <a:pt x="11310" y="2"/>
                    <a:pt x="11208" y="6"/>
                  </a:cubicBezTo>
                  <a:cubicBezTo>
                    <a:pt x="10675" y="39"/>
                    <a:pt x="10074" y="139"/>
                    <a:pt x="9541" y="139"/>
                  </a:cubicBezTo>
                  <a:cubicBezTo>
                    <a:pt x="9007" y="139"/>
                    <a:pt x="8473" y="206"/>
                    <a:pt x="7973" y="439"/>
                  </a:cubicBezTo>
                  <a:cubicBezTo>
                    <a:pt x="7406" y="673"/>
                    <a:pt x="6839" y="873"/>
                    <a:pt x="6305" y="1140"/>
                  </a:cubicBezTo>
                  <a:cubicBezTo>
                    <a:pt x="4404" y="2040"/>
                    <a:pt x="2869" y="3375"/>
                    <a:pt x="1968" y="5343"/>
                  </a:cubicBezTo>
                  <a:cubicBezTo>
                    <a:pt x="1635" y="6110"/>
                    <a:pt x="1335" y="6877"/>
                    <a:pt x="1068" y="7678"/>
                  </a:cubicBezTo>
                  <a:cubicBezTo>
                    <a:pt x="801" y="8612"/>
                    <a:pt x="534" y="9612"/>
                    <a:pt x="367" y="10546"/>
                  </a:cubicBezTo>
                  <a:cubicBezTo>
                    <a:pt x="134" y="11947"/>
                    <a:pt x="0" y="13348"/>
                    <a:pt x="201" y="15016"/>
                  </a:cubicBezTo>
                  <a:cubicBezTo>
                    <a:pt x="334" y="16351"/>
                    <a:pt x="768" y="17852"/>
                    <a:pt x="1401" y="19286"/>
                  </a:cubicBezTo>
                  <a:cubicBezTo>
                    <a:pt x="2202" y="20954"/>
                    <a:pt x="3369" y="22222"/>
                    <a:pt x="5204" y="22822"/>
                  </a:cubicBezTo>
                  <a:cubicBezTo>
                    <a:pt x="5638" y="22955"/>
                    <a:pt x="6038" y="23122"/>
                    <a:pt x="6505" y="23189"/>
                  </a:cubicBezTo>
                  <a:cubicBezTo>
                    <a:pt x="6934" y="23290"/>
                    <a:pt x="7420" y="23391"/>
                    <a:pt x="7891" y="23391"/>
                  </a:cubicBezTo>
                  <a:cubicBezTo>
                    <a:pt x="8043" y="23391"/>
                    <a:pt x="8193" y="23380"/>
                    <a:pt x="8340" y="23356"/>
                  </a:cubicBezTo>
                  <a:cubicBezTo>
                    <a:pt x="9207" y="23222"/>
                    <a:pt x="10074" y="22989"/>
                    <a:pt x="10875" y="22555"/>
                  </a:cubicBezTo>
                  <a:cubicBezTo>
                    <a:pt x="11675" y="22155"/>
                    <a:pt x="12509" y="21721"/>
                    <a:pt x="13310" y="21321"/>
                  </a:cubicBezTo>
                  <a:cubicBezTo>
                    <a:pt x="14211" y="20854"/>
                    <a:pt x="15044" y="20320"/>
                    <a:pt x="15745" y="19553"/>
                  </a:cubicBezTo>
                  <a:cubicBezTo>
                    <a:pt x="17146" y="18152"/>
                    <a:pt x="18147" y="16517"/>
                    <a:pt x="18680" y="14649"/>
                  </a:cubicBezTo>
                  <a:cubicBezTo>
                    <a:pt x="19348" y="12481"/>
                    <a:pt x="19548" y="10213"/>
                    <a:pt x="19348" y="7978"/>
                  </a:cubicBezTo>
                  <a:cubicBezTo>
                    <a:pt x="19114" y="5476"/>
                    <a:pt x="18013" y="3341"/>
                    <a:pt x="16145" y="1673"/>
                  </a:cubicBezTo>
                  <a:cubicBezTo>
                    <a:pt x="14822" y="539"/>
                    <a:pt x="13231" y="0"/>
                    <a:pt x="1151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267375" y="2561475"/>
              <a:ext cx="232700" cy="314425"/>
            </a:xfrm>
            <a:custGeom>
              <a:avLst/>
              <a:gdLst/>
              <a:ahLst/>
              <a:cxnLst/>
              <a:rect l="l" t="t" r="r" b="b"/>
              <a:pathLst>
                <a:path w="9308" h="12577" extrusionOk="0">
                  <a:moveTo>
                    <a:pt x="3953" y="485"/>
                  </a:moveTo>
                  <a:cubicBezTo>
                    <a:pt x="3974" y="485"/>
                    <a:pt x="3993" y="488"/>
                    <a:pt x="4004" y="500"/>
                  </a:cubicBezTo>
                  <a:cubicBezTo>
                    <a:pt x="4304" y="766"/>
                    <a:pt x="4704" y="666"/>
                    <a:pt x="5038" y="766"/>
                  </a:cubicBezTo>
                  <a:cubicBezTo>
                    <a:pt x="7139" y="1233"/>
                    <a:pt x="8474" y="2634"/>
                    <a:pt x="8540" y="4669"/>
                  </a:cubicBezTo>
                  <a:cubicBezTo>
                    <a:pt x="8640" y="6837"/>
                    <a:pt x="8040" y="8839"/>
                    <a:pt x="6539" y="10507"/>
                  </a:cubicBezTo>
                  <a:cubicBezTo>
                    <a:pt x="6139" y="10974"/>
                    <a:pt x="5872" y="11174"/>
                    <a:pt x="5471" y="11341"/>
                  </a:cubicBezTo>
                  <a:cubicBezTo>
                    <a:pt x="5471" y="11307"/>
                    <a:pt x="5505" y="11274"/>
                    <a:pt x="5505" y="11241"/>
                  </a:cubicBezTo>
                  <a:cubicBezTo>
                    <a:pt x="7273" y="8972"/>
                    <a:pt x="7540" y="6470"/>
                    <a:pt x="6606" y="3802"/>
                  </a:cubicBezTo>
                  <a:cubicBezTo>
                    <a:pt x="6095" y="2449"/>
                    <a:pt x="4933" y="1394"/>
                    <a:pt x="3317" y="1394"/>
                  </a:cubicBezTo>
                  <a:cubicBezTo>
                    <a:pt x="3140" y="1394"/>
                    <a:pt x="2957" y="1407"/>
                    <a:pt x="2770" y="1434"/>
                  </a:cubicBezTo>
                  <a:cubicBezTo>
                    <a:pt x="3036" y="967"/>
                    <a:pt x="3403" y="733"/>
                    <a:pt x="3837" y="500"/>
                  </a:cubicBezTo>
                  <a:cubicBezTo>
                    <a:pt x="3859" y="500"/>
                    <a:pt x="3911" y="485"/>
                    <a:pt x="3953" y="485"/>
                  </a:cubicBezTo>
                  <a:close/>
                  <a:moveTo>
                    <a:pt x="3421" y="1938"/>
                  </a:moveTo>
                  <a:cubicBezTo>
                    <a:pt x="3765" y="1938"/>
                    <a:pt x="4097" y="2008"/>
                    <a:pt x="4371" y="2134"/>
                  </a:cubicBezTo>
                  <a:cubicBezTo>
                    <a:pt x="5505" y="2634"/>
                    <a:pt x="6039" y="3602"/>
                    <a:pt x="6339" y="4736"/>
                  </a:cubicBezTo>
                  <a:cubicBezTo>
                    <a:pt x="6472" y="5170"/>
                    <a:pt x="6506" y="5603"/>
                    <a:pt x="6606" y="6070"/>
                  </a:cubicBezTo>
                  <a:cubicBezTo>
                    <a:pt x="6706" y="7571"/>
                    <a:pt x="6305" y="8906"/>
                    <a:pt x="5538" y="10240"/>
                  </a:cubicBezTo>
                  <a:cubicBezTo>
                    <a:pt x="5305" y="10740"/>
                    <a:pt x="4938" y="11107"/>
                    <a:pt x="4471" y="11341"/>
                  </a:cubicBezTo>
                  <a:cubicBezTo>
                    <a:pt x="4137" y="11507"/>
                    <a:pt x="3704" y="11608"/>
                    <a:pt x="3503" y="11974"/>
                  </a:cubicBezTo>
                  <a:cubicBezTo>
                    <a:pt x="3503" y="12008"/>
                    <a:pt x="3337" y="12008"/>
                    <a:pt x="3237" y="12008"/>
                  </a:cubicBezTo>
                  <a:cubicBezTo>
                    <a:pt x="2536" y="11941"/>
                    <a:pt x="2002" y="11608"/>
                    <a:pt x="1569" y="11007"/>
                  </a:cubicBezTo>
                  <a:cubicBezTo>
                    <a:pt x="1202" y="10440"/>
                    <a:pt x="1035" y="9806"/>
                    <a:pt x="868" y="9172"/>
                  </a:cubicBezTo>
                  <a:cubicBezTo>
                    <a:pt x="468" y="7438"/>
                    <a:pt x="568" y="5737"/>
                    <a:pt x="1135" y="4002"/>
                  </a:cubicBezTo>
                  <a:cubicBezTo>
                    <a:pt x="1268" y="3668"/>
                    <a:pt x="1402" y="3402"/>
                    <a:pt x="1535" y="3068"/>
                  </a:cubicBezTo>
                  <a:cubicBezTo>
                    <a:pt x="1878" y="2268"/>
                    <a:pt x="2675" y="1938"/>
                    <a:pt x="3421" y="1938"/>
                  </a:cubicBezTo>
                  <a:close/>
                  <a:moveTo>
                    <a:pt x="4065" y="0"/>
                  </a:moveTo>
                  <a:cubicBezTo>
                    <a:pt x="3885" y="0"/>
                    <a:pt x="3711" y="55"/>
                    <a:pt x="3537" y="133"/>
                  </a:cubicBezTo>
                  <a:cubicBezTo>
                    <a:pt x="3036" y="333"/>
                    <a:pt x="2669" y="666"/>
                    <a:pt x="2336" y="1067"/>
                  </a:cubicBezTo>
                  <a:cubicBezTo>
                    <a:pt x="468" y="3001"/>
                    <a:pt x="1" y="5403"/>
                    <a:pt x="168" y="7972"/>
                  </a:cubicBezTo>
                  <a:cubicBezTo>
                    <a:pt x="201" y="8305"/>
                    <a:pt x="268" y="8605"/>
                    <a:pt x="334" y="8939"/>
                  </a:cubicBezTo>
                  <a:cubicBezTo>
                    <a:pt x="501" y="9806"/>
                    <a:pt x="768" y="10640"/>
                    <a:pt x="1268" y="11341"/>
                  </a:cubicBezTo>
                  <a:cubicBezTo>
                    <a:pt x="1735" y="12108"/>
                    <a:pt x="2469" y="12508"/>
                    <a:pt x="3337" y="12575"/>
                  </a:cubicBezTo>
                  <a:cubicBezTo>
                    <a:pt x="3381" y="12576"/>
                    <a:pt x="3426" y="12576"/>
                    <a:pt x="3470" y="12576"/>
                  </a:cubicBezTo>
                  <a:cubicBezTo>
                    <a:pt x="4846" y="12576"/>
                    <a:pt x="6002" y="12076"/>
                    <a:pt x="6939" y="11074"/>
                  </a:cubicBezTo>
                  <a:cubicBezTo>
                    <a:pt x="8674" y="9239"/>
                    <a:pt x="9308" y="6971"/>
                    <a:pt x="9174" y="4502"/>
                  </a:cubicBezTo>
                  <a:cubicBezTo>
                    <a:pt x="9041" y="2134"/>
                    <a:pt x="7206" y="600"/>
                    <a:pt x="5171" y="233"/>
                  </a:cubicBezTo>
                  <a:cubicBezTo>
                    <a:pt x="4938" y="166"/>
                    <a:pt x="4671" y="233"/>
                    <a:pt x="4471" y="99"/>
                  </a:cubicBezTo>
                  <a:cubicBezTo>
                    <a:pt x="4331" y="29"/>
                    <a:pt x="4196" y="0"/>
                    <a:pt x="40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856150" y="3133800"/>
              <a:ext cx="310950" cy="355000"/>
            </a:xfrm>
            <a:custGeom>
              <a:avLst/>
              <a:gdLst/>
              <a:ahLst/>
              <a:cxnLst/>
              <a:rect l="l" t="t" r="r" b="b"/>
              <a:pathLst>
                <a:path w="12438" h="14200" extrusionOk="0">
                  <a:moveTo>
                    <a:pt x="4336" y="7094"/>
                  </a:moveTo>
                  <a:cubicBezTo>
                    <a:pt x="4403" y="7128"/>
                    <a:pt x="4437" y="7128"/>
                    <a:pt x="4470" y="7161"/>
                  </a:cubicBezTo>
                  <a:lnTo>
                    <a:pt x="4770" y="7428"/>
                  </a:lnTo>
                  <a:cubicBezTo>
                    <a:pt x="5737" y="8295"/>
                    <a:pt x="6705" y="9129"/>
                    <a:pt x="7672" y="9996"/>
                  </a:cubicBezTo>
                  <a:cubicBezTo>
                    <a:pt x="8106" y="10397"/>
                    <a:pt x="8573" y="10797"/>
                    <a:pt x="8973" y="11164"/>
                  </a:cubicBezTo>
                  <a:lnTo>
                    <a:pt x="9640" y="11798"/>
                  </a:lnTo>
                  <a:cubicBezTo>
                    <a:pt x="9674" y="11798"/>
                    <a:pt x="9674" y="11864"/>
                    <a:pt x="9740" y="11864"/>
                  </a:cubicBezTo>
                  <a:lnTo>
                    <a:pt x="9107" y="12331"/>
                  </a:lnTo>
                  <a:cubicBezTo>
                    <a:pt x="8806" y="12098"/>
                    <a:pt x="8506" y="11798"/>
                    <a:pt x="8239" y="11564"/>
                  </a:cubicBezTo>
                  <a:cubicBezTo>
                    <a:pt x="7505" y="10930"/>
                    <a:pt x="6772" y="10263"/>
                    <a:pt x="6004" y="9596"/>
                  </a:cubicBezTo>
                  <a:cubicBezTo>
                    <a:pt x="5637" y="9296"/>
                    <a:pt x="5270" y="8962"/>
                    <a:pt x="4904" y="8729"/>
                  </a:cubicBezTo>
                  <a:cubicBezTo>
                    <a:pt x="4770" y="8629"/>
                    <a:pt x="4603" y="8529"/>
                    <a:pt x="4470" y="8395"/>
                  </a:cubicBezTo>
                  <a:cubicBezTo>
                    <a:pt x="4403" y="8295"/>
                    <a:pt x="4336" y="8295"/>
                    <a:pt x="4336" y="8262"/>
                  </a:cubicBezTo>
                  <a:lnTo>
                    <a:pt x="4336" y="7294"/>
                  </a:lnTo>
                  <a:lnTo>
                    <a:pt x="4336" y="7094"/>
                  </a:lnTo>
                  <a:close/>
                  <a:moveTo>
                    <a:pt x="9940" y="523"/>
                  </a:moveTo>
                  <a:cubicBezTo>
                    <a:pt x="10574" y="523"/>
                    <a:pt x="11108" y="590"/>
                    <a:pt x="11642" y="656"/>
                  </a:cubicBezTo>
                  <a:lnTo>
                    <a:pt x="11642" y="823"/>
                  </a:lnTo>
                  <a:lnTo>
                    <a:pt x="11642" y="1290"/>
                  </a:lnTo>
                  <a:lnTo>
                    <a:pt x="11642" y="2491"/>
                  </a:lnTo>
                  <a:cubicBezTo>
                    <a:pt x="11642" y="3325"/>
                    <a:pt x="11675" y="4159"/>
                    <a:pt x="11675" y="4993"/>
                  </a:cubicBezTo>
                  <a:cubicBezTo>
                    <a:pt x="11675" y="6127"/>
                    <a:pt x="11742" y="7261"/>
                    <a:pt x="11842" y="8395"/>
                  </a:cubicBezTo>
                  <a:lnTo>
                    <a:pt x="11909" y="8729"/>
                  </a:lnTo>
                  <a:cubicBezTo>
                    <a:pt x="11975" y="9496"/>
                    <a:pt x="12009" y="10330"/>
                    <a:pt x="11909" y="11164"/>
                  </a:cubicBezTo>
                  <a:cubicBezTo>
                    <a:pt x="11909" y="11264"/>
                    <a:pt x="11909" y="11331"/>
                    <a:pt x="11942" y="11397"/>
                  </a:cubicBezTo>
                  <a:lnTo>
                    <a:pt x="11975" y="11431"/>
                  </a:lnTo>
                  <a:lnTo>
                    <a:pt x="11642" y="11497"/>
                  </a:lnTo>
                  <a:cubicBezTo>
                    <a:pt x="11408" y="11598"/>
                    <a:pt x="11141" y="11631"/>
                    <a:pt x="10841" y="11731"/>
                  </a:cubicBezTo>
                  <a:cubicBezTo>
                    <a:pt x="10741" y="11764"/>
                    <a:pt x="10641" y="11764"/>
                    <a:pt x="10508" y="11764"/>
                  </a:cubicBezTo>
                  <a:lnTo>
                    <a:pt x="10441" y="11764"/>
                  </a:lnTo>
                  <a:cubicBezTo>
                    <a:pt x="10441" y="11731"/>
                    <a:pt x="10407" y="11698"/>
                    <a:pt x="10341" y="11631"/>
                  </a:cubicBezTo>
                  <a:cubicBezTo>
                    <a:pt x="10307" y="11598"/>
                    <a:pt x="10241" y="11598"/>
                    <a:pt x="10141" y="11598"/>
                  </a:cubicBezTo>
                  <a:cubicBezTo>
                    <a:pt x="10107" y="11598"/>
                    <a:pt x="10074" y="11564"/>
                    <a:pt x="10007" y="11497"/>
                  </a:cubicBezTo>
                  <a:lnTo>
                    <a:pt x="9740" y="11264"/>
                  </a:lnTo>
                  <a:cubicBezTo>
                    <a:pt x="9440" y="10997"/>
                    <a:pt x="9173" y="10797"/>
                    <a:pt x="8906" y="10563"/>
                  </a:cubicBezTo>
                  <a:cubicBezTo>
                    <a:pt x="7772" y="9496"/>
                    <a:pt x="6438" y="8262"/>
                    <a:pt x="5004" y="7094"/>
                  </a:cubicBezTo>
                  <a:cubicBezTo>
                    <a:pt x="4904" y="6961"/>
                    <a:pt x="4737" y="6827"/>
                    <a:pt x="4570" y="6761"/>
                  </a:cubicBezTo>
                  <a:lnTo>
                    <a:pt x="4336" y="6594"/>
                  </a:lnTo>
                  <a:lnTo>
                    <a:pt x="4336" y="6561"/>
                  </a:lnTo>
                  <a:cubicBezTo>
                    <a:pt x="4336" y="6327"/>
                    <a:pt x="4170" y="6294"/>
                    <a:pt x="4103" y="6294"/>
                  </a:cubicBezTo>
                  <a:cubicBezTo>
                    <a:pt x="4003" y="6294"/>
                    <a:pt x="3903" y="6327"/>
                    <a:pt x="3903" y="6494"/>
                  </a:cubicBezTo>
                  <a:lnTo>
                    <a:pt x="3903" y="6627"/>
                  </a:lnTo>
                  <a:lnTo>
                    <a:pt x="3903" y="7061"/>
                  </a:lnTo>
                  <a:cubicBezTo>
                    <a:pt x="3903" y="7595"/>
                    <a:pt x="3903" y="8162"/>
                    <a:pt x="3936" y="8762"/>
                  </a:cubicBezTo>
                  <a:cubicBezTo>
                    <a:pt x="3936" y="8896"/>
                    <a:pt x="3970" y="8996"/>
                    <a:pt x="3970" y="9162"/>
                  </a:cubicBezTo>
                  <a:lnTo>
                    <a:pt x="4103" y="10563"/>
                  </a:lnTo>
                  <a:cubicBezTo>
                    <a:pt x="4136" y="11131"/>
                    <a:pt x="4103" y="11731"/>
                    <a:pt x="4103" y="12265"/>
                  </a:cubicBezTo>
                  <a:lnTo>
                    <a:pt x="4103" y="12298"/>
                  </a:lnTo>
                  <a:cubicBezTo>
                    <a:pt x="4103" y="12565"/>
                    <a:pt x="4070" y="12598"/>
                    <a:pt x="3803" y="12598"/>
                  </a:cubicBezTo>
                  <a:cubicBezTo>
                    <a:pt x="3469" y="12632"/>
                    <a:pt x="3136" y="12698"/>
                    <a:pt x="2802" y="12698"/>
                  </a:cubicBezTo>
                  <a:lnTo>
                    <a:pt x="1935" y="12765"/>
                  </a:lnTo>
                  <a:lnTo>
                    <a:pt x="1735" y="12765"/>
                  </a:lnTo>
                  <a:lnTo>
                    <a:pt x="1735" y="12598"/>
                  </a:lnTo>
                  <a:cubicBezTo>
                    <a:pt x="1735" y="12431"/>
                    <a:pt x="1768" y="12231"/>
                    <a:pt x="1768" y="12065"/>
                  </a:cubicBezTo>
                  <a:lnTo>
                    <a:pt x="1768" y="9963"/>
                  </a:lnTo>
                  <a:cubicBezTo>
                    <a:pt x="1768" y="8729"/>
                    <a:pt x="1768" y="7328"/>
                    <a:pt x="1901" y="5960"/>
                  </a:cubicBezTo>
                  <a:cubicBezTo>
                    <a:pt x="1935" y="5326"/>
                    <a:pt x="2001" y="4759"/>
                    <a:pt x="2102" y="4126"/>
                  </a:cubicBezTo>
                  <a:lnTo>
                    <a:pt x="2135" y="3625"/>
                  </a:lnTo>
                  <a:cubicBezTo>
                    <a:pt x="2168" y="3358"/>
                    <a:pt x="2235" y="3091"/>
                    <a:pt x="2268" y="2791"/>
                  </a:cubicBezTo>
                  <a:lnTo>
                    <a:pt x="2302" y="2524"/>
                  </a:lnTo>
                  <a:cubicBezTo>
                    <a:pt x="2302" y="2391"/>
                    <a:pt x="2402" y="2291"/>
                    <a:pt x="2468" y="2258"/>
                  </a:cubicBezTo>
                  <a:cubicBezTo>
                    <a:pt x="2468" y="2258"/>
                    <a:pt x="2502" y="2258"/>
                    <a:pt x="2502" y="2291"/>
                  </a:cubicBezTo>
                  <a:cubicBezTo>
                    <a:pt x="2569" y="2358"/>
                    <a:pt x="2635" y="2391"/>
                    <a:pt x="2669" y="2424"/>
                  </a:cubicBezTo>
                  <a:cubicBezTo>
                    <a:pt x="3102" y="2791"/>
                    <a:pt x="3603" y="3258"/>
                    <a:pt x="4070" y="3725"/>
                  </a:cubicBezTo>
                  <a:cubicBezTo>
                    <a:pt x="4637" y="4292"/>
                    <a:pt x="5170" y="4759"/>
                    <a:pt x="5737" y="5093"/>
                  </a:cubicBezTo>
                  <a:lnTo>
                    <a:pt x="8239" y="6727"/>
                  </a:lnTo>
                  <a:lnTo>
                    <a:pt x="9173" y="7361"/>
                  </a:lnTo>
                  <a:cubicBezTo>
                    <a:pt x="9240" y="7395"/>
                    <a:pt x="9273" y="7395"/>
                    <a:pt x="9307" y="7428"/>
                  </a:cubicBezTo>
                  <a:cubicBezTo>
                    <a:pt x="9388" y="7469"/>
                    <a:pt x="9464" y="7488"/>
                    <a:pt x="9533" y="7488"/>
                  </a:cubicBezTo>
                  <a:cubicBezTo>
                    <a:pt x="9690" y="7488"/>
                    <a:pt x="9814" y="7390"/>
                    <a:pt x="9907" y="7228"/>
                  </a:cubicBezTo>
                  <a:cubicBezTo>
                    <a:pt x="9907" y="7128"/>
                    <a:pt x="9940" y="7061"/>
                    <a:pt x="9940" y="6961"/>
                  </a:cubicBezTo>
                  <a:lnTo>
                    <a:pt x="9940" y="6794"/>
                  </a:lnTo>
                  <a:cubicBezTo>
                    <a:pt x="9974" y="6561"/>
                    <a:pt x="9974" y="6294"/>
                    <a:pt x="9974" y="6094"/>
                  </a:cubicBezTo>
                  <a:cubicBezTo>
                    <a:pt x="9974" y="4526"/>
                    <a:pt x="9940" y="2958"/>
                    <a:pt x="9940" y="1390"/>
                  </a:cubicBezTo>
                  <a:lnTo>
                    <a:pt x="9940" y="857"/>
                  </a:lnTo>
                  <a:lnTo>
                    <a:pt x="9940" y="556"/>
                  </a:lnTo>
                  <a:lnTo>
                    <a:pt x="9940" y="523"/>
                  </a:lnTo>
                  <a:close/>
                  <a:moveTo>
                    <a:pt x="11508" y="11964"/>
                  </a:moveTo>
                  <a:lnTo>
                    <a:pt x="11308" y="12165"/>
                  </a:lnTo>
                  <a:cubicBezTo>
                    <a:pt x="11275" y="12231"/>
                    <a:pt x="11241" y="12265"/>
                    <a:pt x="11141" y="12298"/>
                  </a:cubicBezTo>
                  <a:lnTo>
                    <a:pt x="10874" y="12565"/>
                  </a:lnTo>
                  <a:cubicBezTo>
                    <a:pt x="10841" y="12598"/>
                    <a:pt x="10808" y="12698"/>
                    <a:pt x="10774" y="12732"/>
                  </a:cubicBezTo>
                  <a:lnTo>
                    <a:pt x="10708" y="12765"/>
                  </a:lnTo>
                  <a:lnTo>
                    <a:pt x="9340" y="12765"/>
                  </a:lnTo>
                  <a:cubicBezTo>
                    <a:pt x="9574" y="12598"/>
                    <a:pt x="9807" y="12431"/>
                    <a:pt x="10007" y="12231"/>
                  </a:cubicBezTo>
                  <a:cubicBezTo>
                    <a:pt x="10074" y="12198"/>
                    <a:pt x="10107" y="12198"/>
                    <a:pt x="10107" y="12198"/>
                  </a:cubicBezTo>
                  <a:cubicBezTo>
                    <a:pt x="10153" y="12203"/>
                    <a:pt x="10198" y="12205"/>
                    <a:pt x="10242" y="12205"/>
                  </a:cubicBezTo>
                  <a:cubicBezTo>
                    <a:pt x="10522" y="12205"/>
                    <a:pt x="10778" y="12122"/>
                    <a:pt x="11008" y="12065"/>
                  </a:cubicBezTo>
                  <a:lnTo>
                    <a:pt x="11241" y="11998"/>
                  </a:lnTo>
                  <a:cubicBezTo>
                    <a:pt x="11308" y="11964"/>
                    <a:pt x="11442" y="11964"/>
                    <a:pt x="11508" y="11964"/>
                  </a:cubicBezTo>
                  <a:close/>
                  <a:moveTo>
                    <a:pt x="1701" y="3025"/>
                  </a:moveTo>
                  <a:cubicBezTo>
                    <a:pt x="1701" y="3058"/>
                    <a:pt x="1701" y="3125"/>
                    <a:pt x="1668" y="3158"/>
                  </a:cubicBezTo>
                  <a:cubicBezTo>
                    <a:pt x="1635" y="3425"/>
                    <a:pt x="1601" y="3625"/>
                    <a:pt x="1601" y="3892"/>
                  </a:cubicBezTo>
                  <a:cubicBezTo>
                    <a:pt x="1501" y="4392"/>
                    <a:pt x="1468" y="4926"/>
                    <a:pt x="1368" y="5460"/>
                  </a:cubicBezTo>
                  <a:cubicBezTo>
                    <a:pt x="1301" y="6394"/>
                    <a:pt x="1268" y="7328"/>
                    <a:pt x="1234" y="8295"/>
                  </a:cubicBezTo>
                  <a:lnTo>
                    <a:pt x="1234" y="10430"/>
                  </a:lnTo>
                  <a:lnTo>
                    <a:pt x="1234" y="11731"/>
                  </a:lnTo>
                  <a:cubicBezTo>
                    <a:pt x="1234" y="11964"/>
                    <a:pt x="1234" y="12231"/>
                    <a:pt x="1168" y="12465"/>
                  </a:cubicBezTo>
                  <a:lnTo>
                    <a:pt x="1168" y="12732"/>
                  </a:lnTo>
                  <a:cubicBezTo>
                    <a:pt x="1168" y="12865"/>
                    <a:pt x="1101" y="13032"/>
                    <a:pt x="1001" y="13099"/>
                  </a:cubicBezTo>
                  <a:lnTo>
                    <a:pt x="634" y="13466"/>
                  </a:lnTo>
                  <a:lnTo>
                    <a:pt x="600" y="13532"/>
                  </a:lnTo>
                  <a:lnTo>
                    <a:pt x="600" y="13365"/>
                  </a:lnTo>
                  <a:lnTo>
                    <a:pt x="600" y="12598"/>
                  </a:lnTo>
                  <a:cubicBezTo>
                    <a:pt x="634" y="12098"/>
                    <a:pt x="634" y="11631"/>
                    <a:pt x="667" y="11131"/>
                  </a:cubicBezTo>
                  <a:cubicBezTo>
                    <a:pt x="734" y="10530"/>
                    <a:pt x="767" y="9896"/>
                    <a:pt x="767" y="9229"/>
                  </a:cubicBezTo>
                  <a:cubicBezTo>
                    <a:pt x="801" y="8429"/>
                    <a:pt x="801" y="7628"/>
                    <a:pt x="834" y="6861"/>
                  </a:cubicBezTo>
                  <a:cubicBezTo>
                    <a:pt x="834" y="6360"/>
                    <a:pt x="867" y="5860"/>
                    <a:pt x="867" y="5360"/>
                  </a:cubicBezTo>
                  <a:cubicBezTo>
                    <a:pt x="867" y="5060"/>
                    <a:pt x="934" y="4759"/>
                    <a:pt x="934" y="4526"/>
                  </a:cubicBezTo>
                  <a:cubicBezTo>
                    <a:pt x="934" y="4359"/>
                    <a:pt x="934" y="4226"/>
                    <a:pt x="967" y="4059"/>
                  </a:cubicBezTo>
                  <a:cubicBezTo>
                    <a:pt x="967" y="3892"/>
                    <a:pt x="967" y="3792"/>
                    <a:pt x="1101" y="3725"/>
                  </a:cubicBezTo>
                  <a:cubicBezTo>
                    <a:pt x="1268" y="3592"/>
                    <a:pt x="1401" y="3392"/>
                    <a:pt x="1568" y="3225"/>
                  </a:cubicBezTo>
                  <a:cubicBezTo>
                    <a:pt x="1601" y="3125"/>
                    <a:pt x="1668" y="3091"/>
                    <a:pt x="1701" y="3025"/>
                  </a:cubicBezTo>
                  <a:close/>
                  <a:moveTo>
                    <a:pt x="3736" y="13032"/>
                  </a:moveTo>
                  <a:lnTo>
                    <a:pt x="3736" y="13065"/>
                  </a:lnTo>
                  <a:cubicBezTo>
                    <a:pt x="3636" y="13199"/>
                    <a:pt x="3603" y="13265"/>
                    <a:pt x="3503" y="13365"/>
                  </a:cubicBezTo>
                  <a:lnTo>
                    <a:pt x="3269" y="13732"/>
                  </a:lnTo>
                  <a:cubicBezTo>
                    <a:pt x="3236" y="13766"/>
                    <a:pt x="3169" y="13799"/>
                    <a:pt x="3136" y="13799"/>
                  </a:cubicBezTo>
                  <a:cubicBezTo>
                    <a:pt x="2935" y="13799"/>
                    <a:pt x="2735" y="13866"/>
                    <a:pt x="2502" y="13866"/>
                  </a:cubicBezTo>
                  <a:cubicBezTo>
                    <a:pt x="2268" y="13899"/>
                    <a:pt x="2068" y="13899"/>
                    <a:pt x="1801" y="13899"/>
                  </a:cubicBezTo>
                  <a:lnTo>
                    <a:pt x="1234" y="13899"/>
                  </a:lnTo>
                  <a:cubicBezTo>
                    <a:pt x="1134" y="13933"/>
                    <a:pt x="1101" y="13933"/>
                    <a:pt x="1067" y="13933"/>
                  </a:cubicBezTo>
                  <a:cubicBezTo>
                    <a:pt x="1134" y="13766"/>
                    <a:pt x="1168" y="13632"/>
                    <a:pt x="1268" y="13566"/>
                  </a:cubicBezTo>
                  <a:lnTo>
                    <a:pt x="1334" y="13466"/>
                  </a:lnTo>
                  <a:cubicBezTo>
                    <a:pt x="1468" y="13432"/>
                    <a:pt x="1568" y="13365"/>
                    <a:pt x="1601" y="13232"/>
                  </a:cubicBezTo>
                  <a:lnTo>
                    <a:pt x="3736" y="13032"/>
                  </a:lnTo>
                  <a:close/>
                  <a:moveTo>
                    <a:pt x="9978" y="1"/>
                  </a:moveTo>
                  <a:cubicBezTo>
                    <a:pt x="9845" y="1"/>
                    <a:pt x="9743" y="71"/>
                    <a:pt x="9640" y="123"/>
                  </a:cubicBezTo>
                  <a:cubicBezTo>
                    <a:pt x="9574" y="189"/>
                    <a:pt x="9507" y="223"/>
                    <a:pt x="9440" y="223"/>
                  </a:cubicBezTo>
                  <a:cubicBezTo>
                    <a:pt x="9373" y="223"/>
                    <a:pt x="9340" y="256"/>
                    <a:pt x="9340" y="289"/>
                  </a:cubicBezTo>
                  <a:cubicBezTo>
                    <a:pt x="9273" y="456"/>
                    <a:pt x="9107" y="623"/>
                    <a:pt x="8940" y="756"/>
                  </a:cubicBezTo>
                  <a:lnTo>
                    <a:pt x="8673" y="1023"/>
                  </a:lnTo>
                  <a:cubicBezTo>
                    <a:pt x="8640" y="1023"/>
                    <a:pt x="8606" y="957"/>
                    <a:pt x="8539" y="957"/>
                  </a:cubicBezTo>
                  <a:cubicBezTo>
                    <a:pt x="8439" y="957"/>
                    <a:pt x="8306" y="1090"/>
                    <a:pt x="8273" y="1190"/>
                  </a:cubicBezTo>
                  <a:cubicBezTo>
                    <a:pt x="8206" y="1257"/>
                    <a:pt x="8273" y="1290"/>
                    <a:pt x="8306" y="1357"/>
                  </a:cubicBezTo>
                  <a:cubicBezTo>
                    <a:pt x="8373" y="1424"/>
                    <a:pt x="8373" y="1557"/>
                    <a:pt x="8373" y="1690"/>
                  </a:cubicBezTo>
                  <a:lnTo>
                    <a:pt x="8373" y="1757"/>
                  </a:lnTo>
                  <a:cubicBezTo>
                    <a:pt x="8373" y="2124"/>
                    <a:pt x="8373" y="2558"/>
                    <a:pt x="8439" y="2925"/>
                  </a:cubicBezTo>
                  <a:cubicBezTo>
                    <a:pt x="8439" y="3358"/>
                    <a:pt x="8439" y="3725"/>
                    <a:pt x="8473" y="4126"/>
                  </a:cubicBezTo>
                  <a:cubicBezTo>
                    <a:pt x="8473" y="4359"/>
                    <a:pt x="8473" y="4559"/>
                    <a:pt x="8506" y="4759"/>
                  </a:cubicBezTo>
                  <a:cubicBezTo>
                    <a:pt x="8506" y="4926"/>
                    <a:pt x="8506" y="5093"/>
                    <a:pt x="8573" y="5260"/>
                  </a:cubicBezTo>
                  <a:lnTo>
                    <a:pt x="8573" y="5627"/>
                  </a:lnTo>
                  <a:lnTo>
                    <a:pt x="8573" y="5927"/>
                  </a:lnTo>
                  <a:cubicBezTo>
                    <a:pt x="8573" y="5994"/>
                    <a:pt x="8573" y="6094"/>
                    <a:pt x="8606" y="6160"/>
                  </a:cubicBezTo>
                  <a:cubicBezTo>
                    <a:pt x="8640" y="6260"/>
                    <a:pt x="8773" y="6294"/>
                    <a:pt x="8806" y="6294"/>
                  </a:cubicBezTo>
                  <a:cubicBezTo>
                    <a:pt x="8906" y="6294"/>
                    <a:pt x="8940" y="6227"/>
                    <a:pt x="8973" y="6127"/>
                  </a:cubicBezTo>
                  <a:cubicBezTo>
                    <a:pt x="9006" y="6094"/>
                    <a:pt x="9006" y="6060"/>
                    <a:pt x="8973" y="6027"/>
                  </a:cubicBezTo>
                  <a:lnTo>
                    <a:pt x="8840" y="1757"/>
                  </a:lnTo>
                  <a:cubicBezTo>
                    <a:pt x="8840" y="1690"/>
                    <a:pt x="8840" y="1590"/>
                    <a:pt x="8806" y="1490"/>
                  </a:cubicBezTo>
                  <a:cubicBezTo>
                    <a:pt x="8806" y="1424"/>
                    <a:pt x="8806" y="1357"/>
                    <a:pt x="8906" y="1290"/>
                  </a:cubicBezTo>
                  <a:cubicBezTo>
                    <a:pt x="9006" y="1223"/>
                    <a:pt x="9107" y="1090"/>
                    <a:pt x="9240" y="957"/>
                  </a:cubicBezTo>
                  <a:lnTo>
                    <a:pt x="9407" y="790"/>
                  </a:lnTo>
                  <a:lnTo>
                    <a:pt x="9407" y="923"/>
                  </a:lnTo>
                  <a:lnTo>
                    <a:pt x="9407" y="2224"/>
                  </a:lnTo>
                  <a:cubicBezTo>
                    <a:pt x="9407" y="3358"/>
                    <a:pt x="9440" y="4459"/>
                    <a:pt x="9440" y="5593"/>
                  </a:cubicBezTo>
                  <a:cubicBezTo>
                    <a:pt x="9440" y="5927"/>
                    <a:pt x="9440" y="6260"/>
                    <a:pt x="9407" y="6561"/>
                  </a:cubicBezTo>
                  <a:cubicBezTo>
                    <a:pt x="9407" y="6627"/>
                    <a:pt x="9407" y="6727"/>
                    <a:pt x="9340" y="6761"/>
                  </a:cubicBezTo>
                  <a:cubicBezTo>
                    <a:pt x="9307" y="6727"/>
                    <a:pt x="9273" y="6727"/>
                    <a:pt x="9207" y="6694"/>
                  </a:cubicBezTo>
                  <a:lnTo>
                    <a:pt x="8173" y="5960"/>
                  </a:lnTo>
                  <a:cubicBezTo>
                    <a:pt x="7539" y="5560"/>
                    <a:pt x="6872" y="5126"/>
                    <a:pt x="6271" y="4726"/>
                  </a:cubicBezTo>
                  <a:cubicBezTo>
                    <a:pt x="5504" y="4226"/>
                    <a:pt x="4770" y="3625"/>
                    <a:pt x="4136" y="3025"/>
                  </a:cubicBezTo>
                  <a:cubicBezTo>
                    <a:pt x="3803" y="2691"/>
                    <a:pt x="3469" y="2391"/>
                    <a:pt x="3102" y="2024"/>
                  </a:cubicBezTo>
                  <a:cubicBezTo>
                    <a:pt x="2935" y="1857"/>
                    <a:pt x="2769" y="1724"/>
                    <a:pt x="2602" y="1624"/>
                  </a:cubicBezTo>
                  <a:cubicBezTo>
                    <a:pt x="2511" y="1567"/>
                    <a:pt x="2423" y="1541"/>
                    <a:pt x="2339" y="1541"/>
                  </a:cubicBezTo>
                  <a:cubicBezTo>
                    <a:pt x="2175" y="1541"/>
                    <a:pt x="2022" y="1637"/>
                    <a:pt x="1868" y="1791"/>
                  </a:cubicBezTo>
                  <a:lnTo>
                    <a:pt x="1835" y="1891"/>
                  </a:lnTo>
                  <a:cubicBezTo>
                    <a:pt x="1801" y="1924"/>
                    <a:pt x="1768" y="2024"/>
                    <a:pt x="1701" y="2057"/>
                  </a:cubicBezTo>
                  <a:lnTo>
                    <a:pt x="1601" y="2224"/>
                  </a:lnTo>
                  <a:cubicBezTo>
                    <a:pt x="1268" y="2591"/>
                    <a:pt x="967" y="2925"/>
                    <a:pt x="634" y="3292"/>
                  </a:cubicBezTo>
                  <a:cubicBezTo>
                    <a:pt x="500" y="3425"/>
                    <a:pt x="467" y="3558"/>
                    <a:pt x="467" y="3725"/>
                  </a:cubicBezTo>
                  <a:cubicBezTo>
                    <a:pt x="467" y="3925"/>
                    <a:pt x="434" y="4126"/>
                    <a:pt x="434" y="4292"/>
                  </a:cubicBezTo>
                  <a:cubicBezTo>
                    <a:pt x="367" y="4759"/>
                    <a:pt x="367" y="5226"/>
                    <a:pt x="334" y="5693"/>
                  </a:cubicBezTo>
                  <a:cubicBezTo>
                    <a:pt x="334" y="6928"/>
                    <a:pt x="267" y="8228"/>
                    <a:pt x="200" y="9463"/>
                  </a:cubicBezTo>
                  <a:lnTo>
                    <a:pt x="167" y="10096"/>
                  </a:lnTo>
                  <a:cubicBezTo>
                    <a:pt x="133" y="11297"/>
                    <a:pt x="33" y="12532"/>
                    <a:pt x="0" y="13732"/>
                  </a:cubicBezTo>
                  <a:lnTo>
                    <a:pt x="0" y="13966"/>
                  </a:lnTo>
                  <a:cubicBezTo>
                    <a:pt x="0" y="14099"/>
                    <a:pt x="133" y="14199"/>
                    <a:pt x="267" y="14199"/>
                  </a:cubicBezTo>
                  <a:lnTo>
                    <a:pt x="1134" y="14199"/>
                  </a:lnTo>
                  <a:cubicBezTo>
                    <a:pt x="1434" y="14199"/>
                    <a:pt x="1701" y="14199"/>
                    <a:pt x="2035" y="14133"/>
                  </a:cubicBezTo>
                  <a:cubicBezTo>
                    <a:pt x="2335" y="14099"/>
                    <a:pt x="2635" y="14099"/>
                    <a:pt x="2869" y="14099"/>
                  </a:cubicBezTo>
                  <a:lnTo>
                    <a:pt x="3169" y="14099"/>
                  </a:lnTo>
                  <a:cubicBezTo>
                    <a:pt x="3269" y="14099"/>
                    <a:pt x="3336" y="14099"/>
                    <a:pt x="3436" y="14033"/>
                  </a:cubicBezTo>
                  <a:cubicBezTo>
                    <a:pt x="3469" y="13966"/>
                    <a:pt x="3469" y="13933"/>
                    <a:pt x="3469" y="13866"/>
                  </a:cubicBezTo>
                  <a:cubicBezTo>
                    <a:pt x="3469" y="13766"/>
                    <a:pt x="3503" y="13732"/>
                    <a:pt x="3536" y="13599"/>
                  </a:cubicBezTo>
                  <a:lnTo>
                    <a:pt x="3603" y="13566"/>
                  </a:lnTo>
                  <a:cubicBezTo>
                    <a:pt x="3736" y="13399"/>
                    <a:pt x="3836" y="13199"/>
                    <a:pt x="3970" y="13032"/>
                  </a:cubicBezTo>
                  <a:lnTo>
                    <a:pt x="4036" y="12898"/>
                  </a:lnTo>
                  <a:cubicBezTo>
                    <a:pt x="4303" y="12565"/>
                    <a:pt x="4370" y="12198"/>
                    <a:pt x="4437" y="11764"/>
                  </a:cubicBezTo>
                  <a:cubicBezTo>
                    <a:pt x="4470" y="10897"/>
                    <a:pt x="4437" y="10030"/>
                    <a:pt x="4303" y="9096"/>
                  </a:cubicBezTo>
                  <a:cubicBezTo>
                    <a:pt x="4303" y="8962"/>
                    <a:pt x="4270" y="8896"/>
                    <a:pt x="4270" y="8762"/>
                  </a:cubicBezTo>
                  <a:lnTo>
                    <a:pt x="4270" y="8762"/>
                  </a:lnTo>
                  <a:cubicBezTo>
                    <a:pt x="5371" y="9629"/>
                    <a:pt x="6438" y="10597"/>
                    <a:pt x="7472" y="11531"/>
                  </a:cubicBezTo>
                  <a:cubicBezTo>
                    <a:pt x="7806" y="11798"/>
                    <a:pt x="8139" y="12131"/>
                    <a:pt x="8473" y="12431"/>
                  </a:cubicBezTo>
                  <a:lnTo>
                    <a:pt x="8473" y="12465"/>
                  </a:lnTo>
                  <a:cubicBezTo>
                    <a:pt x="8473" y="12565"/>
                    <a:pt x="8439" y="12598"/>
                    <a:pt x="8473" y="12698"/>
                  </a:cubicBezTo>
                  <a:cubicBezTo>
                    <a:pt x="8539" y="12865"/>
                    <a:pt x="8706" y="13065"/>
                    <a:pt x="9006" y="13065"/>
                  </a:cubicBezTo>
                  <a:cubicBezTo>
                    <a:pt x="9473" y="13065"/>
                    <a:pt x="9874" y="13065"/>
                    <a:pt x="10341" y="13099"/>
                  </a:cubicBezTo>
                  <a:lnTo>
                    <a:pt x="10975" y="13099"/>
                  </a:lnTo>
                  <a:cubicBezTo>
                    <a:pt x="11008" y="13099"/>
                    <a:pt x="11108" y="13099"/>
                    <a:pt x="11141" y="13065"/>
                  </a:cubicBezTo>
                  <a:cubicBezTo>
                    <a:pt x="11141" y="13065"/>
                    <a:pt x="11308" y="12965"/>
                    <a:pt x="11308" y="12865"/>
                  </a:cubicBezTo>
                  <a:cubicBezTo>
                    <a:pt x="11308" y="12765"/>
                    <a:pt x="11208" y="12698"/>
                    <a:pt x="11175" y="12632"/>
                  </a:cubicBezTo>
                  <a:lnTo>
                    <a:pt x="11141" y="12632"/>
                  </a:lnTo>
                  <a:lnTo>
                    <a:pt x="11341" y="12431"/>
                  </a:lnTo>
                  <a:lnTo>
                    <a:pt x="11442" y="12365"/>
                  </a:lnTo>
                  <a:cubicBezTo>
                    <a:pt x="11642" y="12098"/>
                    <a:pt x="11875" y="11864"/>
                    <a:pt x="12109" y="11598"/>
                  </a:cubicBezTo>
                  <a:lnTo>
                    <a:pt x="12142" y="11564"/>
                  </a:lnTo>
                  <a:cubicBezTo>
                    <a:pt x="12199" y="11602"/>
                    <a:pt x="12251" y="11619"/>
                    <a:pt x="12293" y="11619"/>
                  </a:cubicBezTo>
                  <a:cubicBezTo>
                    <a:pt x="12397" y="11619"/>
                    <a:pt x="12438" y="11517"/>
                    <a:pt x="12342" y="11397"/>
                  </a:cubicBezTo>
                  <a:cubicBezTo>
                    <a:pt x="12309" y="11297"/>
                    <a:pt x="12242" y="11297"/>
                    <a:pt x="12142" y="11297"/>
                  </a:cubicBezTo>
                  <a:cubicBezTo>
                    <a:pt x="12175" y="11264"/>
                    <a:pt x="12242" y="11231"/>
                    <a:pt x="12242" y="11197"/>
                  </a:cubicBezTo>
                  <a:cubicBezTo>
                    <a:pt x="12275" y="11064"/>
                    <a:pt x="12309" y="10930"/>
                    <a:pt x="12309" y="10797"/>
                  </a:cubicBezTo>
                  <a:cubicBezTo>
                    <a:pt x="12409" y="10063"/>
                    <a:pt x="12342" y="9296"/>
                    <a:pt x="12275" y="8529"/>
                  </a:cubicBezTo>
                  <a:cubicBezTo>
                    <a:pt x="12175" y="7595"/>
                    <a:pt x="12109" y="6561"/>
                    <a:pt x="12109" y="5527"/>
                  </a:cubicBezTo>
                  <a:cubicBezTo>
                    <a:pt x="12109" y="4593"/>
                    <a:pt x="12109" y="3625"/>
                    <a:pt x="12075" y="2725"/>
                  </a:cubicBezTo>
                  <a:lnTo>
                    <a:pt x="12075" y="1424"/>
                  </a:lnTo>
                  <a:lnTo>
                    <a:pt x="12075" y="1090"/>
                  </a:lnTo>
                  <a:lnTo>
                    <a:pt x="12075" y="1057"/>
                  </a:lnTo>
                  <a:cubicBezTo>
                    <a:pt x="12209" y="1057"/>
                    <a:pt x="12309" y="957"/>
                    <a:pt x="12342" y="857"/>
                  </a:cubicBezTo>
                  <a:cubicBezTo>
                    <a:pt x="12409" y="690"/>
                    <a:pt x="12409" y="523"/>
                    <a:pt x="12275" y="390"/>
                  </a:cubicBezTo>
                  <a:cubicBezTo>
                    <a:pt x="12275" y="390"/>
                    <a:pt x="12209" y="323"/>
                    <a:pt x="12175" y="323"/>
                  </a:cubicBezTo>
                  <a:cubicBezTo>
                    <a:pt x="12109" y="289"/>
                    <a:pt x="12075" y="256"/>
                    <a:pt x="12009" y="189"/>
                  </a:cubicBezTo>
                  <a:cubicBezTo>
                    <a:pt x="11975" y="89"/>
                    <a:pt x="11942" y="56"/>
                    <a:pt x="11909" y="56"/>
                  </a:cubicBezTo>
                  <a:cubicBezTo>
                    <a:pt x="11808" y="56"/>
                    <a:pt x="11775" y="56"/>
                    <a:pt x="11675" y="89"/>
                  </a:cubicBezTo>
                  <a:cubicBezTo>
                    <a:pt x="11642" y="123"/>
                    <a:pt x="11642" y="123"/>
                    <a:pt x="11575" y="123"/>
                  </a:cubicBezTo>
                  <a:lnTo>
                    <a:pt x="11508" y="123"/>
                  </a:lnTo>
                  <a:cubicBezTo>
                    <a:pt x="11341" y="123"/>
                    <a:pt x="11175" y="89"/>
                    <a:pt x="11008" y="89"/>
                  </a:cubicBezTo>
                  <a:cubicBezTo>
                    <a:pt x="10741" y="89"/>
                    <a:pt x="10441" y="56"/>
                    <a:pt x="10107" y="23"/>
                  </a:cubicBezTo>
                  <a:cubicBezTo>
                    <a:pt x="10061" y="7"/>
                    <a:pt x="10018" y="1"/>
                    <a:pt x="997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249875" y="3177725"/>
              <a:ext cx="293575" cy="330250"/>
            </a:xfrm>
            <a:custGeom>
              <a:avLst/>
              <a:gdLst/>
              <a:ahLst/>
              <a:cxnLst/>
              <a:rect l="l" t="t" r="r" b="b"/>
              <a:pathLst>
                <a:path w="11743" h="13210" extrusionOk="0">
                  <a:moveTo>
                    <a:pt x="2302" y="801"/>
                  </a:moveTo>
                  <a:cubicBezTo>
                    <a:pt x="2302" y="934"/>
                    <a:pt x="2335" y="1001"/>
                    <a:pt x="2335" y="1134"/>
                  </a:cubicBezTo>
                  <a:cubicBezTo>
                    <a:pt x="2335" y="1435"/>
                    <a:pt x="2369" y="1668"/>
                    <a:pt x="2502" y="1968"/>
                  </a:cubicBezTo>
                  <a:lnTo>
                    <a:pt x="1668" y="2769"/>
                  </a:lnTo>
                  <a:lnTo>
                    <a:pt x="1668" y="2669"/>
                  </a:lnTo>
                  <a:cubicBezTo>
                    <a:pt x="1668" y="2335"/>
                    <a:pt x="1602" y="2002"/>
                    <a:pt x="1602" y="1668"/>
                  </a:cubicBezTo>
                  <a:lnTo>
                    <a:pt x="1602" y="1601"/>
                  </a:lnTo>
                  <a:cubicBezTo>
                    <a:pt x="1802" y="1334"/>
                    <a:pt x="2002" y="1134"/>
                    <a:pt x="2202" y="867"/>
                  </a:cubicBezTo>
                  <a:lnTo>
                    <a:pt x="2302" y="801"/>
                  </a:lnTo>
                  <a:close/>
                  <a:moveTo>
                    <a:pt x="9941" y="2669"/>
                  </a:moveTo>
                  <a:lnTo>
                    <a:pt x="9941" y="2669"/>
                  </a:lnTo>
                  <a:cubicBezTo>
                    <a:pt x="9741" y="2936"/>
                    <a:pt x="9607" y="3069"/>
                    <a:pt x="9474" y="3236"/>
                  </a:cubicBezTo>
                  <a:cubicBezTo>
                    <a:pt x="9407" y="3303"/>
                    <a:pt x="9374" y="3303"/>
                    <a:pt x="9340" y="3303"/>
                  </a:cubicBezTo>
                  <a:lnTo>
                    <a:pt x="8039" y="3303"/>
                  </a:lnTo>
                  <a:lnTo>
                    <a:pt x="8039" y="2735"/>
                  </a:lnTo>
                  <a:lnTo>
                    <a:pt x="9941" y="2669"/>
                  </a:lnTo>
                  <a:close/>
                  <a:moveTo>
                    <a:pt x="2752" y="2321"/>
                  </a:moveTo>
                  <a:cubicBezTo>
                    <a:pt x="2766" y="2321"/>
                    <a:pt x="2783" y="2325"/>
                    <a:pt x="2802" y="2335"/>
                  </a:cubicBezTo>
                  <a:cubicBezTo>
                    <a:pt x="3336" y="2369"/>
                    <a:pt x="3903" y="2469"/>
                    <a:pt x="4470" y="2502"/>
                  </a:cubicBezTo>
                  <a:lnTo>
                    <a:pt x="5037" y="2535"/>
                  </a:lnTo>
                  <a:cubicBezTo>
                    <a:pt x="4837" y="2735"/>
                    <a:pt x="4570" y="2969"/>
                    <a:pt x="4337" y="3169"/>
                  </a:cubicBezTo>
                  <a:cubicBezTo>
                    <a:pt x="4103" y="3336"/>
                    <a:pt x="3903" y="3536"/>
                    <a:pt x="3703" y="3703"/>
                  </a:cubicBezTo>
                  <a:lnTo>
                    <a:pt x="2235" y="3436"/>
                  </a:lnTo>
                  <a:cubicBezTo>
                    <a:pt x="2169" y="3436"/>
                    <a:pt x="2069" y="3369"/>
                    <a:pt x="2035" y="3369"/>
                  </a:cubicBezTo>
                  <a:cubicBezTo>
                    <a:pt x="1902" y="3336"/>
                    <a:pt x="1835" y="3336"/>
                    <a:pt x="1702" y="3303"/>
                  </a:cubicBezTo>
                  <a:lnTo>
                    <a:pt x="1668" y="3303"/>
                  </a:lnTo>
                  <a:cubicBezTo>
                    <a:pt x="1735" y="3236"/>
                    <a:pt x="1835" y="3202"/>
                    <a:pt x="1868" y="3169"/>
                  </a:cubicBezTo>
                  <a:cubicBezTo>
                    <a:pt x="2069" y="3002"/>
                    <a:pt x="2235" y="2802"/>
                    <a:pt x="2435" y="2602"/>
                  </a:cubicBezTo>
                  <a:lnTo>
                    <a:pt x="2669" y="2369"/>
                  </a:lnTo>
                  <a:cubicBezTo>
                    <a:pt x="2693" y="2345"/>
                    <a:pt x="2716" y="2321"/>
                    <a:pt x="2752" y="2321"/>
                  </a:cubicBezTo>
                  <a:close/>
                  <a:moveTo>
                    <a:pt x="5371" y="2869"/>
                  </a:moveTo>
                  <a:lnTo>
                    <a:pt x="5204" y="9574"/>
                  </a:lnTo>
                  <a:lnTo>
                    <a:pt x="4170" y="9507"/>
                  </a:lnTo>
                  <a:lnTo>
                    <a:pt x="4170" y="9440"/>
                  </a:lnTo>
                  <a:lnTo>
                    <a:pt x="4170" y="9107"/>
                  </a:lnTo>
                  <a:lnTo>
                    <a:pt x="4170" y="8039"/>
                  </a:lnTo>
                  <a:cubicBezTo>
                    <a:pt x="4170" y="7439"/>
                    <a:pt x="4170" y="6772"/>
                    <a:pt x="4203" y="6138"/>
                  </a:cubicBezTo>
                  <a:cubicBezTo>
                    <a:pt x="4203" y="5771"/>
                    <a:pt x="4237" y="5437"/>
                    <a:pt x="4237" y="5037"/>
                  </a:cubicBezTo>
                  <a:cubicBezTo>
                    <a:pt x="4237" y="4737"/>
                    <a:pt x="4303" y="4470"/>
                    <a:pt x="4303" y="4170"/>
                  </a:cubicBezTo>
                  <a:cubicBezTo>
                    <a:pt x="4303" y="4070"/>
                    <a:pt x="4237" y="4036"/>
                    <a:pt x="4237" y="3970"/>
                  </a:cubicBezTo>
                  <a:lnTo>
                    <a:pt x="4237" y="3903"/>
                  </a:lnTo>
                  <a:lnTo>
                    <a:pt x="5371" y="2869"/>
                  </a:lnTo>
                  <a:close/>
                  <a:moveTo>
                    <a:pt x="4170" y="467"/>
                  </a:moveTo>
                  <a:cubicBezTo>
                    <a:pt x="5738" y="467"/>
                    <a:pt x="7339" y="467"/>
                    <a:pt x="8973" y="501"/>
                  </a:cubicBezTo>
                  <a:lnTo>
                    <a:pt x="10408" y="501"/>
                  </a:lnTo>
                  <a:cubicBezTo>
                    <a:pt x="10408" y="834"/>
                    <a:pt x="10374" y="1168"/>
                    <a:pt x="10308" y="1535"/>
                  </a:cubicBezTo>
                  <a:cubicBezTo>
                    <a:pt x="10241" y="1768"/>
                    <a:pt x="10241" y="1902"/>
                    <a:pt x="10208" y="2135"/>
                  </a:cubicBezTo>
                  <a:lnTo>
                    <a:pt x="8506" y="2202"/>
                  </a:lnTo>
                  <a:cubicBezTo>
                    <a:pt x="8373" y="2202"/>
                    <a:pt x="8240" y="2202"/>
                    <a:pt x="8073" y="2235"/>
                  </a:cubicBezTo>
                  <a:cubicBezTo>
                    <a:pt x="8039" y="2235"/>
                    <a:pt x="8006" y="2235"/>
                    <a:pt x="7906" y="2302"/>
                  </a:cubicBezTo>
                  <a:cubicBezTo>
                    <a:pt x="7873" y="2302"/>
                    <a:pt x="7839" y="2302"/>
                    <a:pt x="7806" y="2335"/>
                  </a:cubicBezTo>
                  <a:cubicBezTo>
                    <a:pt x="7539" y="2369"/>
                    <a:pt x="7539" y="2602"/>
                    <a:pt x="7539" y="2669"/>
                  </a:cubicBezTo>
                  <a:cubicBezTo>
                    <a:pt x="7539" y="4704"/>
                    <a:pt x="7506" y="6705"/>
                    <a:pt x="7506" y="8773"/>
                  </a:cubicBezTo>
                  <a:lnTo>
                    <a:pt x="7506" y="9374"/>
                  </a:lnTo>
                  <a:lnTo>
                    <a:pt x="7506" y="9640"/>
                  </a:lnTo>
                  <a:lnTo>
                    <a:pt x="7506" y="9674"/>
                  </a:lnTo>
                  <a:lnTo>
                    <a:pt x="7506" y="9774"/>
                  </a:lnTo>
                  <a:lnTo>
                    <a:pt x="7506" y="9807"/>
                  </a:lnTo>
                  <a:cubicBezTo>
                    <a:pt x="7506" y="9874"/>
                    <a:pt x="7506" y="10041"/>
                    <a:pt x="7673" y="10107"/>
                  </a:cubicBezTo>
                  <a:cubicBezTo>
                    <a:pt x="7705" y="10118"/>
                    <a:pt x="7733" y="10123"/>
                    <a:pt x="7757" y="10123"/>
                  </a:cubicBezTo>
                  <a:cubicBezTo>
                    <a:pt x="7883" y="10123"/>
                    <a:pt x="7911" y="9997"/>
                    <a:pt x="7939" y="9941"/>
                  </a:cubicBezTo>
                  <a:lnTo>
                    <a:pt x="11075" y="10007"/>
                  </a:lnTo>
                  <a:lnTo>
                    <a:pt x="11042" y="11275"/>
                  </a:lnTo>
                  <a:lnTo>
                    <a:pt x="10241" y="11275"/>
                  </a:lnTo>
                  <a:cubicBezTo>
                    <a:pt x="9958" y="11292"/>
                    <a:pt x="9666" y="11300"/>
                    <a:pt x="9374" y="11300"/>
                  </a:cubicBezTo>
                  <a:cubicBezTo>
                    <a:pt x="9082" y="11300"/>
                    <a:pt x="8790" y="11292"/>
                    <a:pt x="8506" y="11275"/>
                  </a:cubicBezTo>
                  <a:cubicBezTo>
                    <a:pt x="7873" y="11275"/>
                    <a:pt x="7239" y="11208"/>
                    <a:pt x="6605" y="11208"/>
                  </a:cubicBezTo>
                  <a:lnTo>
                    <a:pt x="6005" y="11208"/>
                  </a:lnTo>
                  <a:cubicBezTo>
                    <a:pt x="5304" y="11208"/>
                    <a:pt x="4537" y="11175"/>
                    <a:pt x="3836" y="11175"/>
                  </a:cubicBezTo>
                  <a:cubicBezTo>
                    <a:pt x="3203" y="11175"/>
                    <a:pt x="2636" y="11175"/>
                    <a:pt x="2002" y="11208"/>
                  </a:cubicBezTo>
                  <a:lnTo>
                    <a:pt x="2035" y="11175"/>
                  </a:lnTo>
                  <a:lnTo>
                    <a:pt x="2035" y="11141"/>
                  </a:lnTo>
                  <a:cubicBezTo>
                    <a:pt x="2069" y="11041"/>
                    <a:pt x="2135" y="10908"/>
                    <a:pt x="2002" y="10808"/>
                  </a:cubicBezTo>
                  <a:cubicBezTo>
                    <a:pt x="1957" y="10763"/>
                    <a:pt x="1918" y="10745"/>
                    <a:pt x="1881" y="10745"/>
                  </a:cubicBezTo>
                  <a:cubicBezTo>
                    <a:pt x="1835" y="10745"/>
                    <a:pt x="1790" y="10771"/>
                    <a:pt x="1735" y="10808"/>
                  </a:cubicBezTo>
                  <a:cubicBezTo>
                    <a:pt x="1735" y="10541"/>
                    <a:pt x="1802" y="10241"/>
                    <a:pt x="1802" y="10007"/>
                  </a:cubicBezTo>
                  <a:cubicBezTo>
                    <a:pt x="1802" y="9907"/>
                    <a:pt x="1802" y="9841"/>
                    <a:pt x="1835" y="9740"/>
                  </a:cubicBezTo>
                  <a:lnTo>
                    <a:pt x="1868" y="9740"/>
                  </a:lnTo>
                  <a:cubicBezTo>
                    <a:pt x="2969" y="9907"/>
                    <a:pt x="4003" y="9974"/>
                    <a:pt x="4871" y="10007"/>
                  </a:cubicBezTo>
                  <a:cubicBezTo>
                    <a:pt x="5004" y="10007"/>
                    <a:pt x="5137" y="10041"/>
                    <a:pt x="5304" y="10041"/>
                  </a:cubicBezTo>
                  <a:lnTo>
                    <a:pt x="5404" y="10107"/>
                  </a:lnTo>
                  <a:cubicBezTo>
                    <a:pt x="5504" y="10107"/>
                    <a:pt x="5571" y="10107"/>
                    <a:pt x="5638" y="10041"/>
                  </a:cubicBezTo>
                  <a:cubicBezTo>
                    <a:pt x="5671" y="10007"/>
                    <a:pt x="5704" y="9907"/>
                    <a:pt x="5704" y="9807"/>
                  </a:cubicBezTo>
                  <a:lnTo>
                    <a:pt x="5704" y="9407"/>
                  </a:lnTo>
                  <a:lnTo>
                    <a:pt x="5704" y="8373"/>
                  </a:lnTo>
                  <a:cubicBezTo>
                    <a:pt x="5704" y="7472"/>
                    <a:pt x="5738" y="6572"/>
                    <a:pt x="5738" y="5671"/>
                  </a:cubicBezTo>
                  <a:cubicBezTo>
                    <a:pt x="5738" y="4870"/>
                    <a:pt x="5805" y="4070"/>
                    <a:pt x="5805" y="3303"/>
                  </a:cubicBezTo>
                  <a:lnTo>
                    <a:pt x="5805" y="2535"/>
                  </a:lnTo>
                  <a:lnTo>
                    <a:pt x="5805" y="2402"/>
                  </a:lnTo>
                  <a:cubicBezTo>
                    <a:pt x="5805" y="2302"/>
                    <a:pt x="5838" y="2202"/>
                    <a:pt x="5738" y="2135"/>
                  </a:cubicBezTo>
                  <a:cubicBezTo>
                    <a:pt x="5704" y="2035"/>
                    <a:pt x="5571" y="2035"/>
                    <a:pt x="5504" y="2035"/>
                  </a:cubicBezTo>
                  <a:cubicBezTo>
                    <a:pt x="5004" y="2035"/>
                    <a:pt x="4504" y="2002"/>
                    <a:pt x="4003" y="1968"/>
                  </a:cubicBezTo>
                  <a:cubicBezTo>
                    <a:pt x="3736" y="1902"/>
                    <a:pt x="3503" y="1902"/>
                    <a:pt x="3303" y="1868"/>
                  </a:cubicBezTo>
                  <a:lnTo>
                    <a:pt x="3069" y="1868"/>
                  </a:lnTo>
                  <a:cubicBezTo>
                    <a:pt x="2902" y="1868"/>
                    <a:pt x="2836" y="1768"/>
                    <a:pt x="2802" y="1635"/>
                  </a:cubicBezTo>
                  <a:cubicBezTo>
                    <a:pt x="2736" y="1334"/>
                    <a:pt x="2702" y="1001"/>
                    <a:pt x="2702" y="701"/>
                  </a:cubicBezTo>
                  <a:lnTo>
                    <a:pt x="2702" y="567"/>
                  </a:lnTo>
                  <a:lnTo>
                    <a:pt x="2702" y="501"/>
                  </a:lnTo>
                  <a:lnTo>
                    <a:pt x="3136" y="501"/>
                  </a:lnTo>
                  <a:cubicBezTo>
                    <a:pt x="3503" y="501"/>
                    <a:pt x="3836" y="501"/>
                    <a:pt x="4170" y="467"/>
                  </a:cubicBezTo>
                  <a:close/>
                  <a:moveTo>
                    <a:pt x="1368" y="10074"/>
                  </a:moveTo>
                  <a:cubicBezTo>
                    <a:pt x="1335" y="10207"/>
                    <a:pt x="1335" y="10341"/>
                    <a:pt x="1335" y="10441"/>
                  </a:cubicBezTo>
                  <a:cubicBezTo>
                    <a:pt x="1268" y="10708"/>
                    <a:pt x="1268" y="10975"/>
                    <a:pt x="1335" y="11208"/>
                  </a:cubicBezTo>
                  <a:lnTo>
                    <a:pt x="1235" y="11308"/>
                  </a:lnTo>
                  <a:cubicBezTo>
                    <a:pt x="1135" y="11475"/>
                    <a:pt x="968" y="11675"/>
                    <a:pt x="768" y="11809"/>
                  </a:cubicBezTo>
                  <a:lnTo>
                    <a:pt x="768" y="11675"/>
                  </a:lnTo>
                  <a:cubicBezTo>
                    <a:pt x="734" y="11375"/>
                    <a:pt x="734" y="11075"/>
                    <a:pt x="701" y="10741"/>
                  </a:cubicBezTo>
                  <a:cubicBezTo>
                    <a:pt x="701" y="10708"/>
                    <a:pt x="701" y="10674"/>
                    <a:pt x="734" y="10674"/>
                  </a:cubicBezTo>
                  <a:cubicBezTo>
                    <a:pt x="901" y="10508"/>
                    <a:pt x="1135" y="10341"/>
                    <a:pt x="1335" y="10141"/>
                  </a:cubicBezTo>
                  <a:lnTo>
                    <a:pt x="1368" y="10074"/>
                  </a:lnTo>
                  <a:close/>
                  <a:moveTo>
                    <a:pt x="3562" y="11660"/>
                  </a:moveTo>
                  <a:cubicBezTo>
                    <a:pt x="3766" y="11660"/>
                    <a:pt x="3970" y="11664"/>
                    <a:pt x="4170" y="11675"/>
                  </a:cubicBezTo>
                  <a:cubicBezTo>
                    <a:pt x="5338" y="11675"/>
                    <a:pt x="6505" y="11709"/>
                    <a:pt x="7673" y="11775"/>
                  </a:cubicBezTo>
                  <a:cubicBezTo>
                    <a:pt x="8273" y="11775"/>
                    <a:pt x="8873" y="11809"/>
                    <a:pt x="9507" y="11809"/>
                  </a:cubicBezTo>
                  <a:lnTo>
                    <a:pt x="10741" y="11809"/>
                  </a:lnTo>
                  <a:cubicBezTo>
                    <a:pt x="10608" y="11942"/>
                    <a:pt x="10508" y="12009"/>
                    <a:pt x="10341" y="12142"/>
                  </a:cubicBezTo>
                  <a:cubicBezTo>
                    <a:pt x="10108" y="12309"/>
                    <a:pt x="9907" y="12476"/>
                    <a:pt x="9707" y="12676"/>
                  </a:cubicBezTo>
                  <a:cubicBezTo>
                    <a:pt x="9674" y="12709"/>
                    <a:pt x="9607" y="12709"/>
                    <a:pt x="9541" y="12709"/>
                  </a:cubicBezTo>
                  <a:cubicBezTo>
                    <a:pt x="8406" y="12542"/>
                    <a:pt x="7306" y="12509"/>
                    <a:pt x="6205" y="12442"/>
                  </a:cubicBezTo>
                  <a:cubicBezTo>
                    <a:pt x="5738" y="12376"/>
                    <a:pt x="5237" y="12376"/>
                    <a:pt x="4804" y="12342"/>
                  </a:cubicBezTo>
                  <a:cubicBezTo>
                    <a:pt x="4103" y="12309"/>
                    <a:pt x="3470" y="12276"/>
                    <a:pt x="2802" y="12276"/>
                  </a:cubicBezTo>
                  <a:cubicBezTo>
                    <a:pt x="2369" y="12276"/>
                    <a:pt x="1968" y="12209"/>
                    <a:pt x="1568" y="12209"/>
                  </a:cubicBezTo>
                  <a:cubicBezTo>
                    <a:pt x="1468" y="12209"/>
                    <a:pt x="1335" y="12176"/>
                    <a:pt x="1201" y="12176"/>
                  </a:cubicBezTo>
                  <a:lnTo>
                    <a:pt x="1168" y="12176"/>
                  </a:lnTo>
                  <a:lnTo>
                    <a:pt x="1201" y="12142"/>
                  </a:lnTo>
                  <a:cubicBezTo>
                    <a:pt x="1368" y="12009"/>
                    <a:pt x="1501" y="11875"/>
                    <a:pt x="1668" y="11775"/>
                  </a:cubicBezTo>
                  <a:cubicBezTo>
                    <a:pt x="1702" y="11709"/>
                    <a:pt x="1735" y="11709"/>
                    <a:pt x="1835" y="11709"/>
                  </a:cubicBezTo>
                  <a:cubicBezTo>
                    <a:pt x="2002" y="11675"/>
                    <a:pt x="2202" y="11675"/>
                    <a:pt x="2369" y="11675"/>
                  </a:cubicBezTo>
                  <a:cubicBezTo>
                    <a:pt x="2747" y="11675"/>
                    <a:pt x="3155" y="11660"/>
                    <a:pt x="3562" y="11660"/>
                  </a:cubicBezTo>
                  <a:close/>
                  <a:moveTo>
                    <a:pt x="5271" y="0"/>
                  </a:moveTo>
                  <a:cubicBezTo>
                    <a:pt x="4337" y="0"/>
                    <a:pt x="3269" y="0"/>
                    <a:pt x="2269" y="134"/>
                  </a:cubicBezTo>
                  <a:cubicBezTo>
                    <a:pt x="2169" y="134"/>
                    <a:pt x="2069" y="167"/>
                    <a:pt x="2002" y="234"/>
                  </a:cubicBezTo>
                  <a:cubicBezTo>
                    <a:pt x="1768" y="467"/>
                    <a:pt x="1602" y="667"/>
                    <a:pt x="1401" y="867"/>
                  </a:cubicBezTo>
                  <a:lnTo>
                    <a:pt x="1235" y="1034"/>
                  </a:lnTo>
                  <a:cubicBezTo>
                    <a:pt x="1190" y="1004"/>
                    <a:pt x="1138" y="988"/>
                    <a:pt x="1086" y="988"/>
                  </a:cubicBezTo>
                  <a:cubicBezTo>
                    <a:pt x="1021" y="988"/>
                    <a:pt x="956" y="1013"/>
                    <a:pt x="901" y="1068"/>
                  </a:cubicBezTo>
                  <a:cubicBezTo>
                    <a:pt x="834" y="1168"/>
                    <a:pt x="834" y="1301"/>
                    <a:pt x="901" y="1368"/>
                  </a:cubicBezTo>
                  <a:cubicBezTo>
                    <a:pt x="968" y="1401"/>
                    <a:pt x="968" y="1468"/>
                    <a:pt x="968" y="1535"/>
                  </a:cubicBezTo>
                  <a:cubicBezTo>
                    <a:pt x="968" y="1668"/>
                    <a:pt x="968" y="1801"/>
                    <a:pt x="1001" y="1868"/>
                  </a:cubicBezTo>
                  <a:lnTo>
                    <a:pt x="1001" y="2002"/>
                  </a:lnTo>
                  <a:lnTo>
                    <a:pt x="1001" y="2302"/>
                  </a:lnTo>
                  <a:cubicBezTo>
                    <a:pt x="1001" y="2502"/>
                    <a:pt x="1001" y="2702"/>
                    <a:pt x="1034" y="2902"/>
                  </a:cubicBezTo>
                  <a:cubicBezTo>
                    <a:pt x="1068" y="3169"/>
                    <a:pt x="1168" y="3236"/>
                    <a:pt x="1401" y="3236"/>
                  </a:cubicBezTo>
                  <a:cubicBezTo>
                    <a:pt x="1401" y="3236"/>
                    <a:pt x="1368" y="3236"/>
                    <a:pt x="1368" y="3303"/>
                  </a:cubicBezTo>
                  <a:cubicBezTo>
                    <a:pt x="1335" y="3336"/>
                    <a:pt x="1301" y="3369"/>
                    <a:pt x="1301" y="3469"/>
                  </a:cubicBezTo>
                  <a:cubicBezTo>
                    <a:pt x="1301" y="3536"/>
                    <a:pt x="1301" y="3669"/>
                    <a:pt x="1501" y="3703"/>
                  </a:cubicBezTo>
                  <a:cubicBezTo>
                    <a:pt x="1902" y="3803"/>
                    <a:pt x="2302" y="3870"/>
                    <a:pt x="2702" y="3970"/>
                  </a:cubicBezTo>
                  <a:lnTo>
                    <a:pt x="3369" y="4103"/>
                  </a:lnTo>
                  <a:cubicBezTo>
                    <a:pt x="3470" y="4103"/>
                    <a:pt x="3536" y="4136"/>
                    <a:pt x="3670" y="4136"/>
                  </a:cubicBezTo>
                  <a:lnTo>
                    <a:pt x="3736" y="4136"/>
                  </a:lnTo>
                  <a:lnTo>
                    <a:pt x="3703" y="5137"/>
                  </a:lnTo>
                  <a:cubicBezTo>
                    <a:pt x="3703" y="5671"/>
                    <a:pt x="3670" y="6171"/>
                    <a:pt x="3670" y="6705"/>
                  </a:cubicBezTo>
                  <a:cubicBezTo>
                    <a:pt x="3670" y="7105"/>
                    <a:pt x="3670" y="7506"/>
                    <a:pt x="3603" y="7872"/>
                  </a:cubicBezTo>
                  <a:lnTo>
                    <a:pt x="3603" y="8773"/>
                  </a:lnTo>
                  <a:lnTo>
                    <a:pt x="3603" y="8873"/>
                  </a:lnTo>
                  <a:cubicBezTo>
                    <a:pt x="3403" y="9007"/>
                    <a:pt x="3503" y="9173"/>
                    <a:pt x="3536" y="9307"/>
                  </a:cubicBezTo>
                  <a:lnTo>
                    <a:pt x="3536" y="9374"/>
                  </a:lnTo>
                  <a:lnTo>
                    <a:pt x="3436" y="9374"/>
                  </a:lnTo>
                  <a:cubicBezTo>
                    <a:pt x="3336" y="9374"/>
                    <a:pt x="3203" y="9374"/>
                    <a:pt x="3069" y="9340"/>
                  </a:cubicBezTo>
                  <a:cubicBezTo>
                    <a:pt x="2902" y="9340"/>
                    <a:pt x="2702" y="9307"/>
                    <a:pt x="2536" y="9307"/>
                  </a:cubicBezTo>
                  <a:cubicBezTo>
                    <a:pt x="2269" y="9273"/>
                    <a:pt x="2002" y="9273"/>
                    <a:pt x="1735" y="9207"/>
                  </a:cubicBezTo>
                  <a:lnTo>
                    <a:pt x="1702" y="9207"/>
                  </a:lnTo>
                  <a:cubicBezTo>
                    <a:pt x="1671" y="9207"/>
                    <a:pt x="1638" y="9206"/>
                    <a:pt x="1603" y="9206"/>
                  </a:cubicBezTo>
                  <a:cubicBezTo>
                    <a:pt x="1446" y="9206"/>
                    <a:pt x="1262" y="9228"/>
                    <a:pt x="1235" y="9474"/>
                  </a:cubicBezTo>
                  <a:lnTo>
                    <a:pt x="1201" y="9507"/>
                  </a:lnTo>
                  <a:cubicBezTo>
                    <a:pt x="1201" y="9507"/>
                    <a:pt x="1168" y="9507"/>
                    <a:pt x="1168" y="9540"/>
                  </a:cubicBezTo>
                  <a:lnTo>
                    <a:pt x="1001" y="9707"/>
                  </a:lnTo>
                  <a:cubicBezTo>
                    <a:pt x="834" y="9874"/>
                    <a:pt x="668" y="10007"/>
                    <a:pt x="501" y="10141"/>
                  </a:cubicBezTo>
                  <a:cubicBezTo>
                    <a:pt x="434" y="10174"/>
                    <a:pt x="401" y="10174"/>
                    <a:pt x="367" y="10174"/>
                  </a:cubicBezTo>
                  <a:cubicBezTo>
                    <a:pt x="167" y="10174"/>
                    <a:pt x="100" y="10341"/>
                    <a:pt x="100" y="10474"/>
                  </a:cubicBezTo>
                  <a:cubicBezTo>
                    <a:pt x="100" y="10541"/>
                    <a:pt x="100" y="10541"/>
                    <a:pt x="67" y="10541"/>
                  </a:cubicBezTo>
                  <a:cubicBezTo>
                    <a:pt x="0" y="10608"/>
                    <a:pt x="0" y="10674"/>
                    <a:pt x="0" y="10808"/>
                  </a:cubicBezTo>
                  <a:cubicBezTo>
                    <a:pt x="0" y="10875"/>
                    <a:pt x="67" y="10941"/>
                    <a:pt x="67" y="10941"/>
                  </a:cubicBezTo>
                  <a:cubicBezTo>
                    <a:pt x="100" y="10941"/>
                    <a:pt x="100" y="10975"/>
                    <a:pt x="167" y="10975"/>
                  </a:cubicBezTo>
                  <a:lnTo>
                    <a:pt x="201" y="11275"/>
                  </a:lnTo>
                  <a:cubicBezTo>
                    <a:pt x="234" y="11508"/>
                    <a:pt x="234" y="11809"/>
                    <a:pt x="267" y="12042"/>
                  </a:cubicBezTo>
                  <a:lnTo>
                    <a:pt x="267" y="12142"/>
                  </a:lnTo>
                  <a:cubicBezTo>
                    <a:pt x="267" y="12209"/>
                    <a:pt x="267" y="12342"/>
                    <a:pt x="367" y="12442"/>
                  </a:cubicBezTo>
                  <a:cubicBezTo>
                    <a:pt x="434" y="12509"/>
                    <a:pt x="534" y="12509"/>
                    <a:pt x="668" y="12509"/>
                  </a:cubicBezTo>
                  <a:lnTo>
                    <a:pt x="734" y="12509"/>
                  </a:lnTo>
                  <a:cubicBezTo>
                    <a:pt x="834" y="12509"/>
                    <a:pt x="934" y="12542"/>
                    <a:pt x="1034" y="12542"/>
                  </a:cubicBezTo>
                  <a:cubicBezTo>
                    <a:pt x="1268" y="12609"/>
                    <a:pt x="1535" y="12643"/>
                    <a:pt x="1768" y="12643"/>
                  </a:cubicBezTo>
                  <a:cubicBezTo>
                    <a:pt x="2102" y="12676"/>
                    <a:pt x="2435" y="12676"/>
                    <a:pt x="2836" y="12676"/>
                  </a:cubicBezTo>
                  <a:cubicBezTo>
                    <a:pt x="3069" y="12676"/>
                    <a:pt x="3336" y="12676"/>
                    <a:pt x="3570" y="12709"/>
                  </a:cubicBezTo>
                  <a:cubicBezTo>
                    <a:pt x="4237" y="12776"/>
                    <a:pt x="4871" y="12809"/>
                    <a:pt x="5538" y="12843"/>
                  </a:cubicBezTo>
                  <a:lnTo>
                    <a:pt x="6739" y="12943"/>
                  </a:lnTo>
                  <a:lnTo>
                    <a:pt x="8607" y="13043"/>
                  </a:lnTo>
                  <a:lnTo>
                    <a:pt x="8740" y="13043"/>
                  </a:lnTo>
                  <a:cubicBezTo>
                    <a:pt x="9007" y="13043"/>
                    <a:pt x="9240" y="13110"/>
                    <a:pt x="9440" y="13176"/>
                  </a:cubicBezTo>
                  <a:cubicBezTo>
                    <a:pt x="9507" y="13176"/>
                    <a:pt x="9541" y="13210"/>
                    <a:pt x="9541" y="13210"/>
                  </a:cubicBezTo>
                  <a:cubicBezTo>
                    <a:pt x="9674" y="13210"/>
                    <a:pt x="9774" y="13143"/>
                    <a:pt x="9874" y="13043"/>
                  </a:cubicBezTo>
                  <a:lnTo>
                    <a:pt x="9907" y="13009"/>
                  </a:lnTo>
                  <a:cubicBezTo>
                    <a:pt x="9941" y="12943"/>
                    <a:pt x="10041" y="12876"/>
                    <a:pt x="10074" y="12809"/>
                  </a:cubicBezTo>
                  <a:cubicBezTo>
                    <a:pt x="10241" y="12676"/>
                    <a:pt x="10408" y="12509"/>
                    <a:pt x="10575" y="12376"/>
                  </a:cubicBezTo>
                  <a:cubicBezTo>
                    <a:pt x="10741" y="12276"/>
                    <a:pt x="10908" y="12109"/>
                    <a:pt x="11075" y="11975"/>
                  </a:cubicBezTo>
                  <a:lnTo>
                    <a:pt x="11175" y="11875"/>
                  </a:lnTo>
                  <a:cubicBezTo>
                    <a:pt x="11242" y="11809"/>
                    <a:pt x="11342" y="11709"/>
                    <a:pt x="11442" y="11709"/>
                  </a:cubicBezTo>
                  <a:cubicBezTo>
                    <a:pt x="11542" y="11709"/>
                    <a:pt x="11609" y="11608"/>
                    <a:pt x="11609" y="11508"/>
                  </a:cubicBezTo>
                  <a:cubicBezTo>
                    <a:pt x="11742" y="11475"/>
                    <a:pt x="11609" y="11375"/>
                    <a:pt x="11609" y="11342"/>
                  </a:cubicBezTo>
                  <a:cubicBezTo>
                    <a:pt x="11575" y="11308"/>
                    <a:pt x="11542" y="11308"/>
                    <a:pt x="11509" y="11308"/>
                  </a:cubicBezTo>
                  <a:lnTo>
                    <a:pt x="11509" y="11242"/>
                  </a:lnTo>
                  <a:lnTo>
                    <a:pt x="11509" y="10908"/>
                  </a:lnTo>
                  <a:lnTo>
                    <a:pt x="11509" y="10708"/>
                  </a:lnTo>
                  <a:lnTo>
                    <a:pt x="11509" y="10007"/>
                  </a:lnTo>
                  <a:cubicBezTo>
                    <a:pt x="11509" y="9674"/>
                    <a:pt x="11409" y="9574"/>
                    <a:pt x="11075" y="9574"/>
                  </a:cubicBezTo>
                  <a:cubicBezTo>
                    <a:pt x="10241" y="9574"/>
                    <a:pt x="9374" y="9540"/>
                    <a:pt x="8540" y="9540"/>
                  </a:cubicBezTo>
                  <a:cubicBezTo>
                    <a:pt x="8373" y="9540"/>
                    <a:pt x="8240" y="9540"/>
                    <a:pt x="8073" y="9507"/>
                  </a:cubicBezTo>
                  <a:lnTo>
                    <a:pt x="7939" y="9507"/>
                  </a:lnTo>
                  <a:lnTo>
                    <a:pt x="8039" y="3703"/>
                  </a:lnTo>
                  <a:lnTo>
                    <a:pt x="8073" y="3703"/>
                  </a:lnTo>
                  <a:cubicBezTo>
                    <a:pt x="8173" y="3703"/>
                    <a:pt x="8273" y="3736"/>
                    <a:pt x="8373" y="3736"/>
                  </a:cubicBezTo>
                  <a:lnTo>
                    <a:pt x="9907" y="3736"/>
                  </a:lnTo>
                  <a:cubicBezTo>
                    <a:pt x="9941" y="3736"/>
                    <a:pt x="10041" y="3736"/>
                    <a:pt x="10074" y="3703"/>
                  </a:cubicBezTo>
                  <a:cubicBezTo>
                    <a:pt x="10174" y="3636"/>
                    <a:pt x="10208" y="3569"/>
                    <a:pt x="10208" y="3503"/>
                  </a:cubicBezTo>
                  <a:cubicBezTo>
                    <a:pt x="10241" y="3369"/>
                    <a:pt x="10074" y="3303"/>
                    <a:pt x="10074" y="3303"/>
                  </a:cubicBezTo>
                  <a:lnTo>
                    <a:pt x="10041" y="3303"/>
                  </a:lnTo>
                  <a:cubicBezTo>
                    <a:pt x="10074" y="3236"/>
                    <a:pt x="10108" y="3169"/>
                    <a:pt x="10174" y="3136"/>
                  </a:cubicBezTo>
                  <a:cubicBezTo>
                    <a:pt x="10208" y="3069"/>
                    <a:pt x="10241" y="3036"/>
                    <a:pt x="10274" y="2969"/>
                  </a:cubicBezTo>
                  <a:cubicBezTo>
                    <a:pt x="10408" y="2836"/>
                    <a:pt x="10541" y="2702"/>
                    <a:pt x="10575" y="2602"/>
                  </a:cubicBezTo>
                  <a:cubicBezTo>
                    <a:pt x="10675" y="2435"/>
                    <a:pt x="10675" y="2235"/>
                    <a:pt x="10675" y="2035"/>
                  </a:cubicBezTo>
                  <a:lnTo>
                    <a:pt x="10675" y="1835"/>
                  </a:lnTo>
                  <a:lnTo>
                    <a:pt x="10775" y="834"/>
                  </a:lnTo>
                  <a:lnTo>
                    <a:pt x="10841" y="534"/>
                  </a:lnTo>
                  <a:lnTo>
                    <a:pt x="11042" y="534"/>
                  </a:lnTo>
                  <a:cubicBezTo>
                    <a:pt x="11108" y="534"/>
                    <a:pt x="11242" y="467"/>
                    <a:pt x="11242" y="367"/>
                  </a:cubicBezTo>
                  <a:cubicBezTo>
                    <a:pt x="11242" y="300"/>
                    <a:pt x="11208" y="167"/>
                    <a:pt x="11108" y="134"/>
                  </a:cubicBezTo>
                  <a:cubicBezTo>
                    <a:pt x="11042" y="100"/>
                    <a:pt x="10908" y="100"/>
                    <a:pt x="10841" y="100"/>
                  </a:cubicBezTo>
                  <a:cubicBezTo>
                    <a:pt x="10575" y="100"/>
                    <a:pt x="10341" y="100"/>
                    <a:pt x="10041" y="34"/>
                  </a:cubicBezTo>
                  <a:lnTo>
                    <a:pt x="9674" y="34"/>
                  </a:lnTo>
                  <a:cubicBezTo>
                    <a:pt x="8373" y="34"/>
                    <a:pt x="7039" y="0"/>
                    <a:pt x="573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421075" y="3115050"/>
              <a:ext cx="338600" cy="394600"/>
            </a:xfrm>
            <a:custGeom>
              <a:avLst/>
              <a:gdLst/>
              <a:ahLst/>
              <a:cxnLst/>
              <a:rect l="l" t="t" r="r" b="b"/>
              <a:pathLst>
                <a:path w="13544" h="15784" extrusionOk="0">
                  <a:moveTo>
                    <a:pt x="8373" y="6844"/>
                  </a:moveTo>
                  <a:cubicBezTo>
                    <a:pt x="8306" y="6877"/>
                    <a:pt x="8273" y="6910"/>
                    <a:pt x="8173" y="7010"/>
                  </a:cubicBezTo>
                  <a:cubicBezTo>
                    <a:pt x="7973" y="7244"/>
                    <a:pt x="7806" y="7511"/>
                    <a:pt x="7606" y="7811"/>
                  </a:cubicBezTo>
                  <a:cubicBezTo>
                    <a:pt x="7539" y="7878"/>
                    <a:pt x="7472" y="7911"/>
                    <a:pt x="7372" y="7911"/>
                  </a:cubicBezTo>
                  <a:lnTo>
                    <a:pt x="6271" y="7911"/>
                  </a:lnTo>
                  <a:cubicBezTo>
                    <a:pt x="6438" y="7644"/>
                    <a:pt x="6572" y="7311"/>
                    <a:pt x="6672" y="7010"/>
                  </a:cubicBezTo>
                  <a:cubicBezTo>
                    <a:pt x="6705" y="6944"/>
                    <a:pt x="6772" y="6877"/>
                    <a:pt x="6838" y="6877"/>
                  </a:cubicBezTo>
                  <a:cubicBezTo>
                    <a:pt x="7339" y="6877"/>
                    <a:pt x="7906" y="6877"/>
                    <a:pt x="8373" y="6844"/>
                  </a:cubicBezTo>
                  <a:close/>
                  <a:moveTo>
                    <a:pt x="6171" y="1306"/>
                  </a:moveTo>
                  <a:lnTo>
                    <a:pt x="6171" y="1340"/>
                  </a:lnTo>
                  <a:cubicBezTo>
                    <a:pt x="5938" y="1940"/>
                    <a:pt x="5638" y="2541"/>
                    <a:pt x="5404" y="3141"/>
                  </a:cubicBezTo>
                  <a:cubicBezTo>
                    <a:pt x="4770" y="4542"/>
                    <a:pt x="4103" y="6010"/>
                    <a:pt x="3469" y="7477"/>
                  </a:cubicBezTo>
                  <a:cubicBezTo>
                    <a:pt x="3169" y="8111"/>
                    <a:pt x="2969" y="8778"/>
                    <a:pt x="2735" y="9445"/>
                  </a:cubicBezTo>
                  <a:lnTo>
                    <a:pt x="2235" y="10680"/>
                  </a:lnTo>
                  <a:cubicBezTo>
                    <a:pt x="2068" y="11147"/>
                    <a:pt x="1835" y="11647"/>
                    <a:pt x="1635" y="12114"/>
                  </a:cubicBezTo>
                  <a:cubicBezTo>
                    <a:pt x="1568" y="12247"/>
                    <a:pt x="1468" y="12448"/>
                    <a:pt x="1435" y="12614"/>
                  </a:cubicBezTo>
                  <a:cubicBezTo>
                    <a:pt x="1334" y="12748"/>
                    <a:pt x="1234" y="12948"/>
                    <a:pt x="1101" y="13048"/>
                  </a:cubicBezTo>
                  <a:cubicBezTo>
                    <a:pt x="968" y="13181"/>
                    <a:pt x="801" y="13315"/>
                    <a:pt x="667" y="13448"/>
                  </a:cubicBezTo>
                  <a:lnTo>
                    <a:pt x="934" y="12614"/>
                  </a:lnTo>
                  <a:cubicBezTo>
                    <a:pt x="1801" y="9679"/>
                    <a:pt x="2936" y="6610"/>
                    <a:pt x="4503" y="2874"/>
                  </a:cubicBezTo>
                  <a:cubicBezTo>
                    <a:pt x="4570" y="2841"/>
                    <a:pt x="4570" y="2741"/>
                    <a:pt x="4603" y="2707"/>
                  </a:cubicBezTo>
                  <a:cubicBezTo>
                    <a:pt x="4637" y="2607"/>
                    <a:pt x="4670" y="2507"/>
                    <a:pt x="4737" y="2440"/>
                  </a:cubicBezTo>
                  <a:cubicBezTo>
                    <a:pt x="4770" y="2240"/>
                    <a:pt x="4837" y="2207"/>
                    <a:pt x="4937" y="2174"/>
                  </a:cubicBezTo>
                  <a:cubicBezTo>
                    <a:pt x="4970" y="2140"/>
                    <a:pt x="5070" y="2107"/>
                    <a:pt x="5104" y="2107"/>
                  </a:cubicBezTo>
                  <a:cubicBezTo>
                    <a:pt x="5471" y="1840"/>
                    <a:pt x="5838" y="1540"/>
                    <a:pt x="6171" y="1306"/>
                  </a:cubicBezTo>
                  <a:close/>
                  <a:moveTo>
                    <a:pt x="8640" y="406"/>
                  </a:moveTo>
                  <a:cubicBezTo>
                    <a:pt x="8706" y="406"/>
                    <a:pt x="8773" y="472"/>
                    <a:pt x="8806" y="539"/>
                  </a:cubicBezTo>
                  <a:cubicBezTo>
                    <a:pt x="8806" y="572"/>
                    <a:pt x="8840" y="639"/>
                    <a:pt x="8840" y="673"/>
                  </a:cubicBezTo>
                  <a:cubicBezTo>
                    <a:pt x="8840" y="706"/>
                    <a:pt x="8873" y="739"/>
                    <a:pt x="8873" y="806"/>
                  </a:cubicBezTo>
                  <a:cubicBezTo>
                    <a:pt x="9774" y="3541"/>
                    <a:pt x="10674" y="6543"/>
                    <a:pt x="11675" y="10013"/>
                  </a:cubicBezTo>
                  <a:cubicBezTo>
                    <a:pt x="11942" y="10947"/>
                    <a:pt x="12176" y="11847"/>
                    <a:pt x="12442" y="12714"/>
                  </a:cubicBezTo>
                  <a:cubicBezTo>
                    <a:pt x="12542" y="13081"/>
                    <a:pt x="12643" y="13515"/>
                    <a:pt x="12776" y="13882"/>
                  </a:cubicBezTo>
                  <a:cubicBezTo>
                    <a:pt x="12209" y="13715"/>
                    <a:pt x="11642" y="13682"/>
                    <a:pt x="11108" y="13648"/>
                  </a:cubicBezTo>
                  <a:lnTo>
                    <a:pt x="10808" y="13648"/>
                  </a:lnTo>
                  <a:cubicBezTo>
                    <a:pt x="10608" y="13648"/>
                    <a:pt x="10574" y="13548"/>
                    <a:pt x="10508" y="13448"/>
                  </a:cubicBezTo>
                  <a:lnTo>
                    <a:pt x="10441" y="13148"/>
                  </a:lnTo>
                  <a:cubicBezTo>
                    <a:pt x="10341" y="12848"/>
                    <a:pt x="10241" y="12514"/>
                    <a:pt x="10174" y="12181"/>
                  </a:cubicBezTo>
                  <a:cubicBezTo>
                    <a:pt x="9941" y="11080"/>
                    <a:pt x="9740" y="10046"/>
                    <a:pt x="9507" y="8978"/>
                  </a:cubicBezTo>
                  <a:cubicBezTo>
                    <a:pt x="9407" y="8445"/>
                    <a:pt x="9273" y="7878"/>
                    <a:pt x="9173" y="7344"/>
                  </a:cubicBezTo>
                  <a:cubicBezTo>
                    <a:pt x="9140" y="7110"/>
                    <a:pt x="9073" y="6877"/>
                    <a:pt x="9007" y="6710"/>
                  </a:cubicBezTo>
                  <a:cubicBezTo>
                    <a:pt x="8940" y="6443"/>
                    <a:pt x="8806" y="6343"/>
                    <a:pt x="8506" y="6343"/>
                  </a:cubicBezTo>
                  <a:lnTo>
                    <a:pt x="8273" y="6343"/>
                  </a:lnTo>
                  <a:cubicBezTo>
                    <a:pt x="7961" y="6343"/>
                    <a:pt x="7650" y="6358"/>
                    <a:pt x="7349" y="6358"/>
                  </a:cubicBezTo>
                  <a:cubicBezTo>
                    <a:pt x="7198" y="6358"/>
                    <a:pt x="7050" y="6354"/>
                    <a:pt x="6905" y="6343"/>
                  </a:cubicBezTo>
                  <a:cubicBezTo>
                    <a:pt x="6471" y="6343"/>
                    <a:pt x="6338" y="6610"/>
                    <a:pt x="6271" y="6810"/>
                  </a:cubicBezTo>
                  <a:lnTo>
                    <a:pt x="6004" y="7444"/>
                  </a:lnTo>
                  <a:cubicBezTo>
                    <a:pt x="5904" y="7778"/>
                    <a:pt x="5738" y="8145"/>
                    <a:pt x="5604" y="8478"/>
                  </a:cubicBezTo>
                  <a:cubicBezTo>
                    <a:pt x="5271" y="9312"/>
                    <a:pt x="4970" y="10179"/>
                    <a:pt x="4670" y="11013"/>
                  </a:cubicBezTo>
                  <a:lnTo>
                    <a:pt x="4503" y="11480"/>
                  </a:lnTo>
                  <a:cubicBezTo>
                    <a:pt x="4437" y="11780"/>
                    <a:pt x="4270" y="12014"/>
                    <a:pt x="4136" y="12281"/>
                  </a:cubicBezTo>
                  <a:cubicBezTo>
                    <a:pt x="4103" y="12348"/>
                    <a:pt x="4070" y="12448"/>
                    <a:pt x="4003" y="12481"/>
                  </a:cubicBezTo>
                  <a:cubicBezTo>
                    <a:pt x="3903" y="12714"/>
                    <a:pt x="3770" y="12815"/>
                    <a:pt x="3569" y="12815"/>
                  </a:cubicBezTo>
                  <a:cubicBezTo>
                    <a:pt x="3303" y="12815"/>
                    <a:pt x="3069" y="12748"/>
                    <a:pt x="2802" y="12748"/>
                  </a:cubicBezTo>
                  <a:lnTo>
                    <a:pt x="2268" y="12748"/>
                  </a:lnTo>
                  <a:cubicBezTo>
                    <a:pt x="2135" y="12748"/>
                    <a:pt x="2068" y="12748"/>
                    <a:pt x="1935" y="12714"/>
                  </a:cubicBezTo>
                  <a:lnTo>
                    <a:pt x="1835" y="12714"/>
                  </a:lnTo>
                  <a:cubicBezTo>
                    <a:pt x="2402" y="11647"/>
                    <a:pt x="2802" y="10546"/>
                    <a:pt x="3269" y="9312"/>
                  </a:cubicBezTo>
                  <a:cubicBezTo>
                    <a:pt x="3903" y="7544"/>
                    <a:pt x="4670" y="5743"/>
                    <a:pt x="5437" y="4142"/>
                  </a:cubicBezTo>
                  <a:cubicBezTo>
                    <a:pt x="5571" y="3841"/>
                    <a:pt x="5671" y="3575"/>
                    <a:pt x="5804" y="3308"/>
                  </a:cubicBezTo>
                  <a:cubicBezTo>
                    <a:pt x="6138" y="2607"/>
                    <a:pt x="6471" y="1840"/>
                    <a:pt x="6805" y="1073"/>
                  </a:cubicBezTo>
                  <a:cubicBezTo>
                    <a:pt x="6938" y="739"/>
                    <a:pt x="7139" y="639"/>
                    <a:pt x="7472" y="572"/>
                  </a:cubicBezTo>
                  <a:cubicBezTo>
                    <a:pt x="7672" y="572"/>
                    <a:pt x="7906" y="539"/>
                    <a:pt x="8106" y="506"/>
                  </a:cubicBezTo>
                  <a:cubicBezTo>
                    <a:pt x="8173" y="506"/>
                    <a:pt x="8306" y="472"/>
                    <a:pt x="8373" y="472"/>
                  </a:cubicBezTo>
                  <a:cubicBezTo>
                    <a:pt x="8473" y="472"/>
                    <a:pt x="8573" y="406"/>
                    <a:pt x="8640" y="406"/>
                  </a:cubicBezTo>
                  <a:close/>
                  <a:moveTo>
                    <a:pt x="1701" y="13181"/>
                  </a:moveTo>
                  <a:cubicBezTo>
                    <a:pt x="1902" y="13181"/>
                    <a:pt x="2102" y="13215"/>
                    <a:pt x="2268" y="13215"/>
                  </a:cubicBezTo>
                  <a:cubicBezTo>
                    <a:pt x="2502" y="13215"/>
                    <a:pt x="2702" y="13282"/>
                    <a:pt x="2969" y="13282"/>
                  </a:cubicBezTo>
                  <a:lnTo>
                    <a:pt x="3436" y="13315"/>
                  </a:lnTo>
                  <a:lnTo>
                    <a:pt x="3369" y="13348"/>
                  </a:lnTo>
                  <a:cubicBezTo>
                    <a:pt x="3202" y="13515"/>
                    <a:pt x="3102" y="13682"/>
                    <a:pt x="2936" y="13849"/>
                  </a:cubicBezTo>
                  <a:cubicBezTo>
                    <a:pt x="2936" y="13849"/>
                    <a:pt x="2902" y="13882"/>
                    <a:pt x="2802" y="13882"/>
                  </a:cubicBezTo>
                  <a:cubicBezTo>
                    <a:pt x="2297" y="13954"/>
                    <a:pt x="1792" y="14009"/>
                    <a:pt x="1300" y="14009"/>
                  </a:cubicBezTo>
                  <a:cubicBezTo>
                    <a:pt x="1109" y="14009"/>
                    <a:pt x="920" y="14001"/>
                    <a:pt x="734" y="13982"/>
                  </a:cubicBezTo>
                  <a:cubicBezTo>
                    <a:pt x="801" y="13882"/>
                    <a:pt x="934" y="13815"/>
                    <a:pt x="1001" y="13715"/>
                  </a:cubicBezTo>
                  <a:cubicBezTo>
                    <a:pt x="1168" y="13582"/>
                    <a:pt x="1334" y="13448"/>
                    <a:pt x="1468" y="13248"/>
                  </a:cubicBezTo>
                  <a:cubicBezTo>
                    <a:pt x="1568" y="13181"/>
                    <a:pt x="1635" y="13181"/>
                    <a:pt x="1701" y="13181"/>
                  </a:cubicBezTo>
                  <a:close/>
                  <a:moveTo>
                    <a:pt x="8606" y="7344"/>
                  </a:moveTo>
                  <a:lnTo>
                    <a:pt x="8606" y="7377"/>
                  </a:lnTo>
                  <a:cubicBezTo>
                    <a:pt x="8640" y="7511"/>
                    <a:pt x="8640" y="7611"/>
                    <a:pt x="8673" y="7711"/>
                  </a:cubicBezTo>
                  <a:cubicBezTo>
                    <a:pt x="8773" y="8211"/>
                    <a:pt x="8873" y="8712"/>
                    <a:pt x="8973" y="9179"/>
                  </a:cubicBezTo>
                  <a:cubicBezTo>
                    <a:pt x="9173" y="10179"/>
                    <a:pt x="9374" y="11213"/>
                    <a:pt x="9640" y="12214"/>
                  </a:cubicBezTo>
                  <a:cubicBezTo>
                    <a:pt x="9707" y="12614"/>
                    <a:pt x="9807" y="12981"/>
                    <a:pt x="9941" y="13348"/>
                  </a:cubicBezTo>
                  <a:lnTo>
                    <a:pt x="10041" y="13849"/>
                  </a:lnTo>
                  <a:lnTo>
                    <a:pt x="9307" y="14649"/>
                  </a:lnTo>
                  <a:cubicBezTo>
                    <a:pt x="9307" y="14616"/>
                    <a:pt x="9273" y="14516"/>
                    <a:pt x="9273" y="14482"/>
                  </a:cubicBezTo>
                  <a:lnTo>
                    <a:pt x="8940" y="13048"/>
                  </a:lnTo>
                  <a:lnTo>
                    <a:pt x="8173" y="10046"/>
                  </a:lnTo>
                  <a:cubicBezTo>
                    <a:pt x="8106" y="9712"/>
                    <a:pt x="8006" y="9445"/>
                    <a:pt x="7939" y="9112"/>
                  </a:cubicBezTo>
                  <a:cubicBezTo>
                    <a:pt x="7872" y="8978"/>
                    <a:pt x="7839" y="8812"/>
                    <a:pt x="7806" y="8678"/>
                  </a:cubicBezTo>
                  <a:lnTo>
                    <a:pt x="7806" y="8645"/>
                  </a:lnTo>
                  <a:cubicBezTo>
                    <a:pt x="7739" y="8511"/>
                    <a:pt x="7739" y="8511"/>
                    <a:pt x="7772" y="8478"/>
                  </a:cubicBezTo>
                  <a:cubicBezTo>
                    <a:pt x="7906" y="8278"/>
                    <a:pt x="8039" y="8111"/>
                    <a:pt x="8173" y="7878"/>
                  </a:cubicBezTo>
                  <a:cubicBezTo>
                    <a:pt x="8306" y="7711"/>
                    <a:pt x="8473" y="7511"/>
                    <a:pt x="8606" y="7344"/>
                  </a:cubicBezTo>
                  <a:close/>
                  <a:moveTo>
                    <a:pt x="10408" y="14149"/>
                  </a:moveTo>
                  <a:lnTo>
                    <a:pt x="11608" y="14216"/>
                  </a:lnTo>
                  <a:cubicBezTo>
                    <a:pt x="11942" y="14282"/>
                    <a:pt x="12309" y="14316"/>
                    <a:pt x="12676" y="14416"/>
                  </a:cubicBezTo>
                  <a:lnTo>
                    <a:pt x="12643" y="14482"/>
                  </a:lnTo>
                  <a:lnTo>
                    <a:pt x="12576" y="14516"/>
                  </a:lnTo>
                  <a:cubicBezTo>
                    <a:pt x="12309" y="14716"/>
                    <a:pt x="12009" y="14883"/>
                    <a:pt x="11775" y="15116"/>
                  </a:cubicBezTo>
                  <a:cubicBezTo>
                    <a:pt x="11675" y="15150"/>
                    <a:pt x="11642" y="15183"/>
                    <a:pt x="11608" y="15183"/>
                  </a:cubicBezTo>
                  <a:cubicBezTo>
                    <a:pt x="11242" y="15183"/>
                    <a:pt x="10241" y="15049"/>
                    <a:pt x="9640" y="14916"/>
                  </a:cubicBezTo>
                  <a:lnTo>
                    <a:pt x="10408" y="14149"/>
                  </a:lnTo>
                  <a:close/>
                  <a:moveTo>
                    <a:pt x="8642" y="1"/>
                  </a:moveTo>
                  <a:cubicBezTo>
                    <a:pt x="8600" y="1"/>
                    <a:pt x="8554" y="2"/>
                    <a:pt x="8506" y="5"/>
                  </a:cubicBezTo>
                  <a:cubicBezTo>
                    <a:pt x="8440" y="5"/>
                    <a:pt x="8373" y="5"/>
                    <a:pt x="8339" y="39"/>
                  </a:cubicBezTo>
                  <a:lnTo>
                    <a:pt x="8273" y="39"/>
                  </a:lnTo>
                  <a:cubicBezTo>
                    <a:pt x="8106" y="105"/>
                    <a:pt x="7906" y="105"/>
                    <a:pt x="7739" y="139"/>
                  </a:cubicBezTo>
                  <a:lnTo>
                    <a:pt x="7472" y="172"/>
                  </a:lnTo>
                  <a:cubicBezTo>
                    <a:pt x="7272" y="206"/>
                    <a:pt x="7105" y="206"/>
                    <a:pt x="6905" y="272"/>
                  </a:cubicBezTo>
                  <a:cubicBezTo>
                    <a:pt x="6838" y="272"/>
                    <a:pt x="6805" y="306"/>
                    <a:pt x="6705" y="339"/>
                  </a:cubicBezTo>
                  <a:lnTo>
                    <a:pt x="6538" y="472"/>
                  </a:lnTo>
                  <a:cubicBezTo>
                    <a:pt x="5838" y="973"/>
                    <a:pt x="5171" y="1473"/>
                    <a:pt x="4470" y="1973"/>
                  </a:cubicBezTo>
                  <a:cubicBezTo>
                    <a:pt x="4403" y="2007"/>
                    <a:pt x="4337" y="2107"/>
                    <a:pt x="4303" y="2174"/>
                  </a:cubicBezTo>
                  <a:cubicBezTo>
                    <a:pt x="4270" y="2274"/>
                    <a:pt x="4203" y="2374"/>
                    <a:pt x="4170" y="2474"/>
                  </a:cubicBezTo>
                  <a:cubicBezTo>
                    <a:pt x="4136" y="2607"/>
                    <a:pt x="4103" y="2674"/>
                    <a:pt x="4036" y="2807"/>
                  </a:cubicBezTo>
                  <a:cubicBezTo>
                    <a:pt x="3036" y="5009"/>
                    <a:pt x="2135" y="7377"/>
                    <a:pt x="1201" y="10046"/>
                  </a:cubicBezTo>
                  <a:cubicBezTo>
                    <a:pt x="934" y="10980"/>
                    <a:pt x="634" y="11881"/>
                    <a:pt x="367" y="12781"/>
                  </a:cubicBezTo>
                  <a:cubicBezTo>
                    <a:pt x="267" y="13148"/>
                    <a:pt x="134" y="13515"/>
                    <a:pt x="34" y="13949"/>
                  </a:cubicBezTo>
                  <a:cubicBezTo>
                    <a:pt x="0" y="14049"/>
                    <a:pt x="0" y="14182"/>
                    <a:pt x="34" y="14282"/>
                  </a:cubicBezTo>
                  <a:cubicBezTo>
                    <a:pt x="100" y="14349"/>
                    <a:pt x="167" y="14449"/>
                    <a:pt x="300" y="14449"/>
                  </a:cubicBezTo>
                  <a:cubicBezTo>
                    <a:pt x="467" y="14482"/>
                    <a:pt x="634" y="14516"/>
                    <a:pt x="867" y="14516"/>
                  </a:cubicBezTo>
                  <a:cubicBezTo>
                    <a:pt x="997" y="14522"/>
                    <a:pt x="1127" y="14524"/>
                    <a:pt x="1257" y="14524"/>
                  </a:cubicBezTo>
                  <a:cubicBezTo>
                    <a:pt x="1860" y="14524"/>
                    <a:pt x="2459" y="14465"/>
                    <a:pt x="3036" y="14382"/>
                  </a:cubicBezTo>
                  <a:cubicBezTo>
                    <a:pt x="3136" y="14382"/>
                    <a:pt x="3202" y="14349"/>
                    <a:pt x="3303" y="14282"/>
                  </a:cubicBezTo>
                  <a:cubicBezTo>
                    <a:pt x="3436" y="14115"/>
                    <a:pt x="3603" y="13882"/>
                    <a:pt x="3770" y="13715"/>
                  </a:cubicBezTo>
                  <a:cubicBezTo>
                    <a:pt x="3936" y="13515"/>
                    <a:pt x="4136" y="13315"/>
                    <a:pt x="4270" y="13081"/>
                  </a:cubicBezTo>
                  <a:cubicBezTo>
                    <a:pt x="4603" y="12648"/>
                    <a:pt x="4804" y="12147"/>
                    <a:pt x="5004" y="11580"/>
                  </a:cubicBezTo>
                  <a:lnTo>
                    <a:pt x="5204" y="10980"/>
                  </a:lnTo>
                  <a:cubicBezTo>
                    <a:pt x="5371" y="10413"/>
                    <a:pt x="5537" y="9912"/>
                    <a:pt x="5771" y="9379"/>
                  </a:cubicBezTo>
                  <a:cubicBezTo>
                    <a:pt x="5838" y="9145"/>
                    <a:pt x="5971" y="8878"/>
                    <a:pt x="6038" y="8645"/>
                  </a:cubicBezTo>
                  <a:cubicBezTo>
                    <a:pt x="6105" y="8545"/>
                    <a:pt x="6138" y="8478"/>
                    <a:pt x="6171" y="8345"/>
                  </a:cubicBezTo>
                  <a:lnTo>
                    <a:pt x="7205" y="8378"/>
                  </a:lnTo>
                  <a:cubicBezTo>
                    <a:pt x="7205" y="8378"/>
                    <a:pt x="7205" y="8445"/>
                    <a:pt x="7272" y="8445"/>
                  </a:cubicBezTo>
                  <a:cubicBezTo>
                    <a:pt x="7305" y="8511"/>
                    <a:pt x="7339" y="8545"/>
                    <a:pt x="7339" y="8645"/>
                  </a:cubicBezTo>
                  <a:lnTo>
                    <a:pt x="7439" y="8912"/>
                  </a:lnTo>
                  <a:cubicBezTo>
                    <a:pt x="7539" y="9279"/>
                    <a:pt x="7639" y="9646"/>
                    <a:pt x="7706" y="10013"/>
                  </a:cubicBezTo>
                  <a:cubicBezTo>
                    <a:pt x="7806" y="10379"/>
                    <a:pt x="7872" y="10813"/>
                    <a:pt x="8006" y="11180"/>
                  </a:cubicBezTo>
                  <a:cubicBezTo>
                    <a:pt x="8306" y="12448"/>
                    <a:pt x="8606" y="13682"/>
                    <a:pt x="8973" y="14949"/>
                  </a:cubicBezTo>
                  <a:lnTo>
                    <a:pt x="8973" y="15016"/>
                  </a:lnTo>
                  <a:cubicBezTo>
                    <a:pt x="8973" y="15116"/>
                    <a:pt x="9007" y="15150"/>
                    <a:pt x="9040" y="15216"/>
                  </a:cubicBezTo>
                  <a:cubicBezTo>
                    <a:pt x="9114" y="15340"/>
                    <a:pt x="9207" y="15409"/>
                    <a:pt x="9290" y="15409"/>
                  </a:cubicBezTo>
                  <a:cubicBezTo>
                    <a:pt x="9320" y="15409"/>
                    <a:pt x="9348" y="15400"/>
                    <a:pt x="9374" y="15383"/>
                  </a:cubicBezTo>
                  <a:cubicBezTo>
                    <a:pt x="9418" y="15383"/>
                    <a:pt x="9462" y="15368"/>
                    <a:pt x="9497" y="15368"/>
                  </a:cubicBezTo>
                  <a:cubicBezTo>
                    <a:pt x="9514" y="15368"/>
                    <a:pt x="9529" y="15372"/>
                    <a:pt x="9540" y="15383"/>
                  </a:cubicBezTo>
                  <a:cubicBezTo>
                    <a:pt x="10174" y="15483"/>
                    <a:pt x="10775" y="15583"/>
                    <a:pt x="11375" y="15683"/>
                  </a:cubicBezTo>
                  <a:cubicBezTo>
                    <a:pt x="11442" y="15683"/>
                    <a:pt x="11475" y="15683"/>
                    <a:pt x="11508" y="15717"/>
                  </a:cubicBezTo>
                  <a:cubicBezTo>
                    <a:pt x="11542" y="15783"/>
                    <a:pt x="11642" y="15783"/>
                    <a:pt x="11675" y="15783"/>
                  </a:cubicBezTo>
                  <a:cubicBezTo>
                    <a:pt x="11775" y="15783"/>
                    <a:pt x="11842" y="15717"/>
                    <a:pt x="11875" y="15717"/>
                  </a:cubicBezTo>
                  <a:cubicBezTo>
                    <a:pt x="11942" y="15717"/>
                    <a:pt x="11975" y="15683"/>
                    <a:pt x="12042" y="15683"/>
                  </a:cubicBezTo>
                  <a:cubicBezTo>
                    <a:pt x="12142" y="15683"/>
                    <a:pt x="12176" y="15583"/>
                    <a:pt x="12209" y="15516"/>
                  </a:cubicBezTo>
                  <a:cubicBezTo>
                    <a:pt x="12209" y="15483"/>
                    <a:pt x="12276" y="15483"/>
                    <a:pt x="12276" y="15450"/>
                  </a:cubicBezTo>
                  <a:cubicBezTo>
                    <a:pt x="12309" y="15383"/>
                    <a:pt x="12309" y="15350"/>
                    <a:pt x="12342" y="15350"/>
                  </a:cubicBezTo>
                  <a:cubicBezTo>
                    <a:pt x="12643" y="15150"/>
                    <a:pt x="12876" y="14949"/>
                    <a:pt x="13176" y="14716"/>
                  </a:cubicBezTo>
                  <a:cubicBezTo>
                    <a:pt x="13210" y="14683"/>
                    <a:pt x="13276" y="14683"/>
                    <a:pt x="13310" y="14683"/>
                  </a:cubicBezTo>
                  <a:lnTo>
                    <a:pt x="13343" y="14683"/>
                  </a:lnTo>
                  <a:cubicBezTo>
                    <a:pt x="13443" y="14683"/>
                    <a:pt x="13510" y="14649"/>
                    <a:pt x="13510" y="14549"/>
                  </a:cubicBezTo>
                  <a:cubicBezTo>
                    <a:pt x="13543" y="14482"/>
                    <a:pt x="13510" y="14382"/>
                    <a:pt x="13510" y="14349"/>
                  </a:cubicBezTo>
                  <a:cubicBezTo>
                    <a:pt x="13376" y="14282"/>
                    <a:pt x="13343" y="14182"/>
                    <a:pt x="13343" y="14149"/>
                  </a:cubicBezTo>
                  <a:cubicBezTo>
                    <a:pt x="13310" y="13982"/>
                    <a:pt x="13210" y="13815"/>
                    <a:pt x="13176" y="13648"/>
                  </a:cubicBezTo>
                  <a:lnTo>
                    <a:pt x="12809" y="12247"/>
                  </a:lnTo>
                  <a:cubicBezTo>
                    <a:pt x="12609" y="11480"/>
                    <a:pt x="12376" y="10680"/>
                    <a:pt x="12142" y="9879"/>
                  </a:cubicBezTo>
                  <a:cubicBezTo>
                    <a:pt x="11442" y="7544"/>
                    <a:pt x="10775" y="5209"/>
                    <a:pt x="10041" y="2841"/>
                  </a:cubicBezTo>
                  <a:cubicBezTo>
                    <a:pt x="9841" y="2107"/>
                    <a:pt x="9607" y="1340"/>
                    <a:pt x="9340" y="606"/>
                  </a:cubicBezTo>
                  <a:lnTo>
                    <a:pt x="9340" y="539"/>
                  </a:lnTo>
                  <a:cubicBezTo>
                    <a:pt x="9189" y="147"/>
                    <a:pt x="9039" y="1"/>
                    <a:pt x="864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688650" y="3137975"/>
              <a:ext cx="261025" cy="385025"/>
            </a:xfrm>
            <a:custGeom>
              <a:avLst/>
              <a:gdLst/>
              <a:ahLst/>
              <a:cxnLst/>
              <a:rect l="l" t="t" r="r" b="b"/>
              <a:pathLst>
                <a:path w="10441" h="15401" extrusionOk="0">
                  <a:moveTo>
                    <a:pt x="5604" y="3058"/>
                  </a:moveTo>
                  <a:cubicBezTo>
                    <a:pt x="5637" y="3058"/>
                    <a:pt x="5671" y="3125"/>
                    <a:pt x="5671" y="3191"/>
                  </a:cubicBezTo>
                  <a:lnTo>
                    <a:pt x="5671" y="3291"/>
                  </a:lnTo>
                  <a:lnTo>
                    <a:pt x="5671" y="3391"/>
                  </a:lnTo>
                  <a:cubicBezTo>
                    <a:pt x="5671" y="3458"/>
                    <a:pt x="5671" y="3558"/>
                    <a:pt x="5704" y="3592"/>
                  </a:cubicBezTo>
                  <a:cubicBezTo>
                    <a:pt x="5637" y="3625"/>
                    <a:pt x="5537" y="3625"/>
                    <a:pt x="5471" y="3692"/>
                  </a:cubicBezTo>
                  <a:cubicBezTo>
                    <a:pt x="5437" y="3692"/>
                    <a:pt x="5337" y="3725"/>
                    <a:pt x="5304" y="3725"/>
                  </a:cubicBezTo>
                  <a:lnTo>
                    <a:pt x="5137" y="3391"/>
                  </a:lnTo>
                  <a:lnTo>
                    <a:pt x="5137" y="3391"/>
                  </a:lnTo>
                  <a:cubicBezTo>
                    <a:pt x="5148" y="3403"/>
                    <a:pt x="5156" y="3406"/>
                    <a:pt x="5163" y="3406"/>
                  </a:cubicBezTo>
                  <a:cubicBezTo>
                    <a:pt x="5178" y="3406"/>
                    <a:pt x="5193" y="3391"/>
                    <a:pt x="5237" y="3391"/>
                  </a:cubicBezTo>
                  <a:cubicBezTo>
                    <a:pt x="5304" y="3291"/>
                    <a:pt x="5404" y="3191"/>
                    <a:pt x="5504" y="3091"/>
                  </a:cubicBezTo>
                  <a:lnTo>
                    <a:pt x="5604" y="3058"/>
                  </a:lnTo>
                  <a:close/>
                  <a:moveTo>
                    <a:pt x="7572" y="3558"/>
                  </a:moveTo>
                  <a:lnTo>
                    <a:pt x="7572" y="3558"/>
                  </a:lnTo>
                  <a:cubicBezTo>
                    <a:pt x="7439" y="3725"/>
                    <a:pt x="7272" y="3825"/>
                    <a:pt x="7138" y="3959"/>
                  </a:cubicBezTo>
                  <a:cubicBezTo>
                    <a:pt x="7138" y="3959"/>
                    <a:pt x="7072" y="4025"/>
                    <a:pt x="7005" y="4025"/>
                  </a:cubicBezTo>
                  <a:cubicBezTo>
                    <a:pt x="6671" y="4025"/>
                    <a:pt x="6338" y="3959"/>
                    <a:pt x="5971" y="3959"/>
                  </a:cubicBezTo>
                  <a:lnTo>
                    <a:pt x="5904" y="3959"/>
                  </a:lnTo>
                  <a:cubicBezTo>
                    <a:pt x="6438" y="3725"/>
                    <a:pt x="6972" y="3625"/>
                    <a:pt x="7572" y="3558"/>
                  </a:cubicBezTo>
                  <a:close/>
                  <a:moveTo>
                    <a:pt x="7239" y="7027"/>
                  </a:moveTo>
                  <a:cubicBezTo>
                    <a:pt x="7239" y="7061"/>
                    <a:pt x="7239" y="7061"/>
                    <a:pt x="7272" y="7094"/>
                  </a:cubicBezTo>
                  <a:cubicBezTo>
                    <a:pt x="7305" y="7261"/>
                    <a:pt x="7339" y="7394"/>
                    <a:pt x="7405" y="7561"/>
                  </a:cubicBezTo>
                  <a:cubicBezTo>
                    <a:pt x="7572" y="8295"/>
                    <a:pt x="7505" y="9096"/>
                    <a:pt x="7272" y="9863"/>
                  </a:cubicBezTo>
                  <a:cubicBezTo>
                    <a:pt x="7172" y="10130"/>
                    <a:pt x="7005" y="10363"/>
                    <a:pt x="6805" y="10463"/>
                  </a:cubicBezTo>
                  <a:cubicBezTo>
                    <a:pt x="6657" y="10569"/>
                    <a:pt x="6483" y="10634"/>
                    <a:pt x="6307" y="10634"/>
                  </a:cubicBezTo>
                  <a:cubicBezTo>
                    <a:pt x="6205" y="10634"/>
                    <a:pt x="6102" y="10612"/>
                    <a:pt x="6004" y="10563"/>
                  </a:cubicBezTo>
                  <a:cubicBezTo>
                    <a:pt x="6505" y="10363"/>
                    <a:pt x="6772" y="9963"/>
                    <a:pt x="6805" y="9396"/>
                  </a:cubicBezTo>
                  <a:cubicBezTo>
                    <a:pt x="6772" y="8962"/>
                    <a:pt x="6805" y="8395"/>
                    <a:pt x="6638" y="7761"/>
                  </a:cubicBezTo>
                  <a:cubicBezTo>
                    <a:pt x="6605" y="7695"/>
                    <a:pt x="6638" y="7628"/>
                    <a:pt x="6671" y="7561"/>
                  </a:cubicBezTo>
                  <a:lnTo>
                    <a:pt x="7172" y="7061"/>
                  </a:lnTo>
                  <a:lnTo>
                    <a:pt x="7239" y="7027"/>
                  </a:lnTo>
                  <a:close/>
                  <a:moveTo>
                    <a:pt x="6004" y="723"/>
                  </a:moveTo>
                  <a:cubicBezTo>
                    <a:pt x="6104" y="723"/>
                    <a:pt x="6238" y="723"/>
                    <a:pt x="6305" y="756"/>
                  </a:cubicBezTo>
                  <a:cubicBezTo>
                    <a:pt x="6471" y="790"/>
                    <a:pt x="6638" y="856"/>
                    <a:pt x="6772" y="923"/>
                  </a:cubicBezTo>
                  <a:cubicBezTo>
                    <a:pt x="7372" y="1323"/>
                    <a:pt x="7839" y="1890"/>
                    <a:pt x="8173" y="2624"/>
                  </a:cubicBezTo>
                  <a:cubicBezTo>
                    <a:pt x="8206" y="2691"/>
                    <a:pt x="8206" y="2758"/>
                    <a:pt x="8206" y="2791"/>
                  </a:cubicBezTo>
                  <a:lnTo>
                    <a:pt x="8206" y="2858"/>
                  </a:lnTo>
                  <a:cubicBezTo>
                    <a:pt x="8106" y="2958"/>
                    <a:pt x="7972" y="3058"/>
                    <a:pt x="7772" y="3058"/>
                  </a:cubicBezTo>
                  <a:cubicBezTo>
                    <a:pt x="7439" y="3091"/>
                    <a:pt x="7105" y="3191"/>
                    <a:pt x="6805" y="3225"/>
                  </a:cubicBezTo>
                  <a:cubicBezTo>
                    <a:pt x="6538" y="3258"/>
                    <a:pt x="6305" y="3358"/>
                    <a:pt x="6038" y="3458"/>
                  </a:cubicBezTo>
                  <a:cubicBezTo>
                    <a:pt x="6104" y="3291"/>
                    <a:pt x="6104" y="3125"/>
                    <a:pt x="6004" y="2958"/>
                  </a:cubicBezTo>
                  <a:cubicBezTo>
                    <a:pt x="5971" y="2791"/>
                    <a:pt x="5838" y="2724"/>
                    <a:pt x="5671" y="2624"/>
                  </a:cubicBezTo>
                  <a:cubicBezTo>
                    <a:pt x="5610" y="2612"/>
                    <a:pt x="5549" y="2604"/>
                    <a:pt x="5489" y="2604"/>
                  </a:cubicBezTo>
                  <a:cubicBezTo>
                    <a:pt x="5386" y="2604"/>
                    <a:pt x="5288" y="2628"/>
                    <a:pt x="5204" y="2691"/>
                  </a:cubicBezTo>
                  <a:cubicBezTo>
                    <a:pt x="5104" y="2758"/>
                    <a:pt x="5004" y="2858"/>
                    <a:pt x="4870" y="2958"/>
                  </a:cubicBezTo>
                  <a:lnTo>
                    <a:pt x="4803" y="3058"/>
                  </a:lnTo>
                  <a:lnTo>
                    <a:pt x="4703" y="3125"/>
                  </a:lnTo>
                  <a:cubicBezTo>
                    <a:pt x="4670" y="3225"/>
                    <a:pt x="4637" y="3258"/>
                    <a:pt x="4537" y="3258"/>
                  </a:cubicBezTo>
                  <a:cubicBezTo>
                    <a:pt x="4470" y="3258"/>
                    <a:pt x="4437" y="3291"/>
                    <a:pt x="4370" y="3358"/>
                  </a:cubicBezTo>
                  <a:cubicBezTo>
                    <a:pt x="4336" y="3391"/>
                    <a:pt x="4336" y="3458"/>
                    <a:pt x="4336" y="3558"/>
                  </a:cubicBezTo>
                  <a:lnTo>
                    <a:pt x="4336" y="3692"/>
                  </a:lnTo>
                  <a:cubicBezTo>
                    <a:pt x="3936" y="4526"/>
                    <a:pt x="3803" y="5426"/>
                    <a:pt x="3703" y="6227"/>
                  </a:cubicBezTo>
                  <a:cubicBezTo>
                    <a:pt x="3636" y="7261"/>
                    <a:pt x="3669" y="8128"/>
                    <a:pt x="3970" y="8929"/>
                  </a:cubicBezTo>
                  <a:cubicBezTo>
                    <a:pt x="4203" y="9629"/>
                    <a:pt x="4503" y="10196"/>
                    <a:pt x="4970" y="10630"/>
                  </a:cubicBezTo>
                  <a:cubicBezTo>
                    <a:pt x="5104" y="10763"/>
                    <a:pt x="5270" y="10897"/>
                    <a:pt x="5437" y="11030"/>
                  </a:cubicBezTo>
                  <a:cubicBezTo>
                    <a:pt x="5676" y="11189"/>
                    <a:pt x="5930" y="11273"/>
                    <a:pt x="6185" y="11273"/>
                  </a:cubicBezTo>
                  <a:cubicBezTo>
                    <a:pt x="6464" y="11273"/>
                    <a:pt x="6743" y="11173"/>
                    <a:pt x="7005" y="10964"/>
                  </a:cubicBezTo>
                  <a:cubicBezTo>
                    <a:pt x="7372" y="10697"/>
                    <a:pt x="7605" y="10296"/>
                    <a:pt x="7706" y="9763"/>
                  </a:cubicBezTo>
                  <a:cubicBezTo>
                    <a:pt x="7939" y="8862"/>
                    <a:pt x="7939" y="8028"/>
                    <a:pt x="7639" y="7228"/>
                  </a:cubicBezTo>
                  <a:cubicBezTo>
                    <a:pt x="7639" y="7161"/>
                    <a:pt x="7605" y="7094"/>
                    <a:pt x="7605" y="7061"/>
                  </a:cubicBezTo>
                  <a:lnTo>
                    <a:pt x="7605" y="7027"/>
                  </a:lnTo>
                  <a:cubicBezTo>
                    <a:pt x="7706" y="7027"/>
                    <a:pt x="7839" y="7027"/>
                    <a:pt x="8006" y="6961"/>
                  </a:cubicBezTo>
                  <a:cubicBezTo>
                    <a:pt x="8275" y="6941"/>
                    <a:pt x="8523" y="6922"/>
                    <a:pt x="8774" y="6922"/>
                  </a:cubicBezTo>
                  <a:cubicBezTo>
                    <a:pt x="8957" y="6922"/>
                    <a:pt x="9143" y="6932"/>
                    <a:pt x="9340" y="6961"/>
                  </a:cubicBezTo>
                  <a:cubicBezTo>
                    <a:pt x="9440" y="6961"/>
                    <a:pt x="9540" y="7027"/>
                    <a:pt x="9640" y="7061"/>
                  </a:cubicBezTo>
                  <a:cubicBezTo>
                    <a:pt x="9774" y="7094"/>
                    <a:pt x="9774" y="7127"/>
                    <a:pt x="9774" y="7228"/>
                  </a:cubicBezTo>
                  <a:lnTo>
                    <a:pt x="9774" y="7928"/>
                  </a:lnTo>
                  <a:cubicBezTo>
                    <a:pt x="9774" y="8395"/>
                    <a:pt x="9807" y="8829"/>
                    <a:pt x="9807" y="9296"/>
                  </a:cubicBezTo>
                  <a:cubicBezTo>
                    <a:pt x="9807" y="10130"/>
                    <a:pt x="9507" y="10964"/>
                    <a:pt x="9207" y="11731"/>
                  </a:cubicBezTo>
                  <a:cubicBezTo>
                    <a:pt x="9006" y="12264"/>
                    <a:pt x="8773" y="12731"/>
                    <a:pt x="8473" y="13132"/>
                  </a:cubicBezTo>
                  <a:cubicBezTo>
                    <a:pt x="8206" y="13499"/>
                    <a:pt x="7872" y="13799"/>
                    <a:pt x="7505" y="14066"/>
                  </a:cubicBezTo>
                  <a:cubicBezTo>
                    <a:pt x="7005" y="14366"/>
                    <a:pt x="6523" y="14516"/>
                    <a:pt x="6032" y="14516"/>
                  </a:cubicBezTo>
                  <a:cubicBezTo>
                    <a:pt x="5869" y="14516"/>
                    <a:pt x="5704" y="14499"/>
                    <a:pt x="5537" y="14466"/>
                  </a:cubicBezTo>
                  <a:cubicBezTo>
                    <a:pt x="5004" y="14333"/>
                    <a:pt x="4537" y="14099"/>
                    <a:pt x="4170" y="13732"/>
                  </a:cubicBezTo>
                  <a:cubicBezTo>
                    <a:pt x="3736" y="12998"/>
                    <a:pt x="3336" y="12465"/>
                    <a:pt x="3136" y="11898"/>
                  </a:cubicBezTo>
                  <a:cubicBezTo>
                    <a:pt x="2769" y="10763"/>
                    <a:pt x="2368" y="9563"/>
                    <a:pt x="2302" y="8362"/>
                  </a:cubicBezTo>
                  <a:cubicBezTo>
                    <a:pt x="2235" y="7094"/>
                    <a:pt x="2435" y="5893"/>
                    <a:pt x="2835" y="4759"/>
                  </a:cubicBezTo>
                  <a:cubicBezTo>
                    <a:pt x="3102" y="4092"/>
                    <a:pt x="3402" y="3425"/>
                    <a:pt x="3736" y="2724"/>
                  </a:cubicBezTo>
                  <a:cubicBezTo>
                    <a:pt x="3970" y="2157"/>
                    <a:pt x="4336" y="1690"/>
                    <a:pt x="4904" y="1190"/>
                  </a:cubicBezTo>
                  <a:cubicBezTo>
                    <a:pt x="5237" y="890"/>
                    <a:pt x="5604" y="723"/>
                    <a:pt x="6004" y="723"/>
                  </a:cubicBezTo>
                  <a:close/>
                  <a:moveTo>
                    <a:pt x="3469" y="2124"/>
                  </a:moveTo>
                  <a:cubicBezTo>
                    <a:pt x="3402" y="2224"/>
                    <a:pt x="3336" y="2357"/>
                    <a:pt x="3269" y="2424"/>
                  </a:cubicBezTo>
                  <a:cubicBezTo>
                    <a:pt x="2402" y="4192"/>
                    <a:pt x="1968" y="5560"/>
                    <a:pt x="1835" y="6961"/>
                  </a:cubicBezTo>
                  <a:cubicBezTo>
                    <a:pt x="1768" y="7995"/>
                    <a:pt x="1801" y="8929"/>
                    <a:pt x="2001" y="9796"/>
                  </a:cubicBezTo>
                  <a:lnTo>
                    <a:pt x="2068" y="10030"/>
                  </a:lnTo>
                  <a:cubicBezTo>
                    <a:pt x="2168" y="10497"/>
                    <a:pt x="2302" y="11064"/>
                    <a:pt x="2468" y="11597"/>
                  </a:cubicBezTo>
                  <a:cubicBezTo>
                    <a:pt x="2669" y="12398"/>
                    <a:pt x="3136" y="13098"/>
                    <a:pt x="3769" y="13799"/>
                  </a:cubicBezTo>
                  <a:cubicBezTo>
                    <a:pt x="4236" y="14299"/>
                    <a:pt x="4803" y="14633"/>
                    <a:pt x="5571" y="14800"/>
                  </a:cubicBezTo>
                  <a:cubicBezTo>
                    <a:pt x="5737" y="14850"/>
                    <a:pt x="5904" y="14875"/>
                    <a:pt x="6075" y="14875"/>
                  </a:cubicBezTo>
                  <a:cubicBezTo>
                    <a:pt x="6246" y="14875"/>
                    <a:pt x="6421" y="14850"/>
                    <a:pt x="6605" y="14800"/>
                  </a:cubicBezTo>
                  <a:lnTo>
                    <a:pt x="6605" y="14800"/>
                  </a:lnTo>
                  <a:cubicBezTo>
                    <a:pt x="6438" y="14900"/>
                    <a:pt x="6271" y="15033"/>
                    <a:pt x="6104" y="15066"/>
                  </a:cubicBezTo>
                  <a:cubicBezTo>
                    <a:pt x="5796" y="15173"/>
                    <a:pt x="5483" y="15225"/>
                    <a:pt x="5161" y="15225"/>
                  </a:cubicBezTo>
                  <a:cubicBezTo>
                    <a:pt x="4579" y="15225"/>
                    <a:pt x="3968" y="15055"/>
                    <a:pt x="3302" y="14733"/>
                  </a:cubicBezTo>
                  <a:cubicBezTo>
                    <a:pt x="2969" y="14566"/>
                    <a:pt x="2669" y="14366"/>
                    <a:pt x="2435" y="14066"/>
                  </a:cubicBezTo>
                  <a:cubicBezTo>
                    <a:pt x="1334" y="12898"/>
                    <a:pt x="734" y="11697"/>
                    <a:pt x="567" y="10363"/>
                  </a:cubicBezTo>
                  <a:cubicBezTo>
                    <a:pt x="334" y="8795"/>
                    <a:pt x="400" y="7561"/>
                    <a:pt x="734" y="6394"/>
                  </a:cubicBezTo>
                  <a:cubicBezTo>
                    <a:pt x="1001" y="5226"/>
                    <a:pt x="1568" y="4192"/>
                    <a:pt x="2335" y="3291"/>
                  </a:cubicBezTo>
                  <a:cubicBezTo>
                    <a:pt x="2635" y="2958"/>
                    <a:pt x="2969" y="2624"/>
                    <a:pt x="3302" y="2291"/>
                  </a:cubicBezTo>
                  <a:lnTo>
                    <a:pt x="3469" y="2124"/>
                  </a:lnTo>
                  <a:close/>
                  <a:moveTo>
                    <a:pt x="5981" y="0"/>
                  </a:moveTo>
                  <a:cubicBezTo>
                    <a:pt x="5745" y="0"/>
                    <a:pt x="5534" y="71"/>
                    <a:pt x="5304" y="122"/>
                  </a:cubicBezTo>
                  <a:cubicBezTo>
                    <a:pt x="5170" y="189"/>
                    <a:pt x="5037" y="223"/>
                    <a:pt x="4937" y="223"/>
                  </a:cubicBezTo>
                  <a:cubicBezTo>
                    <a:pt x="4870" y="223"/>
                    <a:pt x="4837" y="256"/>
                    <a:pt x="4803" y="289"/>
                  </a:cubicBezTo>
                  <a:cubicBezTo>
                    <a:pt x="4770" y="356"/>
                    <a:pt x="4703" y="389"/>
                    <a:pt x="4637" y="423"/>
                  </a:cubicBezTo>
                  <a:cubicBezTo>
                    <a:pt x="4503" y="523"/>
                    <a:pt x="4437" y="589"/>
                    <a:pt x="4336" y="623"/>
                  </a:cubicBezTo>
                  <a:cubicBezTo>
                    <a:pt x="3669" y="1056"/>
                    <a:pt x="3102" y="1557"/>
                    <a:pt x="2602" y="2091"/>
                  </a:cubicBezTo>
                  <a:lnTo>
                    <a:pt x="2435" y="2257"/>
                  </a:lnTo>
                  <a:lnTo>
                    <a:pt x="2302" y="2391"/>
                  </a:lnTo>
                  <a:cubicBezTo>
                    <a:pt x="967" y="3792"/>
                    <a:pt x="200" y="5426"/>
                    <a:pt x="33" y="7294"/>
                  </a:cubicBezTo>
                  <a:cubicBezTo>
                    <a:pt x="0" y="7895"/>
                    <a:pt x="0" y="8528"/>
                    <a:pt x="0" y="9096"/>
                  </a:cubicBezTo>
                  <a:lnTo>
                    <a:pt x="0" y="9196"/>
                  </a:lnTo>
                  <a:cubicBezTo>
                    <a:pt x="0" y="10863"/>
                    <a:pt x="634" y="12431"/>
                    <a:pt x="1835" y="13866"/>
                  </a:cubicBezTo>
                  <a:cubicBezTo>
                    <a:pt x="2702" y="14900"/>
                    <a:pt x="3869" y="15400"/>
                    <a:pt x="5304" y="15400"/>
                  </a:cubicBezTo>
                  <a:lnTo>
                    <a:pt x="5504" y="15400"/>
                  </a:lnTo>
                  <a:cubicBezTo>
                    <a:pt x="5838" y="15400"/>
                    <a:pt x="6171" y="15300"/>
                    <a:pt x="6505" y="15133"/>
                  </a:cubicBezTo>
                  <a:cubicBezTo>
                    <a:pt x="7105" y="14900"/>
                    <a:pt x="7639" y="14466"/>
                    <a:pt x="8106" y="13966"/>
                  </a:cubicBezTo>
                  <a:lnTo>
                    <a:pt x="8273" y="13799"/>
                  </a:lnTo>
                  <a:lnTo>
                    <a:pt x="8439" y="13632"/>
                  </a:lnTo>
                  <a:cubicBezTo>
                    <a:pt x="8473" y="13599"/>
                    <a:pt x="8506" y="13565"/>
                    <a:pt x="8539" y="13465"/>
                  </a:cubicBezTo>
                  <a:cubicBezTo>
                    <a:pt x="8673" y="13365"/>
                    <a:pt x="8840" y="13198"/>
                    <a:pt x="8940" y="13032"/>
                  </a:cubicBezTo>
                  <a:cubicBezTo>
                    <a:pt x="9674" y="12031"/>
                    <a:pt x="10007" y="10863"/>
                    <a:pt x="10207" y="9963"/>
                  </a:cubicBezTo>
                  <a:cubicBezTo>
                    <a:pt x="10441" y="9062"/>
                    <a:pt x="10374" y="8095"/>
                    <a:pt x="10341" y="7194"/>
                  </a:cubicBezTo>
                  <a:lnTo>
                    <a:pt x="10341" y="7027"/>
                  </a:lnTo>
                  <a:cubicBezTo>
                    <a:pt x="10341" y="6794"/>
                    <a:pt x="10241" y="6627"/>
                    <a:pt x="10007" y="6560"/>
                  </a:cubicBezTo>
                  <a:cubicBezTo>
                    <a:pt x="9840" y="6494"/>
                    <a:pt x="9674" y="6427"/>
                    <a:pt x="9507" y="6427"/>
                  </a:cubicBezTo>
                  <a:cubicBezTo>
                    <a:pt x="9350" y="6384"/>
                    <a:pt x="9192" y="6372"/>
                    <a:pt x="9038" y="6372"/>
                  </a:cubicBezTo>
                  <a:cubicBezTo>
                    <a:pt x="8832" y="6372"/>
                    <a:pt x="8630" y="6394"/>
                    <a:pt x="8439" y="6394"/>
                  </a:cubicBezTo>
                  <a:lnTo>
                    <a:pt x="8173" y="6394"/>
                  </a:lnTo>
                  <a:cubicBezTo>
                    <a:pt x="8106" y="6394"/>
                    <a:pt x="7972" y="6394"/>
                    <a:pt x="7872" y="6427"/>
                  </a:cubicBezTo>
                  <a:cubicBezTo>
                    <a:pt x="7739" y="6427"/>
                    <a:pt x="7505" y="6460"/>
                    <a:pt x="7339" y="6460"/>
                  </a:cubicBezTo>
                  <a:cubicBezTo>
                    <a:pt x="7205" y="6460"/>
                    <a:pt x="7105" y="6460"/>
                    <a:pt x="7005" y="6594"/>
                  </a:cubicBezTo>
                  <a:cubicBezTo>
                    <a:pt x="6705" y="6894"/>
                    <a:pt x="6438" y="7161"/>
                    <a:pt x="6138" y="7428"/>
                  </a:cubicBezTo>
                  <a:cubicBezTo>
                    <a:pt x="6004" y="7561"/>
                    <a:pt x="6038" y="7695"/>
                    <a:pt x="6104" y="7728"/>
                  </a:cubicBezTo>
                  <a:lnTo>
                    <a:pt x="6204" y="7961"/>
                  </a:lnTo>
                  <a:cubicBezTo>
                    <a:pt x="6305" y="8428"/>
                    <a:pt x="6338" y="8929"/>
                    <a:pt x="6271" y="9529"/>
                  </a:cubicBezTo>
                  <a:cubicBezTo>
                    <a:pt x="6204" y="9863"/>
                    <a:pt x="5971" y="10063"/>
                    <a:pt x="5604" y="10196"/>
                  </a:cubicBezTo>
                  <a:cubicBezTo>
                    <a:pt x="5537" y="10196"/>
                    <a:pt x="5504" y="10196"/>
                    <a:pt x="5471" y="10130"/>
                  </a:cubicBezTo>
                  <a:cubicBezTo>
                    <a:pt x="5437" y="10096"/>
                    <a:pt x="5337" y="10063"/>
                    <a:pt x="5304" y="9963"/>
                  </a:cubicBezTo>
                  <a:lnTo>
                    <a:pt x="5304" y="9929"/>
                  </a:lnTo>
                  <a:cubicBezTo>
                    <a:pt x="5004" y="9563"/>
                    <a:pt x="4770" y="9129"/>
                    <a:pt x="4603" y="8562"/>
                  </a:cubicBezTo>
                  <a:cubicBezTo>
                    <a:pt x="4437" y="7961"/>
                    <a:pt x="4336" y="7361"/>
                    <a:pt x="4336" y="6594"/>
                  </a:cubicBezTo>
                  <a:cubicBezTo>
                    <a:pt x="4370" y="5693"/>
                    <a:pt x="4503" y="4859"/>
                    <a:pt x="4803" y="4092"/>
                  </a:cubicBezTo>
                  <a:cubicBezTo>
                    <a:pt x="4837" y="4025"/>
                    <a:pt x="4870" y="3925"/>
                    <a:pt x="4937" y="3792"/>
                  </a:cubicBezTo>
                  <a:cubicBezTo>
                    <a:pt x="4937" y="3858"/>
                    <a:pt x="4970" y="3858"/>
                    <a:pt x="4970" y="3892"/>
                  </a:cubicBezTo>
                  <a:cubicBezTo>
                    <a:pt x="5084" y="4091"/>
                    <a:pt x="5246" y="4314"/>
                    <a:pt x="5518" y="4314"/>
                  </a:cubicBezTo>
                  <a:cubicBezTo>
                    <a:pt x="5566" y="4314"/>
                    <a:pt x="5616" y="4307"/>
                    <a:pt x="5671" y="4292"/>
                  </a:cubicBezTo>
                  <a:lnTo>
                    <a:pt x="6104" y="4292"/>
                  </a:lnTo>
                  <a:cubicBezTo>
                    <a:pt x="6471" y="4292"/>
                    <a:pt x="6838" y="4359"/>
                    <a:pt x="7205" y="4359"/>
                  </a:cubicBezTo>
                  <a:cubicBezTo>
                    <a:pt x="7305" y="4359"/>
                    <a:pt x="7472" y="4359"/>
                    <a:pt x="7505" y="4259"/>
                  </a:cubicBezTo>
                  <a:cubicBezTo>
                    <a:pt x="7672" y="4092"/>
                    <a:pt x="7806" y="3925"/>
                    <a:pt x="7939" y="3758"/>
                  </a:cubicBezTo>
                  <a:cubicBezTo>
                    <a:pt x="8039" y="3625"/>
                    <a:pt x="8173" y="3458"/>
                    <a:pt x="8306" y="3358"/>
                  </a:cubicBezTo>
                  <a:cubicBezTo>
                    <a:pt x="8339" y="3258"/>
                    <a:pt x="8439" y="3225"/>
                    <a:pt x="8506" y="3191"/>
                  </a:cubicBezTo>
                  <a:cubicBezTo>
                    <a:pt x="8806" y="3058"/>
                    <a:pt x="8840" y="2791"/>
                    <a:pt x="8840" y="2624"/>
                  </a:cubicBezTo>
                  <a:cubicBezTo>
                    <a:pt x="8806" y="2457"/>
                    <a:pt x="8806" y="2291"/>
                    <a:pt x="8706" y="2191"/>
                  </a:cubicBezTo>
                  <a:cubicBezTo>
                    <a:pt x="8339" y="1423"/>
                    <a:pt x="7839" y="790"/>
                    <a:pt x="7172" y="356"/>
                  </a:cubicBezTo>
                  <a:cubicBezTo>
                    <a:pt x="6838" y="89"/>
                    <a:pt x="6505" y="56"/>
                    <a:pt x="6204" y="22"/>
                  </a:cubicBezTo>
                  <a:cubicBezTo>
                    <a:pt x="6127" y="7"/>
                    <a:pt x="6053" y="0"/>
                    <a:pt x="598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56725" y="3170675"/>
              <a:ext cx="308600" cy="361475"/>
            </a:xfrm>
            <a:custGeom>
              <a:avLst/>
              <a:gdLst/>
              <a:ahLst/>
              <a:cxnLst/>
              <a:rect l="l" t="t" r="r" b="b"/>
              <a:pathLst>
                <a:path w="12344" h="14459" extrusionOk="0">
                  <a:moveTo>
                    <a:pt x="7773" y="1116"/>
                  </a:moveTo>
                  <a:lnTo>
                    <a:pt x="7840" y="1383"/>
                  </a:lnTo>
                  <a:cubicBezTo>
                    <a:pt x="7873" y="1650"/>
                    <a:pt x="7907" y="1917"/>
                    <a:pt x="7907" y="2217"/>
                  </a:cubicBezTo>
                  <a:cubicBezTo>
                    <a:pt x="7973" y="3084"/>
                    <a:pt x="8140" y="3985"/>
                    <a:pt x="8374" y="4986"/>
                  </a:cubicBezTo>
                  <a:cubicBezTo>
                    <a:pt x="8507" y="6053"/>
                    <a:pt x="8407" y="7154"/>
                    <a:pt x="8040" y="8255"/>
                  </a:cubicBezTo>
                  <a:cubicBezTo>
                    <a:pt x="8007" y="7387"/>
                    <a:pt x="7773" y="6587"/>
                    <a:pt x="7606" y="5786"/>
                  </a:cubicBezTo>
                  <a:cubicBezTo>
                    <a:pt x="7440" y="5219"/>
                    <a:pt x="7339" y="4652"/>
                    <a:pt x="7206" y="4085"/>
                  </a:cubicBezTo>
                  <a:cubicBezTo>
                    <a:pt x="7173" y="3818"/>
                    <a:pt x="7073" y="3551"/>
                    <a:pt x="7039" y="3284"/>
                  </a:cubicBezTo>
                  <a:cubicBezTo>
                    <a:pt x="7039" y="3218"/>
                    <a:pt x="7006" y="3151"/>
                    <a:pt x="7006" y="3084"/>
                  </a:cubicBezTo>
                  <a:cubicBezTo>
                    <a:pt x="6939" y="2951"/>
                    <a:pt x="6906" y="2784"/>
                    <a:pt x="6906" y="2651"/>
                  </a:cubicBezTo>
                  <a:cubicBezTo>
                    <a:pt x="6906" y="2584"/>
                    <a:pt x="6906" y="2484"/>
                    <a:pt x="6939" y="2417"/>
                  </a:cubicBezTo>
                  <a:cubicBezTo>
                    <a:pt x="7173" y="2050"/>
                    <a:pt x="7406" y="1650"/>
                    <a:pt x="7673" y="1316"/>
                  </a:cubicBezTo>
                  <a:lnTo>
                    <a:pt x="7773" y="1116"/>
                  </a:lnTo>
                  <a:close/>
                  <a:moveTo>
                    <a:pt x="10709" y="516"/>
                  </a:moveTo>
                  <a:cubicBezTo>
                    <a:pt x="10709" y="582"/>
                    <a:pt x="10742" y="582"/>
                    <a:pt x="10742" y="616"/>
                  </a:cubicBezTo>
                  <a:cubicBezTo>
                    <a:pt x="10770" y="728"/>
                    <a:pt x="10798" y="864"/>
                    <a:pt x="10966" y="864"/>
                  </a:cubicBezTo>
                  <a:cubicBezTo>
                    <a:pt x="10997" y="864"/>
                    <a:pt x="11034" y="860"/>
                    <a:pt x="11075" y="849"/>
                  </a:cubicBezTo>
                  <a:cubicBezTo>
                    <a:pt x="11109" y="1016"/>
                    <a:pt x="11142" y="1149"/>
                    <a:pt x="11209" y="1316"/>
                  </a:cubicBezTo>
                  <a:lnTo>
                    <a:pt x="11442" y="2450"/>
                  </a:lnTo>
                  <a:cubicBezTo>
                    <a:pt x="11743" y="3851"/>
                    <a:pt x="11709" y="5286"/>
                    <a:pt x="11442" y="6887"/>
                  </a:cubicBezTo>
                  <a:cubicBezTo>
                    <a:pt x="11276" y="7821"/>
                    <a:pt x="11075" y="8922"/>
                    <a:pt x="10775" y="9956"/>
                  </a:cubicBezTo>
                  <a:cubicBezTo>
                    <a:pt x="10608" y="10489"/>
                    <a:pt x="10408" y="11057"/>
                    <a:pt x="10175" y="11490"/>
                  </a:cubicBezTo>
                  <a:cubicBezTo>
                    <a:pt x="9686" y="12352"/>
                    <a:pt x="9074" y="12719"/>
                    <a:pt x="8147" y="12719"/>
                  </a:cubicBezTo>
                  <a:cubicBezTo>
                    <a:pt x="7997" y="12719"/>
                    <a:pt x="7840" y="12710"/>
                    <a:pt x="7673" y="12691"/>
                  </a:cubicBezTo>
                  <a:cubicBezTo>
                    <a:pt x="6539" y="12591"/>
                    <a:pt x="5605" y="12124"/>
                    <a:pt x="4838" y="11323"/>
                  </a:cubicBezTo>
                  <a:cubicBezTo>
                    <a:pt x="3704" y="10223"/>
                    <a:pt x="2936" y="9122"/>
                    <a:pt x="2569" y="7921"/>
                  </a:cubicBezTo>
                  <a:cubicBezTo>
                    <a:pt x="2269" y="6987"/>
                    <a:pt x="2169" y="6086"/>
                    <a:pt x="2036" y="5319"/>
                  </a:cubicBezTo>
                  <a:cubicBezTo>
                    <a:pt x="2002" y="4986"/>
                    <a:pt x="1936" y="4619"/>
                    <a:pt x="1902" y="4285"/>
                  </a:cubicBezTo>
                  <a:cubicBezTo>
                    <a:pt x="1836" y="3785"/>
                    <a:pt x="1769" y="3318"/>
                    <a:pt x="1735" y="2817"/>
                  </a:cubicBezTo>
                  <a:cubicBezTo>
                    <a:pt x="1702" y="2550"/>
                    <a:pt x="1669" y="2250"/>
                    <a:pt x="1669" y="1917"/>
                  </a:cubicBezTo>
                  <a:cubicBezTo>
                    <a:pt x="1669" y="1783"/>
                    <a:pt x="1669" y="1717"/>
                    <a:pt x="1602" y="1583"/>
                  </a:cubicBezTo>
                  <a:lnTo>
                    <a:pt x="3904" y="949"/>
                  </a:lnTo>
                  <a:lnTo>
                    <a:pt x="3904" y="1083"/>
                  </a:lnTo>
                  <a:cubicBezTo>
                    <a:pt x="3937" y="1316"/>
                    <a:pt x="3937" y="1616"/>
                    <a:pt x="3970" y="1883"/>
                  </a:cubicBezTo>
                  <a:cubicBezTo>
                    <a:pt x="4037" y="2450"/>
                    <a:pt x="4104" y="3051"/>
                    <a:pt x="4204" y="3618"/>
                  </a:cubicBezTo>
                  <a:cubicBezTo>
                    <a:pt x="4271" y="4152"/>
                    <a:pt x="4404" y="4652"/>
                    <a:pt x="4537" y="5152"/>
                  </a:cubicBezTo>
                  <a:cubicBezTo>
                    <a:pt x="4771" y="5953"/>
                    <a:pt x="5038" y="6787"/>
                    <a:pt x="5271" y="7587"/>
                  </a:cubicBezTo>
                  <a:cubicBezTo>
                    <a:pt x="5405" y="7954"/>
                    <a:pt x="5572" y="8321"/>
                    <a:pt x="5738" y="8655"/>
                  </a:cubicBezTo>
                  <a:cubicBezTo>
                    <a:pt x="5905" y="8988"/>
                    <a:pt x="6105" y="9255"/>
                    <a:pt x="6405" y="9422"/>
                  </a:cubicBezTo>
                  <a:cubicBezTo>
                    <a:pt x="6572" y="9555"/>
                    <a:pt x="6739" y="9622"/>
                    <a:pt x="6906" y="9656"/>
                  </a:cubicBezTo>
                  <a:cubicBezTo>
                    <a:pt x="7009" y="9690"/>
                    <a:pt x="7113" y="9707"/>
                    <a:pt x="7213" y="9707"/>
                  </a:cubicBezTo>
                  <a:cubicBezTo>
                    <a:pt x="7502" y="9707"/>
                    <a:pt x="7767" y="9569"/>
                    <a:pt x="7940" y="9322"/>
                  </a:cubicBezTo>
                  <a:cubicBezTo>
                    <a:pt x="8140" y="9088"/>
                    <a:pt x="8374" y="8788"/>
                    <a:pt x="8440" y="8455"/>
                  </a:cubicBezTo>
                  <a:lnTo>
                    <a:pt x="8540" y="8221"/>
                  </a:lnTo>
                  <a:cubicBezTo>
                    <a:pt x="8640" y="7788"/>
                    <a:pt x="8774" y="7387"/>
                    <a:pt x="8874" y="6920"/>
                  </a:cubicBezTo>
                  <a:cubicBezTo>
                    <a:pt x="8974" y="6153"/>
                    <a:pt x="8874" y="5453"/>
                    <a:pt x="8740" y="4752"/>
                  </a:cubicBezTo>
                  <a:lnTo>
                    <a:pt x="8740" y="4652"/>
                  </a:lnTo>
                  <a:cubicBezTo>
                    <a:pt x="8707" y="4485"/>
                    <a:pt x="8640" y="4318"/>
                    <a:pt x="8640" y="4152"/>
                  </a:cubicBezTo>
                  <a:cubicBezTo>
                    <a:pt x="8607" y="3918"/>
                    <a:pt x="8540" y="3651"/>
                    <a:pt x="8540" y="3418"/>
                  </a:cubicBezTo>
                  <a:cubicBezTo>
                    <a:pt x="8440" y="2784"/>
                    <a:pt x="8374" y="2117"/>
                    <a:pt x="8273" y="1483"/>
                  </a:cubicBezTo>
                  <a:cubicBezTo>
                    <a:pt x="8240" y="1250"/>
                    <a:pt x="8240" y="1016"/>
                    <a:pt x="8207" y="783"/>
                  </a:cubicBezTo>
                  <a:lnTo>
                    <a:pt x="10709" y="516"/>
                  </a:lnTo>
                  <a:close/>
                  <a:moveTo>
                    <a:pt x="1102" y="2250"/>
                  </a:moveTo>
                  <a:lnTo>
                    <a:pt x="1102" y="2284"/>
                  </a:lnTo>
                  <a:cubicBezTo>
                    <a:pt x="1102" y="2484"/>
                    <a:pt x="1168" y="2651"/>
                    <a:pt x="1168" y="2817"/>
                  </a:cubicBezTo>
                  <a:cubicBezTo>
                    <a:pt x="1202" y="3151"/>
                    <a:pt x="1235" y="3551"/>
                    <a:pt x="1268" y="3885"/>
                  </a:cubicBezTo>
                  <a:cubicBezTo>
                    <a:pt x="1402" y="4885"/>
                    <a:pt x="1535" y="5953"/>
                    <a:pt x="1735" y="6954"/>
                  </a:cubicBezTo>
                  <a:cubicBezTo>
                    <a:pt x="2202" y="9055"/>
                    <a:pt x="3270" y="10756"/>
                    <a:pt x="5071" y="12257"/>
                  </a:cubicBezTo>
                  <a:cubicBezTo>
                    <a:pt x="5899" y="12926"/>
                    <a:pt x="6940" y="13260"/>
                    <a:pt x="8193" y="13260"/>
                  </a:cubicBezTo>
                  <a:cubicBezTo>
                    <a:pt x="8253" y="13260"/>
                    <a:pt x="8313" y="13260"/>
                    <a:pt x="8374" y="13258"/>
                  </a:cubicBezTo>
                  <a:cubicBezTo>
                    <a:pt x="8507" y="13258"/>
                    <a:pt x="8574" y="13191"/>
                    <a:pt x="8707" y="13191"/>
                  </a:cubicBezTo>
                  <a:cubicBezTo>
                    <a:pt x="8607" y="13325"/>
                    <a:pt x="8507" y="13425"/>
                    <a:pt x="8407" y="13492"/>
                  </a:cubicBezTo>
                  <a:cubicBezTo>
                    <a:pt x="8407" y="13492"/>
                    <a:pt x="8374" y="13525"/>
                    <a:pt x="8273" y="13525"/>
                  </a:cubicBezTo>
                  <a:lnTo>
                    <a:pt x="7673" y="13525"/>
                  </a:lnTo>
                  <a:cubicBezTo>
                    <a:pt x="7509" y="13541"/>
                    <a:pt x="7345" y="13549"/>
                    <a:pt x="7181" y="13549"/>
                  </a:cubicBezTo>
                  <a:cubicBezTo>
                    <a:pt x="4999" y="13549"/>
                    <a:pt x="2797" y="12139"/>
                    <a:pt x="1836" y="10123"/>
                  </a:cubicBezTo>
                  <a:cubicBezTo>
                    <a:pt x="1435" y="9289"/>
                    <a:pt x="1202" y="8421"/>
                    <a:pt x="1068" y="7754"/>
                  </a:cubicBezTo>
                  <a:cubicBezTo>
                    <a:pt x="868" y="6753"/>
                    <a:pt x="701" y="5753"/>
                    <a:pt x="568" y="4752"/>
                  </a:cubicBezTo>
                  <a:cubicBezTo>
                    <a:pt x="535" y="4485"/>
                    <a:pt x="501" y="4252"/>
                    <a:pt x="501" y="4052"/>
                  </a:cubicBezTo>
                  <a:cubicBezTo>
                    <a:pt x="435" y="3718"/>
                    <a:pt x="501" y="3418"/>
                    <a:pt x="668" y="3084"/>
                  </a:cubicBezTo>
                  <a:cubicBezTo>
                    <a:pt x="768" y="2817"/>
                    <a:pt x="935" y="2584"/>
                    <a:pt x="1068" y="2284"/>
                  </a:cubicBezTo>
                  <a:lnTo>
                    <a:pt x="1102" y="2250"/>
                  </a:lnTo>
                  <a:close/>
                  <a:moveTo>
                    <a:pt x="10657" y="0"/>
                  </a:moveTo>
                  <a:cubicBezTo>
                    <a:pt x="10623" y="0"/>
                    <a:pt x="10586" y="4"/>
                    <a:pt x="10542" y="15"/>
                  </a:cubicBezTo>
                  <a:cubicBezTo>
                    <a:pt x="10175" y="82"/>
                    <a:pt x="9775" y="115"/>
                    <a:pt x="9441" y="149"/>
                  </a:cubicBezTo>
                  <a:lnTo>
                    <a:pt x="9207" y="215"/>
                  </a:lnTo>
                  <a:cubicBezTo>
                    <a:pt x="8874" y="249"/>
                    <a:pt x="8540" y="249"/>
                    <a:pt x="8240" y="282"/>
                  </a:cubicBezTo>
                  <a:cubicBezTo>
                    <a:pt x="7940" y="282"/>
                    <a:pt x="7740" y="416"/>
                    <a:pt x="7540" y="616"/>
                  </a:cubicBezTo>
                  <a:cubicBezTo>
                    <a:pt x="7440" y="716"/>
                    <a:pt x="7406" y="783"/>
                    <a:pt x="7339" y="883"/>
                  </a:cubicBezTo>
                  <a:cubicBezTo>
                    <a:pt x="7173" y="1116"/>
                    <a:pt x="7006" y="1416"/>
                    <a:pt x="6772" y="1650"/>
                  </a:cubicBezTo>
                  <a:lnTo>
                    <a:pt x="6405" y="2250"/>
                  </a:lnTo>
                  <a:cubicBezTo>
                    <a:pt x="6339" y="2384"/>
                    <a:pt x="6272" y="2517"/>
                    <a:pt x="6372" y="2751"/>
                  </a:cubicBezTo>
                  <a:cubicBezTo>
                    <a:pt x="6405" y="2917"/>
                    <a:pt x="6439" y="3084"/>
                    <a:pt x="6506" y="3218"/>
                  </a:cubicBezTo>
                  <a:lnTo>
                    <a:pt x="6539" y="3318"/>
                  </a:lnTo>
                  <a:cubicBezTo>
                    <a:pt x="6572" y="3551"/>
                    <a:pt x="6606" y="3785"/>
                    <a:pt x="6672" y="3985"/>
                  </a:cubicBezTo>
                  <a:cubicBezTo>
                    <a:pt x="6839" y="4819"/>
                    <a:pt x="7039" y="5719"/>
                    <a:pt x="7273" y="6587"/>
                  </a:cubicBezTo>
                  <a:cubicBezTo>
                    <a:pt x="7506" y="7287"/>
                    <a:pt x="7573" y="7954"/>
                    <a:pt x="7540" y="8588"/>
                  </a:cubicBezTo>
                  <a:cubicBezTo>
                    <a:pt x="7540" y="8755"/>
                    <a:pt x="7506" y="8922"/>
                    <a:pt x="7440" y="9088"/>
                  </a:cubicBezTo>
                  <a:cubicBezTo>
                    <a:pt x="7406" y="9255"/>
                    <a:pt x="7406" y="9255"/>
                    <a:pt x="7206" y="9255"/>
                  </a:cubicBezTo>
                  <a:cubicBezTo>
                    <a:pt x="6872" y="9189"/>
                    <a:pt x="6606" y="9055"/>
                    <a:pt x="6405" y="8755"/>
                  </a:cubicBezTo>
                  <a:cubicBezTo>
                    <a:pt x="6239" y="8555"/>
                    <a:pt x="6105" y="8288"/>
                    <a:pt x="6039" y="7988"/>
                  </a:cubicBezTo>
                  <a:cubicBezTo>
                    <a:pt x="5672" y="7120"/>
                    <a:pt x="5405" y="6153"/>
                    <a:pt x="5171" y="5252"/>
                  </a:cubicBezTo>
                  <a:cubicBezTo>
                    <a:pt x="5071" y="4986"/>
                    <a:pt x="5038" y="4752"/>
                    <a:pt x="4938" y="4552"/>
                  </a:cubicBezTo>
                  <a:cubicBezTo>
                    <a:pt x="4738" y="3751"/>
                    <a:pt x="4671" y="2951"/>
                    <a:pt x="4571" y="2150"/>
                  </a:cubicBezTo>
                  <a:lnTo>
                    <a:pt x="4537" y="1650"/>
                  </a:lnTo>
                  <a:cubicBezTo>
                    <a:pt x="4504" y="1416"/>
                    <a:pt x="4504" y="1116"/>
                    <a:pt x="4437" y="883"/>
                  </a:cubicBezTo>
                  <a:cubicBezTo>
                    <a:pt x="4404" y="749"/>
                    <a:pt x="4371" y="649"/>
                    <a:pt x="4271" y="582"/>
                  </a:cubicBezTo>
                  <a:cubicBezTo>
                    <a:pt x="4225" y="559"/>
                    <a:pt x="4147" y="520"/>
                    <a:pt x="4059" y="520"/>
                  </a:cubicBezTo>
                  <a:cubicBezTo>
                    <a:pt x="4020" y="520"/>
                    <a:pt x="3978" y="528"/>
                    <a:pt x="3937" y="549"/>
                  </a:cubicBezTo>
                  <a:cubicBezTo>
                    <a:pt x="3904" y="549"/>
                    <a:pt x="3870" y="582"/>
                    <a:pt x="3837" y="582"/>
                  </a:cubicBezTo>
                  <a:cubicBezTo>
                    <a:pt x="3770" y="582"/>
                    <a:pt x="3770" y="582"/>
                    <a:pt x="3737" y="616"/>
                  </a:cubicBezTo>
                  <a:lnTo>
                    <a:pt x="1602" y="1216"/>
                  </a:lnTo>
                  <a:cubicBezTo>
                    <a:pt x="1435" y="1250"/>
                    <a:pt x="1235" y="1316"/>
                    <a:pt x="1168" y="1550"/>
                  </a:cubicBezTo>
                  <a:cubicBezTo>
                    <a:pt x="1002" y="1883"/>
                    <a:pt x="768" y="2150"/>
                    <a:pt x="601" y="2484"/>
                  </a:cubicBezTo>
                  <a:cubicBezTo>
                    <a:pt x="501" y="2717"/>
                    <a:pt x="368" y="2917"/>
                    <a:pt x="268" y="3118"/>
                  </a:cubicBezTo>
                  <a:cubicBezTo>
                    <a:pt x="268" y="3151"/>
                    <a:pt x="234" y="3218"/>
                    <a:pt x="234" y="3218"/>
                  </a:cubicBezTo>
                  <a:cubicBezTo>
                    <a:pt x="1" y="3284"/>
                    <a:pt x="34" y="3451"/>
                    <a:pt x="34" y="3618"/>
                  </a:cubicBezTo>
                  <a:cubicBezTo>
                    <a:pt x="68" y="3885"/>
                    <a:pt x="101" y="4152"/>
                    <a:pt x="101" y="4418"/>
                  </a:cubicBezTo>
                  <a:cubicBezTo>
                    <a:pt x="168" y="4619"/>
                    <a:pt x="168" y="4885"/>
                    <a:pt x="201" y="5086"/>
                  </a:cubicBezTo>
                  <a:cubicBezTo>
                    <a:pt x="368" y="6286"/>
                    <a:pt x="501" y="7487"/>
                    <a:pt x="868" y="8722"/>
                  </a:cubicBezTo>
                  <a:cubicBezTo>
                    <a:pt x="1068" y="9389"/>
                    <a:pt x="1235" y="10089"/>
                    <a:pt x="1569" y="10756"/>
                  </a:cubicBezTo>
                  <a:cubicBezTo>
                    <a:pt x="2637" y="12862"/>
                    <a:pt x="4988" y="14297"/>
                    <a:pt x="7296" y="14297"/>
                  </a:cubicBezTo>
                  <a:cubicBezTo>
                    <a:pt x="7511" y="14297"/>
                    <a:pt x="7726" y="14284"/>
                    <a:pt x="7940" y="14259"/>
                  </a:cubicBezTo>
                  <a:lnTo>
                    <a:pt x="8107" y="14259"/>
                  </a:lnTo>
                  <a:cubicBezTo>
                    <a:pt x="8207" y="14392"/>
                    <a:pt x="8240" y="14459"/>
                    <a:pt x="8374" y="14459"/>
                  </a:cubicBezTo>
                  <a:lnTo>
                    <a:pt x="8407" y="14459"/>
                  </a:lnTo>
                  <a:cubicBezTo>
                    <a:pt x="8507" y="14459"/>
                    <a:pt x="8607" y="14392"/>
                    <a:pt x="8707" y="14292"/>
                  </a:cubicBezTo>
                  <a:lnTo>
                    <a:pt x="8841" y="14159"/>
                  </a:lnTo>
                  <a:lnTo>
                    <a:pt x="9074" y="13892"/>
                  </a:lnTo>
                  <a:cubicBezTo>
                    <a:pt x="9341" y="13592"/>
                    <a:pt x="9608" y="13291"/>
                    <a:pt x="9875" y="12991"/>
                  </a:cubicBezTo>
                  <a:cubicBezTo>
                    <a:pt x="10542" y="12291"/>
                    <a:pt x="11009" y="11457"/>
                    <a:pt x="11242" y="10590"/>
                  </a:cubicBezTo>
                  <a:cubicBezTo>
                    <a:pt x="11509" y="9756"/>
                    <a:pt x="11676" y="9055"/>
                    <a:pt x="11776" y="8355"/>
                  </a:cubicBezTo>
                  <a:cubicBezTo>
                    <a:pt x="12009" y="7321"/>
                    <a:pt x="12110" y="6453"/>
                    <a:pt x="12210" y="5519"/>
                  </a:cubicBezTo>
                  <a:cubicBezTo>
                    <a:pt x="12343" y="4018"/>
                    <a:pt x="12110" y="2484"/>
                    <a:pt x="11542" y="516"/>
                  </a:cubicBezTo>
                  <a:cubicBezTo>
                    <a:pt x="11409" y="282"/>
                    <a:pt x="11409" y="215"/>
                    <a:pt x="11376" y="149"/>
                  </a:cubicBezTo>
                  <a:cubicBezTo>
                    <a:pt x="11346" y="119"/>
                    <a:pt x="11263" y="10"/>
                    <a:pt x="11151" y="10"/>
                  </a:cubicBezTo>
                  <a:cubicBezTo>
                    <a:pt x="11138" y="10"/>
                    <a:pt x="11123" y="12"/>
                    <a:pt x="11109" y="15"/>
                  </a:cubicBezTo>
                  <a:cubicBezTo>
                    <a:pt x="11087" y="38"/>
                    <a:pt x="11061" y="45"/>
                    <a:pt x="11032" y="45"/>
                  </a:cubicBezTo>
                  <a:cubicBezTo>
                    <a:pt x="10975" y="45"/>
                    <a:pt x="10909" y="15"/>
                    <a:pt x="10842" y="15"/>
                  </a:cubicBezTo>
                  <a:cubicBezTo>
                    <a:pt x="10775" y="15"/>
                    <a:pt x="10723" y="0"/>
                    <a:pt x="106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954650" y="3172725"/>
              <a:ext cx="296075" cy="334425"/>
            </a:xfrm>
            <a:custGeom>
              <a:avLst/>
              <a:gdLst/>
              <a:ahLst/>
              <a:cxnLst/>
              <a:rect l="l" t="t" r="r" b="b"/>
              <a:pathLst>
                <a:path w="11843" h="13377" extrusionOk="0">
                  <a:moveTo>
                    <a:pt x="1002" y="1568"/>
                  </a:moveTo>
                  <a:lnTo>
                    <a:pt x="1302" y="2869"/>
                  </a:lnTo>
                  <a:lnTo>
                    <a:pt x="635" y="3503"/>
                  </a:lnTo>
                  <a:cubicBezTo>
                    <a:pt x="568" y="3036"/>
                    <a:pt x="568" y="2635"/>
                    <a:pt x="568" y="2202"/>
                  </a:cubicBezTo>
                  <a:cubicBezTo>
                    <a:pt x="701" y="2168"/>
                    <a:pt x="735" y="2135"/>
                    <a:pt x="802" y="2035"/>
                  </a:cubicBezTo>
                  <a:lnTo>
                    <a:pt x="701" y="1868"/>
                  </a:lnTo>
                  <a:lnTo>
                    <a:pt x="1002" y="1568"/>
                  </a:lnTo>
                  <a:close/>
                  <a:moveTo>
                    <a:pt x="10875" y="3202"/>
                  </a:moveTo>
                  <a:lnTo>
                    <a:pt x="10675" y="3436"/>
                  </a:lnTo>
                  <a:cubicBezTo>
                    <a:pt x="10508" y="3669"/>
                    <a:pt x="10342" y="3836"/>
                    <a:pt x="10175" y="4036"/>
                  </a:cubicBezTo>
                  <a:cubicBezTo>
                    <a:pt x="10142" y="4103"/>
                    <a:pt x="10108" y="4103"/>
                    <a:pt x="10041" y="4103"/>
                  </a:cubicBezTo>
                  <a:cubicBezTo>
                    <a:pt x="9775" y="4103"/>
                    <a:pt x="9508" y="4070"/>
                    <a:pt x="9208" y="4070"/>
                  </a:cubicBezTo>
                  <a:lnTo>
                    <a:pt x="8941" y="4070"/>
                  </a:lnTo>
                  <a:lnTo>
                    <a:pt x="8874" y="3603"/>
                  </a:lnTo>
                  <a:cubicBezTo>
                    <a:pt x="8874" y="3536"/>
                    <a:pt x="8874" y="3503"/>
                    <a:pt x="8841" y="3402"/>
                  </a:cubicBezTo>
                  <a:lnTo>
                    <a:pt x="8841" y="3402"/>
                  </a:lnTo>
                  <a:lnTo>
                    <a:pt x="8941" y="3503"/>
                  </a:lnTo>
                  <a:cubicBezTo>
                    <a:pt x="8974" y="3536"/>
                    <a:pt x="9007" y="3536"/>
                    <a:pt x="9041" y="3569"/>
                  </a:cubicBezTo>
                  <a:cubicBezTo>
                    <a:pt x="9063" y="3591"/>
                    <a:pt x="9082" y="3599"/>
                    <a:pt x="9098" y="3599"/>
                  </a:cubicBezTo>
                  <a:cubicBezTo>
                    <a:pt x="9130" y="3599"/>
                    <a:pt x="9152" y="3569"/>
                    <a:pt x="9174" y="3569"/>
                  </a:cubicBezTo>
                  <a:cubicBezTo>
                    <a:pt x="9608" y="3536"/>
                    <a:pt x="10041" y="3503"/>
                    <a:pt x="10475" y="3336"/>
                  </a:cubicBezTo>
                  <a:cubicBezTo>
                    <a:pt x="10609" y="3269"/>
                    <a:pt x="10709" y="3236"/>
                    <a:pt x="10875" y="3202"/>
                  </a:cubicBezTo>
                  <a:close/>
                  <a:moveTo>
                    <a:pt x="1535" y="3236"/>
                  </a:moveTo>
                  <a:cubicBezTo>
                    <a:pt x="2469" y="3503"/>
                    <a:pt x="3370" y="3503"/>
                    <a:pt x="4404" y="3503"/>
                  </a:cubicBezTo>
                  <a:lnTo>
                    <a:pt x="5005" y="3503"/>
                  </a:lnTo>
                  <a:lnTo>
                    <a:pt x="4738" y="3703"/>
                  </a:lnTo>
                  <a:cubicBezTo>
                    <a:pt x="4538" y="3869"/>
                    <a:pt x="4371" y="4036"/>
                    <a:pt x="4171" y="4203"/>
                  </a:cubicBezTo>
                  <a:cubicBezTo>
                    <a:pt x="4148" y="4226"/>
                    <a:pt x="4109" y="4265"/>
                    <a:pt x="4065" y="4265"/>
                  </a:cubicBezTo>
                  <a:cubicBezTo>
                    <a:pt x="4045" y="4265"/>
                    <a:pt x="4025" y="4257"/>
                    <a:pt x="4004" y="4236"/>
                  </a:cubicBezTo>
                  <a:cubicBezTo>
                    <a:pt x="3337" y="4170"/>
                    <a:pt x="2670" y="4036"/>
                    <a:pt x="2002" y="3970"/>
                  </a:cubicBezTo>
                  <a:lnTo>
                    <a:pt x="1002" y="3836"/>
                  </a:lnTo>
                  <a:lnTo>
                    <a:pt x="968" y="3836"/>
                  </a:lnTo>
                  <a:lnTo>
                    <a:pt x="1535" y="3236"/>
                  </a:lnTo>
                  <a:close/>
                  <a:moveTo>
                    <a:pt x="11276" y="367"/>
                  </a:moveTo>
                  <a:cubicBezTo>
                    <a:pt x="11276" y="367"/>
                    <a:pt x="11276" y="400"/>
                    <a:pt x="11309" y="534"/>
                  </a:cubicBezTo>
                  <a:cubicBezTo>
                    <a:pt x="11309" y="1134"/>
                    <a:pt x="11342" y="1735"/>
                    <a:pt x="11342" y="2302"/>
                  </a:cubicBezTo>
                  <a:cubicBezTo>
                    <a:pt x="11342" y="2335"/>
                    <a:pt x="11342" y="2402"/>
                    <a:pt x="11309" y="2502"/>
                  </a:cubicBezTo>
                  <a:lnTo>
                    <a:pt x="11309" y="2535"/>
                  </a:lnTo>
                  <a:cubicBezTo>
                    <a:pt x="11009" y="2569"/>
                    <a:pt x="10775" y="2669"/>
                    <a:pt x="10508" y="2735"/>
                  </a:cubicBezTo>
                  <a:cubicBezTo>
                    <a:pt x="10142" y="2869"/>
                    <a:pt x="9775" y="3002"/>
                    <a:pt x="9341" y="3002"/>
                  </a:cubicBezTo>
                  <a:cubicBezTo>
                    <a:pt x="9308" y="3002"/>
                    <a:pt x="9208" y="3002"/>
                    <a:pt x="9141" y="3036"/>
                  </a:cubicBezTo>
                  <a:lnTo>
                    <a:pt x="9007" y="3169"/>
                  </a:lnTo>
                  <a:cubicBezTo>
                    <a:pt x="9007" y="3169"/>
                    <a:pt x="9007" y="3202"/>
                    <a:pt x="8974" y="3202"/>
                  </a:cubicBezTo>
                  <a:lnTo>
                    <a:pt x="8907" y="3302"/>
                  </a:lnTo>
                  <a:cubicBezTo>
                    <a:pt x="8887" y="3316"/>
                    <a:pt x="8866" y="3321"/>
                    <a:pt x="8846" y="3321"/>
                  </a:cubicBezTo>
                  <a:cubicBezTo>
                    <a:pt x="8779" y="3321"/>
                    <a:pt x="8715" y="3264"/>
                    <a:pt x="8665" y="3264"/>
                  </a:cubicBezTo>
                  <a:cubicBezTo>
                    <a:pt x="8656" y="3264"/>
                    <a:pt x="8648" y="3265"/>
                    <a:pt x="8640" y="3269"/>
                  </a:cubicBezTo>
                  <a:cubicBezTo>
                    <a:pt x="8540" y="3269"/>
                    <a:pt x="8474" y="3369"/>
                    <a:pt x="8407" y="3436"/>
                  </a:cubicBezTo>
                  <a:cubicBezTo>
                    <a:pt x="8374" y="3536"/>
                    <a:pt x="8407" y="3603"/>
                    <a:pt x="8407" y="3669"/>
                  </a:cubicBezTo>
                  <a:lnTo>
                    <a:pt x="8407" y="3703"/>
                  </a:lnTo>
                  <a:cubicBezTo>
                    <a:pt x="8474" y="4070"/>
                    <a:pt x="8507" y="4503"/>
                    <a:pt x="8507" y="4870"/>
                  </a:cubicBezTo>
                  <a:cubicBezTo>
                    <a:pt x="8574" y="5704"/>
                    <a:pt x="8640" y="6538"/>
                    <a:pt x="8707" y="7372"/>
                  </a:cubicBezTo>
                  <a:cubicBezTo>
                    <a:pt x="8807" y="8273"/>
                    <a:pt x="8841" y="9207"/>
                    <a:pt x="8874" y="10141"/>
                  </a:cubicBezTo>
                  <a:cubicBezTo>
                    <a:pt x="8907" y="10508"/>
                    <a:pt x="8907" y="10874"/>
                    <a:pt x="8974" y="11241"/>
                  </a:cubicBezTo>
                  <a:lnTo>
                    <a:pt x="8974" y="11408"/>
                  </a:lnTo>
                  <a:cubicBezTo>
                    <a:pt x="8526" y="11498"/>
                    <a:pt x="8098" y="11530"/>
                    <a:pt x="7684" y="11530"/>
                  </a:cubicBezTo>
                  <a:cubicBezTo>
                    <a:pt x="7326" y="11530"/>
                    <a:pt x="6979" y="11506"/>
                    <a:pt x="6639" y="11475"/>
                  </a:cubicBezTo>
                  <a:lnTo>
                    <a:pt x="6639" y="11375"/>
                  </a:lnTo>
                  <a:lnTo>
                    <a:pt x="6005" y="5137"/>
                  </a:lnTo>
                  <a:cubicBezTo>
                    <a:pt x="5972" y="4904"/>
                    <a:pt x="5972" y="4670"/>
                    <a:pt x="5972" y="4470"/>
                  </a:cubicBezTo>
                  <a:lnTo>
                    <a:pt x="5972" y="4170"/>
                  </a:lnTo>
                  <a:lnTo>
                    <a:pt x="5972" y="4070"/>
                  </a:lnTo>
                  <a:cubicBezTo>
                    <a:pt x="5972" y="4003"/>
                    <a:pt x="5972" y="3970"/>
                    <a:pt x="6005" y="3903"/>
                  </a:cubicBezTo>
                  <a:cubicBezTo>
                    <a:pt x="6072" y="3836"/>
                    <a:pt x="6039" y="3669"/>
                    <a:pt x="6005" y="3636"/>
                  </a:cubicBezTo>
                  <a:cubicBezTo>
                    <a:pt x="5905" y="3469"/>
                    <a:pt x="5905" y="3402"/>
                    <a:pt x="6005" y="3302"/>
                  </a:cubicBezTo>
                  <a:cubicBezTo>
                    <a:pt x="6039" y="3236"/>
                    <a:pt x="6039" y="3169"/>
                    <a:pt x="6039" y="3136"/>
                  </a:cubicBezTo>
                  <a:cubicBezTo>
                    <a:pt x="6005" y="3036"/>
                    <a:pt x="5972" y="3002"/>
                    <a:pt x="5872" y="2969"/>
                  </a:cubicBezTo>
                  <a:cubicBezTo>
                    <a:pt x="5805" y="2902"/>
                    <a:pt x="5705" y="2902"/>
                    <a:pt x="5638" y="2902"/>
                  </a:cubicBezTo>
                  <a:lnTo>
                    <a:pt x="3804" y="2902"/>
                  </a:lnTo>
                  <a:cubicBezTo>
                    <a:pt x="3470" y="2902"/>
                    <a:pt x="3070" y="2869"/>
                    <a:pt x="2736" y="2835"/>
                  </a:cubicBezTo>
                  <a:cubicBezTo>
                    <a:pt x="2536" y="2835"/>
                    <a:pt x="2303" y="2802"/>
                    <a:pt x="2069" y="2802"/>
                  </a:cubicBezTo>
                  <a:cubicBezTo>
                    <a:pt x="1902" y="2802"/>
                    <a:pt x="1836" y="2702"/>
                    <a:pt x="1802" y="2502"/>
                  </a:cubicBezTo>
                  <a:cubicBezTo>
                    <a:pt x="1669" y="2035"/>
                    <a:pt x="1569" y="1568"/>
                    <a:pt x="1502" y="1168"/>
                  </a:cubicBezTo>
                  <a:lnTo>
                    <a:pt x="1502" y="1034"/>
                  </a:lnTo>
                  <a:lnTo>
                    <a:pt x="1736" y="1034"/>
                  </a:lnTo>
                  <a:cubicBezTo>
                    <a:pt x="3036" y="1034"/>
                    <a:pt x="4371" y="967"/>
                    <a:pt x="5638" y="834"/>
                  </a:cubicBezTo>
                  <a:lnTo>
                    <a:pt x="6039" y="801"/>
                  </a:lnTo>
                  <a:cubicBezTo>
                    <a:pt x="7440" y="667"/>
                    <a:pt x="8807" y="567"/>
                    <a:pt x="10142" y="467"/>
                  </a:cubicBezTo>
                  <a:lnTo>
                    <a:pt x="11109" y="367"/>
                  </a:lnTo>
                  <a:close/>
                  <a:moveTo>
                    <a:pt x="5438" y="3769"/>
                  </a:moveTo>
                  <a:cubicBezTo>
                    <a:pt x="5505" y="5337"/>
                    <a:pt x="5672" y="6838"/>
                    <a:pt x="5805" y="8339"/>
                  </a:cubicBezTo>
                  <a:cubicBezTo>
                    <a:pt x="5905" y="9373"/>
                    <a:pt x="6005" y="10441"/>
                    <a:pt x="6072" y="11542"/>
                  </a:cubicBezTo>
                  <a:lnTo>
                    <a:pt x="6039" y="11575"/>
                  </a:lnTo>
                  <a:cubicBezTo>
                    <a:pt x="6005" y="11608"/>
                    <a:pt x="5905" y="11675"/>
                    <a:pt x="5872" y="11708"/>
                  </a:cubicBezTo>
                  <a:cubicBezTo>
                    <a:pt x="5705" y="11909"/>
                    <a:pt x="5505" y="12075"/>
                    <a:pt x="5338" y="12275"/>
                  </a:cubicBezTo>
                  <a:lnTo>
                    <a:pt x="5071" y="12542"/>
                  </a:lnTo>
                  <a:cubicBezTo>
                    <a:pt x="4804" y="10741"/>
                    <a:pt x="4538" y="8940"/>
                    <a:pt x="4337" y="7239"/>
                  </a:cubicBezTo>
                  <a:cubicBezTo>
                    <a:pt x="4237" y="6505"/>
                    <a:pt x="4171" y="5737"/>
                    <a:pt x="4037" y="5004"/>
                  </a:cubicBezTo>
                  <a:cubicBezTo>
                    <a:pt x="4237" y="4870"/>
                    <a:pt x="4337" y="4737"/>
                    <a:pt x="4471" y="4670"/>
                  </a:cubicBezTo>
                  <a:cubicBezTo>
                    <a:pt x="4738" y="4336"/>
                    <a:pt x="5071" y="4070"/>
                    <a:pt x="5438" y="3769"/>
                  </a:cubicBezTo>
                  <a:close/>
                  <a:moveTo>
                    <a:pt x="6339" y="11909"/>
                  </a:moveTo>
                  <a:cubicBezTo>
                    <a:pt x="6539" y="12042"/>
                    <a:pt x="6772" y="12042"/>
                    <a:pt x="6939" y="12042"/>
                  </a:cubicBezTo>
                  <a:lnTo>
                    <a:pt x="7006" y="12042"/>
                  </a:lnTo>
                  <a:cubicBezTo>
                    <a:pt x="7373" y="12042"/>
                    <a:pt x="7773" y="12075"/>
                    <a:pt x="8140" y="12075"/>
                  </a:cubicBezTo>
                  <a:lnTo>
                    <a:pt x="8407" y="12075"/>
                  </a:lnTo>
                  <a:lnTo>
                    <a:pt x="7573" y="13043"/>
                  </a:lnTo>
                  <a:cubicBezTo>
                    <a:pt x="7333" y="13043"/>
                    <a:pt x="7066" y="13048"/>
                    <a:pt x="6783" y="13048"/>
                  </a:cubicBezTo>
                  <a:cubicBezTo>
                    <a:pt x="6359" y="13048"/>
                    <a:pt x="5899" y="13036"/>
                    <a:pt x="5438" y="12976"/>
                  </a:cubicBezTo>
                  <a:cubicBezTo>
                    <a:pt x="5638" y="12676"/>
                    <a:pt x="5838" y="12376"/>
                    <a:pt x="6105" y="12175"/>
                  </a:cubicBezTo>
                  <a:lnTo>
                    <a:pt x="6339" y="11909"/>
                  </a:lnTo>
                  <a:close/>
                  <a:moveTo>
                    <a:pt x="11009" y="0"/>
                  </a:moveTo>
                  <a:lnTo>
                    <a:pt x="9508" y="100"/>
                  </a:lnTo>
                  <a:lnTo>
                    <a:pt x="6239" y="367"/>
                  </a:lnTo>
                  <a:cubicBezTo>
                    <a:pt x="5171" y="434"/>
                    <a:pt x="4071" y="534"/>
                    <a:pt x="3036" y="567"/>
                  </a:cubicBezTo>
                  <a:lnTo>
                    <a:pt x="2069" y="634"/>
                  </a:lnTo>
                  <a:lnTo>
                    <a:pt x="1369" y="634"/>
                  </a:lnTo>
                  <a:cubicBezTo>
                    <a:pt x="1302" y="634"/>
                    <a:pt x="1168" y="667"/>
                    <a:pt x="1068" y="734"/>
                  </a:cubicBezTo>
                  <a:cubicBezTo>
                    <a:pt x="1002" y="867"/>
                    <a:pt x="902" y="967"/>
                    <a:pt x="835" y="1034"/>
                  </a:cubicBezTo>
                  <a:lnTo>
                    <a:pt x="701" y="1168"/>
                  </a:lnTo>
                  <a:cubicBezTo>
                    <a:pt x="568" y="1301"/>
                    <a:pt x="468" y="1368"/>
                    <a:pt x="368" y="1501"/>
                  </a:cubicBezTo>
                  <a:cubicBezTo>
                    <a:pt x="335" y="1534"/>
                    <a:pt x="234" y="1568"/>
                    <a:pt x="201" y="1635"/>
                  </a:cubicBezTo>
                  <a:cubicBezTo>
                    <a:pt x="134" y="1701"/>
                    <a:pt x="1" y="1835"/>
                    <a:pt x="134" y="2035"/>
                  </a:cubicBezTo>
                  <a:cubicBezTo>
                    <a:pt x="168" y="2068"/>
                    <a:pt x="168" y="2168"/>
                    <a:pt x="168" y="2202"/>
                  </a:cubicBezTo>
                  <a:lnTo>
                    <a:pt x="168" y="2235"/>
                  </a:lnTo>
                  <a:lnTo>
                    <a:pt x="168" y="2735"/>
                  </a:lnTo>
                  <a:lnTo>
                    <a:pt x="168" y="3402"/>
                  </a:lnTo>
                  <a:cubicBezTo>
                    <a:pt x="168" y="3903"/>
                    <a:pt x="234" y="4003"/>
                    <a:pt x="735" y="4136"/>
                  </a:cubicBezTo>
                  <a:lnTo>
                    <a:pt x="802" y="4136"/>
                  </a:lnTo>
                  <a:cubicBezTo>
                    <a:pt x="835" y="4136"/>
                    <a:pt x="902" y="4170"/>
                    <a:pt x="968" y="4170"/>
                  </a:cubicBezTo>
                  <a:lnTo>
                    <a:pt x="1302" y="4203"/>
                  </a:lnTo>
                  <a:cubicBezTo>
                    <a:pt x="1736" y="4303"/>
                    <a:pt x="2236" y="4370"/>
                    <a:pt x="2703" y="4470"/>
                  </a:cubicBezTo>
                  <a:cubicBezTo>
                    <a:pt x="2903" y="4503"/>
                    <a:pt x="3170" y="4537"/>
                    <a:pt x="3370" y="4537"/>
                  </a:cubicBezTo>
                  <a:lnTo>
                    <a:pt x="3637" y="4570"/>
                  </a:lnTo>
                  <a:lnTo>
                    <a:pt x="3670" y="4803"/>
                  </a:lnTo>
                  <a:cubicBezTo>
                    <a:pt x="3704" y="5004"/>
                    <a:pt x="3704" y="5204"/>
                    <a:pt x="3770" y="5471"/>
                  </a:cubicBezTo>
                  <a:cubicBezTo>
                    <a:pt x="3804" y="5704"/>
                    <a:pt x="3804" y="5971"/>
                    <a:pt x="3837" y="6204"/>
                  </a:cubicBezTo>
                  <a:cubicBezTo>
                    <a:pt x="3870" y="6505"/>
                    <a:pt x="3904" y="6738"/>
                    <a:pt x="3904" y="7038"/>
                  </a:cubicBezTo>
                  <a:cubicBezTo>
                    <a:pt x="3970" y="7339"/>
                    <a:pt x="4004" y="7672"/>
                    <a:pt x="4037" y="7972"/>
                  </a:cubicBezTo>
                  <a:lnTo>
                    <a:pt x="4604" y="12009"/>
                  </a:lnTo>
                  <a:cubicBezTo>
                    <a:pt x="4604" y="12142"/>
                    <a:pt x="4638" y="12242"/>
                    <a:pt x="4638" y="12409"/>
                  </a:cubicBezTo>
                  <a:cubicBezTo>
                    <a:pt x="4671" y="12642"/>
                    <a:pt x="4671" y="12809"/>
                    <a:pt x="4704" y="13009"/>
                  </a:cubicBezTo>
                  <a:cubicBezTo>
                    <a:pt x="4704" y="13076"/>
                    <a:pt x="4804" y="13176"/>
                    <a:pt x="4838" y="13209"/>
                  </a:cubicBezTo>
                  <a:cubicBezTo>
                    <a:pt x="4971" y="13243"/>
                    <a:pt x="5038" y="13310"/>
                    <a:pt x="5171" y="13310"/>
                  </a:cubicBezTo>
                  <a:cubicBezTo>
                    <a:pt x="5638" y="13343"/>
                    <a:pt x="6039" y="13376"/>
                    <a:pt x="6472" y="13376"/>
                  </a:cubicBezTo>
                  <a:lnTo>
                    <a:pt x="7540" y="13376"/>
                  </a:lnTo>
                  <a:cubicBezTo>
                    <a:pt x="7706" y="13376"/>
                    <a:pt x="7840" y="13343"/>
                    <a:pt x="7940" y="13209"/>
                  </a:cubicBezTo>
                  <a:cubicBezTo>
                    <a:pt x="7973" y="13176"/>
                    <a:pt x="8007" y="13143"/>
                    <a:pt x="8007" y="13076"/>
                  </a:cubicBezTo>
                  <a:lnTo>
                    <a:pt x="8173" y="12909"/>
                  </a:lnTo>
                  <a:lnTo>
                    <a:pt x="9041" y="11909"/>
                  </a:lnTo>
                  <a:cubicBezTo>
                    <a:pt x="9107" y="11875"/>
                    <a:pt x="9141" y="11875"/>
                    <a:pt x="9141" y="11842"/>
                  </a:cubicBezTo>
                  <a:cubicBezTo>
                    <a:pt x="9374" y="11808"/>
                    <a:pt x="9441" y="11742"/>
                    <a:pt x="9441" y="11542"/>
                  </a:cubicBezTo>
                  <a:lnTo>
                    <a:pt x="9441" y="11308"/>
                  </a:lnTo>
                  <a:cubicBezTo>
                    <a:pt x="9374" y="10874"/>
                    <a:pt x="9374" y="10474"/>
                    <a:pt x="9341" y="10041"/>
                  </a:cubicBezTo>
                  <a:cubicBezTo>
                    <a:pt x="9274" y="8239"/>
                    <a:pt x="9141" y="6405"/>
                    <a:pt x="8941" y="4570"/>
                  </a:cubicBezTo>
                  <a:lnTo>
                    <a:pt x="8941" y="4403"/>
                  </a:lnTo>
                  <a:lnTo>
                    <a:pt x="9007" y="4403"/>
                  </a:lnTo>
                  <a:lnTo>
                    <a:pt x="9541" y="4470"/>
                  </a:lnTo>
                  <a:cubicBezTo>
                    <a:pt x="9808" y="4470"/>
                    <a:pt x="10041" y="4503"/>
                    <a:pt x="10308" y="4503"/>
                  </a:cubicBezTo>
                  <a:lnTo>
                    <a:pt x="10542" y="4503"/>
                  </a:lnTo>
                  <a:cubicBezTo>
                    <a:pt x="10642" y="4470"/>
                    <a:pt x="10675" y="4403"/>
                    <a:pt x="10709" y="4370"/>
                  </a:cubicBezTo>
                  <a:cubicBezTo>
                    <a:pt x="10709" y="4336"/>
                    <a:pt x="10775" y="4236"/>
                    <a:pt x="10675" y="4170"/>
                  </a:cubicBezTo>
                  <a:cubicBezTo>
                    <a:pt x="10675" y="4136"/>
                    <a:pt x="10642" y="4136"/>
                    <a:pt x="10642" y="4136"/>
                  </a:cubicBezTo>
                  <a:lnTo>
                    <a:pt x="10809" y="3903"/>
                  </a:lnTo>
                  <a:cubicBezTo>
                    <a:pt x="10975" y="3703"/>
                    <a:pt x="11176" y="3503"/>
                    <a:pt x="11342" y="3302"/>
                  </a:cubicBezTo>
                  <a:cubicBezTo>
                    <a:pt x="11376" y="3236"/>
                    <a:pt x="11409" y="3169"/>
                    <a:pt x="11476" y="3069"/>
                  </a:cubicBezTo>
                  <a:lnTo>
                    <a:pt x="11509" y="3036"/>
                  </a:lnTo>
                  <a:lnTo>
                    <a:pt x="11609" y="3036"/>
                  </a:lnTo>
                  <a:cubicBezTo>
                    <a:pt x="11676" y="3036"/>
                    <a:pt x="11776" y="3002"/>
                    <a:pt x="11809" y="2969"/>
                  </a:cubicBezTo>
                  <a:cubicBezTo>
                    <a:pt x="11843" y="2869"/>
                    <a:pt x="11843" y="2735"/>
                    <a:pt x="11776" y="2669"/>
                  </a:cubicBezTo>
                  <a:cubicBezTo>
                    <a:pt x="11764" y="2675"/>
                    <a:pt x="11755" y="2677"/>
                    <a:pt x="11747" y="2677"/>
                  </a:cubicBezTo>
                  <a:cubicBezTo>
                    <a:pt x="11709" y="2677"/>
                    <a:pt x="11709" y="2618"/>
                    <a:pt x="11709" y="2535"/>
                  </a:cubicBezTo>
                  <a:lnTo>
                    <a:pt x="11709" y="2302"/>
                  </a:lnTo>
                  <a:cubicBezTo>
                    <a:pt x="11709" y="1801"/>
                    <a:pt x="11709" y="1301"/>
                    <a:pt x="11676" y="767"/>
                  </a:cubicBezTo>
                  <a:cubicBezTo>
                    <a:pt x="11676" y="634"/>
                    <a:pt x="11643" y="434"/>
                    <a:pt x="11643" y="334"/>
                  </a:cubicBezTo>
                  <a:cubicBezTo>
                    <a:pt x="11576" y="100"/>
                    <a:pt x="11409" y="0"/>
                    <a:pt x="111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044000" y="3179500"/>
              <a:ext cx="279400" cy="339325"/>
            </a:xfrm>
            <a:custGeom>
              <a:avLst/>
              <a:gdLst/>
              <a:ahLst/>
              <a:cxnLst/>
              <a:rect l="l" t="t" r="r" b="b"/>
              <a:pathLst>
                <a:path w="11176" h="13573" extrusionOk="0">
                  <a:moveTo>
                    <a:pt x="4567" y="410"/>
                  </a:moveTo>
                  <a:cubicBezTo>
                    <a:pt x="4960" y="410"/>
                    <a:pt x="5337" y="428"/>
                    <a:pt x="5705" y="463"/>
                  </a:cubicBezTo>
                  <a:cubicBezTo>
                    <a:pt x="7373" y="696"/>
                    <a:pt x="8640" y="1397"/>
                    <a:pt x="9608" y="2531"/>
                  </a:cubicBezTo>
                  <a:cubicBezTo>
                    <a:pt x="10275" y="3298"/>
                    <a:pt x="10609" y="4266"/>
                    <a:pt x="10709" y="5500"/>
                  </a:cubicBezTo>
                  <a:cubicBezTo>
                    <a:pt x="10742" y="6334"/>
                    <a:pt x="10609" y="7101"/>
                    <a:pt x="10275" y="7801"/>
                  </a:cubicBezTo>
                  <a:cubicBezTo>
                    <a:pt x="10041" y="8302"/>
                    <a:pt x="9641" y="8769"/>
                    <a:pt x="9107" y="9136"/>
                  </a:cubicBezTo>
                  <a:cubicBezTo>
                    <a:pt x="8274" y="9770"/>
                    <a:pt x="7406" y="10203"/>
                    <a:pt x="6506" y="10403"/>
                  </a:cubicBezTo>
                  <a:cubicBezTo>
                    <a:pt x="5338" y="10637"/>
                    <a:pt x="4171" y="10970"/>
                    <a:pt x="2903" y="11404"/>
                  </a:cubicBezTo>
                  <a:cubicBezTo>
                    <a:pt x="2870" y="11404"/>
                    <a:pt x="2870" y="11404"/>
                    <a:pt x="2836" y="11437"/>
                  </a:cubicBezTo>
                  <a:lnTo>
                    <a:pt x="2703" y="11304"/>
                  </a:lnTo>
                  <a:cubicBezTo>
                    <a:pt x="2436" y="7768"/>
                    <a:pt x="2069" y="4199"/>
                    <a:pt x="1736" y="796"/>
                  </a:cubicBezTo>
                  <a:lnTo>
                    <a:pt x="1736" y="763"/>
                  </a:lnTo>
                  <a:cubicBezTo>
                    <a:pt x="1769" y="763"/>
                    <a:pt x="1769" y="763"/>
                    <a:pt x="1836" y="730"/>
                  </a:cubicBezTo>
                  <a:cubicBezTo>
                    <a:pt x="1936" y="663"/>
                    <a:pt x="2036" y="630"/>
                    <a:pt x="2102" y="630"/>
                  </a:cubicBezTo>
                  <a:cubicBezTo>
                    <a:pt x="3020" y="477"/>
                    <a:pt x="3823" y="410"/>
                    <a:pt x="4567" y="410"/>
                  </a:cubicBezTo>
                  <a:close/>
                  <a:moveTo>
                    <a:pt x="8941" y="9836"/>
                  </a:moveTo>
                  <a:lnTo>
                    <a:pt x="8941" y="9836"/>
                  </a:lnTo>
                  <a:cubicBezTo>
                    <a:pt x="8774" y="10103"/>
                    <a:pt x="8607" y="10337"/>
                    <a:pt x="8407" y="10570"/>
                  </a:cubicBezTo>
                  <a:cubicBezTo>
                    <a:pt x="7940" y="11070"/>
                    <a:pt x="7540" y="11404"/>
                    <a:pt x="6973" y="11571"/>
                  </a:cubicBezTo>
                  <a:lnTo>
                    <a:pt x="6873" y="11604"/>
                  </a:lnTo>
                  <a:cubicBezTo>
                    <a:pt x="6372" y="11771"/>
                    <a:pt x="5872" y="11904"/>
                    <a:pt x="5305" y="12071"/>
                  </a:cubicBezTo>
                  <a:cubicBezTo>
                    <a:pt x="4538" y="12271"/>
                    <a:pt x="3704" y="12471"/>
                    <a:pt x="2903" y="12672"/>
                  </a:cubicBezTo>
                  <a:lnTo>
                    <a:pt x="1969" y="12938"/>
                  </a:lnTo>
                  <a:cubicBezTo>
                    <a:pt x="1936" y="12938"/>
                    <a:pt x="1902" y="12938"/>
                    <a:pt x="1869" y="12972"/>
                  </a:cubicBezTo>
                  <a:lnTo>
                    <a:pt x="1936" y="12872"/>
                  </a:lnTo>
                  <a:cubicBezTo>
                    <a:pt x="2203" y="12572"/>
                    <a:pt x="2403" y="12305"/>
                    <a:pt x="2670" y="12038"/>
                  </a:cubicBezTo>
                  <a:cubicBezTo>
                    <a:pt x="2703" y="11971"/>
                    <a:pt x="2770" y="11938"/>
                    <a:pt x="2870" y="11904"/>
                  </a:cubicBezTo>
                  <a:lnTo>
                    <a:pt x="2903" y="11904"/>
                  </a:lnTo>
                  <a:cubicBezTo>
                    <a:pt x="3970" y="11537"/>
                    <a:pt x="5105" y="11137"/>
                    <a:pt x="6272" y="10937"/>
                  </a:cubicBezTo>
                  <a:cubicBezTo>
                    <a:pt x="7273" y="10737"/>
                    <a:pt x="8140" y="10370"/>
                    <a:pt x="8941" y="9836"/>
                  </a:cubicBezTo>
                  <a:close/>
                  <a:moveTo>
                    <a:pt x="1269" y="1097"/>
                  </a:moveTo>
                  <a:lnTo>
                    <a:pt x="1369" y="1797"/>
                  </a:lnTo>
                  <a:cubicBezTo>
                    <a:pt x="1435" y="2498"/>
                    <a:pt x="1535" y="3165"/>
                    <a:pt x="1569" y="3899"/>
                  </a:cubicBezTo>
                  <a:cubicBezTo>
                    <a:pt x="1736" y="5800"/>
                    <a:pt x="1902" y="7735"/>
                    <a:pt x="2102" y="9636"/>
                  </a:cubicBezTo>
                  <a:cubicBezTo>
                    <a:pt x="2169" y="10003"/>
                    <a:pt x="2169" y="10437"/>
                    <a:pt x="2203" y="10804"/>
                  </a:cubicBezTo>
                  <a:lnTo>
                    <a:pt x="2203" y="10870"/>
                  </a:lnTo>
                  <a:lnTo>
                    <a:pt x="2203" y="10904"/>
                  </a:lnTo>
                  <a:cubicBezTo>
                    <a:pt x="2002" y="10970"/>
                    <a:pt x="2036" y="11137"/>
                    <a:pt x="2036" y="11237"/>
                  </a:cubicBezTo>
                  <a:lnTo>
                    <a:pt x="2036" y="11271"/>
                  </a:lnTo>
                  <a:cubicBezTo>
                    <a:pt x="2069" y="11437"/>
                    <a:pt x="2102" y="11638"/>
                    <a:pt x="2236" y="11871"/>
                  </a:cubicBezTo>
                  <a:lnTo>
                    <a:pt x="2102" y="11971"/>
                  </a:lnTo>
                  <a:lnTo>
                    <a:pt x="1836" y="12305"/>
                  </a:lnTo>
                  <a:cubicBezTo>
                    <a:pt x="1602" y="12538"/>
                    <a:pt x="1435" y="12772"/>
                    <a:pt x="1235" y="12972"/>
                  </a:cubicBezTo>
                  <a:cubicBezTo>
                    <a:pt x="1202" y="13039"/>
                    <a:pt x="1168" y="13105"/>
                    <a:pt x="1102" y="13139"/>
                  </a:cubicBezTo>
                  <a:lnTo>
                    <a:pt x="1102" y="12972"/>
                  </a:lnTo>
                  <a:lnTo>
                    <a:pt x="1035" y="11904"/>
                  </a:lnTo>
                  <a:cubicBezTo>
                    <a:pt x="1002" y="11337"/>
                    <a:pt x="935" y="10770"/>
                    <a:pt x="935" y="10237"/>
                  </a:cubicBezTo>
                  <a:cubicBezTo>
                    <a:pt x="835" y="7635"/>
                    <a:pt x="668" y="5066"/>
                    <a:pt x="535" y="2464"/>
                  </a:cubicBezTo>
                  <a:cubicBezTo>
                    <a:pt x="535" y="2398"/>
                    <a:pt x="535" y="2298"/>
                    <a:pt x="568" y="2231"/>
                  </a:cubicBezTo>
                  <a:lnTo>
                    <a:pt x="1202" y="1230"/>
                  </a:lnTo>
                  <a:lnTo>
                    <a:pt x="1269" y="1097"/>
                  </a:lnTo>
                  <a:close/>
                  <a:moveTo>
                    <a:pt x="4500" y="1"/>
                  </a:moveTo>
                  <a:cubicBezTo>
                    <a:pt x="4321" y="1"/>
                    <a:pt x="4134" y="9"/>
                    <a:pt x="3937" y="29"/>
                  </a:cubicBezTo>
                  <a:cubicBezTo>
                    <a:pt x="3270" y="63"/>
                    <a:pt x="2569" y="129"/>
                    <a:pt x="2036" y="229"/>
                  </a:cubicBezTo>
                  <a:cubicBezTo>
                    <a:pt x="1936" y="229"/>
                    <a:pt x="1869" y="263"/>
                    <a:pt x="1769" y="296"/>
                  </a:cubicBezTo>
                  <a:cubicBezTo>
                    <a:pt x="1669" y="363"/>
                    <a:pt x="1569" y="396"/>
                    <a:pt x="1435" y="396"/>
                  </a:cubicBezTo>
                  <a:cubicBezTo>
                    <a:pt x="1335" y="396"/>
                    <a:pt x="1168" y="463"/>
                    <a:pt x="1068" y="630"/>
                  </a:cubicBezTo>
                  <a:cubicBezTo>
                    <a:pt x="835" y="997"/>
                    <a:pt x="601" y="1397"/>
                    <a:pt x="368" y="1764"/>
                  </a:cubicBezTo>
                  <a:lnTo>
                    <a:pt x="168" y="2097"/>
                  </a:lnTo>
                  <a:cubicBezTo>
                    <a:pt x="68" y="2231"/>
                    <a:pt x="1" y="2398"/>
                    <a:pt x="101" y="2598"/>
                  </a:cubicBezTo>
                  <a:lnTo>
                    <a:pt x="101" y="2664"/>
                  </a:lnTo>
                  <a:lnTo>
                    <a:pt x="101" y="2731"/>
                  </a:lnTo>
                  <a:lnTo>
                    <a:pt x="101" y="3198"/>
                  </a:lnTo>
                  <a:cubicBezTo>
                    <a:pt x="101" y="3465"/>
                    <a:pt x="101" y="3732"/>
                    <a:pt x="168" y="4032"/>
                  </a:cubicBezTo>
                  <a:cubicBezTo>
                    <a:pt x="201" y="4799"/>
                    <a:pt x="234" y="5567"/>
                    <a:pt x="268" y="6367"/>
                  </a:cubicBezTo>
                  <a:cubicBezTo>
                    <a:pt x="335" y="7101"/>
                    <a:pt x="368" y="7868"/>
                    <a:pt x="401" y="8635"/>
                  </a:cubicBezTo>
                  <a:cubicBezTo>
                    <a:pt x="435" y="9569"/>
                    <a:pt x="501" y="10470"/>
                    <a:pt x="568" y="11404"/>
                  </a:cubicBezTo>
                  <a:lnTo>
                    <a:pt x="668" y="13072"/>
                  </a:lnTo>
                  <a:cubicBezTo>
                    <a:pt x="668" y="13139"/>
                    <a:pt x="668" y="13205"/>
                    <a:pt x="701" y="13272"/>
                  </a:cubicBezTo>
                  <a:cubicBezTo>
                    <a:pt x="735" y="13372"/>
                    <a:pt x="835" y="13405"/>
                    <a:pt x="902" y="13405"/>
                  </a:cubicBezTo>
                  <a:cubicBezTo>
                    <a:pt x="935" y="13405"/>
                    <a:pt x="1035" y="13372"/>
                    <a:pt x="1068" y="13305"/>
                  </a:cubicBezTo>
                  <a:cubicBezTo>
                    <a:pt x="1068" y="13405"/>
                    <a:pt x="1068" y="13439"/>
                    <a:pt x="1102" y="13472"/>
                  </a:cubicBezTo>
                  <a:cubicBezTo>
                    <a:pt x="1168" y="13539"/>
                    <a:pt x="1235" y="13572"/>
                    <a:pt x="1269" y="13572"/>
                  </a:cubicBezTo>
                  <a:lnTo>
                    <a:pt x="1335" y="13572"/>
                  </a:lnTo>
                  <a:lnTo>
                    <a:pt x="1435" y="13539"/>
                  </a:lnTo>
                  <a:cubicBezTo>
                    <a:pt x="1669" y="13472"/>
                    <a:pt x="1869" y="13439"/>
                    <a:pt x="2069" y="13372"/>
                  </a:cubicBezTo>
                  <a:lnTo>
                    <a:pt x="2503" y="13272"/>
                  </a:lnTo>
                  <a:cubicBezTo>
                    <a:pt x="3403" y="13039"/>
                    <a:pt x="4337" y="12805"/>
                    <a:pt x="5238" y="12572"/>
                  </a:cubicBezTo>
                  <a:cubicBezTo>
                    <a:pt x="5939" y="12371"/>
                    <a:pt x="6572" y="12205"/>
                    <a:pt x="7106" y="12038"/>
                  </a:cubicBezTo>
                  <a:cubicBezTo>
                    <a:pt x="7773" y="11804"/>
                    <a:pt x="8340" y="11404"/>
                    <a:pt x="8841" y="10770"/>
                  </a:cubicBezTo>
                  <a:cubicBezTo>
                    <a:pt x="9208" y="10270"/>
                    <a:pt x="9574" y="9803"/>
                    <a:pt x="9908" y="9303"/>
                  </a:cubicBezTo>
                  <a:cubicBezTo>
                    <a:pt x="10041" y="9136"/>
                    <a:pt x="10208" y="8936"/>
                    <a:pt x="10342" y="8769"/>
                  </a:cubicBezTo>
                  <a:cubicBezTo>
                    <a:pt x="10375" y="8735"/>
                    <a:pt x="10408" y="8635"/>
                    <a:pt x="10408" y="8602"/>
                  </a:cubicBezTo>
                  <a:cubicBezTo>
                    <a:pt x="10408" y="8569"/>
                    <a:pt x="10442" y="8535"/>
                    <a:pt x="10442" y="8469"/>
                  </a:cubicBezTo>
                  <a:cubicBezTo>
                    <a:pt x="10442" y="8435"/>
                    <a:pt x="10508" y="8402"/>
                    <a:pt x="10508" y="8302"/>
                  </a:cubicBezTo>
                  <a:cubicBezTo>
                    <a:pt x="10542" y="8235"/>
                    <a:pt x="10575" y="8202"/>
                    <a:pt x="10575" y="8135"/>
                  </a:cubicBezTo>
                  <a:lnTo>
                    <a:pt x="10709" y="7902"/>
                  </a:lnTo>
                  <a:cubicBezTo>
                    <a:pt x="11042" y="7101"/>
                    <a:pt x="11176" y="6267"/>
                    <a:pt x="11076" y="5266"/>
                  </a:cubicBezTo>
                  <a:cubicBezTo>
                    <a:pt x="10942" y="3398"/>
                    <a:pt x="10075" y="2031"/>
                    <a:pt x="8607" y="1097"/>
                  </a:cubicBezTo>
                  <a:cubicBezTo>
                    <a:pt x="7706" y="530"/>
                    <a:pt x="6706" y="196"/>
                    <a:pt x="5605" y="63"/>
                  </a:cubicBezTo>
                  <a:cubicBezTo>
                    <a:pt x="5260" y="40"/>
                    <a:pt x="4899" y="1"/>
                    <a:pt x="45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769650" y="3126850"/>
              <a:ext cx="256050" cy="384475"/>
            </a:xfrm>
            <a:custGeom>
              <a:avLst/>
              <a:gdLst/>
              <a:ahLst/>
              <a:cxnLst/>
              <a:rect l="l" t="t" r="r" b="b"/>
              <a:pathLst>
                <a:path w="10242" h="15379" extrusionOk="0">
                  <a:moveTo>
                    <a:pt x="1135" y="1501"/>
                  </a:moveTo>
                  <a:lnTo>
                    <a:pt x="1135" y="1568"/>
                  </a:lnTo>
                  <a:cubicBezTo>
                    <a:pt x="1168" y="1735"/>
                    <a:pt x="1168" y="1968"/>
                    <a:pt x="1201" y="2135"/>
                  </a:cubicBezTo>
                  <a:cubicBezTo>
                    <a:pt x="1235" y="2469"/>
                    <a:pt x="1301" y="2736"/>
                    <a:pt x="1335" y="3069"/>
                  </a:cubicBezTo>
                  <a:cubicBezTo>
                    <a:pt x="1535" y="4537"/>
                    <a:pt x="1735" y="6038"/>
                    <a:pt x="1868" y="7506"/>
                  </a:cubicBezTo>
                  <a:cubicBezTo>
                    <a:pt x="1969" y="8306"/>
                    <a:pt x="2002" y="9074"/>
                    <a:pt x="2035" y="9841"/>
                  </a:cubicBezTo>
                  <a:lnTo>
                    <a:pt x="2135" y="10508"/>
                  </a:lnTo>
                  <a:cubicBezTo>
                    <a:pt x="2135" y="10641"/>
                    <a:pt x="2135" y="10675"/>
                    <a:pt x="2069" y="10741"/>
                  </a:cubicBezTo>
                  <a:cubicBezTo>
                    <a:pt x="2002" y="10808"/>
                    <a:pt x="2002" y="10908"/>
                    <a:pt x="2035" y="11008"/>
                  </a:cubicBezTo>
                  <a:cubicBezTo>
                    <a:pt x="2202" y="11242"/>
                    <a:pt x="2169" y="11542"/>
                    <a:pt x="2169" y="11842"/>
                  </a:cubicBezTo>
                  <a:lnTo>
                    <a:pt x="2169" y="11909"/>
                  </a:lnTo>
                  <a:lnTo>
                    <a:pt x="2169" y="12509"/>
                  </a:lnTo>
                  <a:lnTo>
                    <a:pt x="2169" y="13043"/>
                  </a:lnTo>
                  <a:cubicBezTo>
                    <a:pt x="2169" y="13076"/>
                    <a:pt x="2135" y="13176"/>
                    <a:pt x="2135" y="13176"/>
                  </a:cubicBezTo>
                  <a:cubicBezTo>
                    <a:pt x="1969" y="13343"/>
                    <a:pt x="1802" y="13510"/>
                    <a:pt x="1635" y="13643"/>
                  </a:cubicBezTo>
                  <a:lnTo>
                    <a:pt x="1635" y="13577"/>
                  </a:lnTo>
                  <a:cubicBezTo>
                    <a:pt x="1635" y="13477"/>
                    <a:pt x="1568" y="13377"/>
                    <a:pt x="1568" y="13243"/>
                  </a:cubicBezTo>
                  <a:lnTo>
                    <a:pt x="1502" y="12743"/>
                  </a:lnTo>
                  <a:cubicBezTo>
                    <a:pt x="1168" y="10541"/>
                    <a:pt x="834" y="8240"/>
                    <a:pt x="701" y="6005"/>
                  </a:cubicBezTo>
                  <a:cubicBezTo>
                    <a:pt x="668" y="5338"/>
                    <a:pt x="634" y="4637"/>
                    <a:pt x="534" y="3970"/>
                  </a:cubicBezTo>
                  <a:cubicBezTo>
                    <a:pt x="501" y="3570"/>
                    <a:pt x="467" y="3169"/>
                    <a:pt x="467" y="2802"/>
                  </a:cubicBezTo>
                  <a:cubicBezTo>
                    <a:pt x="467" y="2702"/>
                    <a:pt x="467" y="2636"/>
                    <a:pt x="501" y="2569"/>
                  </a:cubicBezTo>
                  <a:cubicBezTo>
                    <a:pt x="668" y="2302"/>
                    <a:pt x="868" y="1968"/>
                    <a:pt x="1035" y="1668"/>
                  </a:cubicBezTo>
                  <a:lnTo>
                    <a:pt x="1135" y="1501"/>
                  </a:lnTo>
                  <a:close/>
                  <a:moveTo>
                    <a:pt x="3688" y="396"/>
                  </a:moveTo>
                  <a:cubicBezTo>
                    <a:pt x="4365" y="396"/>
                    <a:pt x="5066" y="562"/>
                    <a:pt x="5738" y="868"/>
                  </a:cubicBezTo>
                  <a:cubicBezTo>
                    <a:pt x="6405" y="1168"/>
                    <a:pt x="6839" y="1668"/>
                    <a:pt x="7005" y="2335"/>
                  </a:cubicBezTo>
                  <a:cubicBezTo>
                    <a:pt x="7172" y="3036"/>
                    <a:pt x="7005" y="3703"/>
                    <a:pt x="6538" y="4370"/>
                  </a:cubicBezTo>
                  <a:cubicBezTo>
                    <a:pt x="6405" y="4537"/>
                    <a:pt x="6305" y="4704"/>
                    <a:pt x="6172" y="4837"/>
                  </a:cubicBezTo>
                  <a:cubicBezTo>
                    <a:pt x="6071" y="4904"/>
                    <a:pt x="6038" y="5004"/>
                    <a:pt x="5971" y="5071"/>
                  </a:cubicBezTo>
                  <a:lnTo>
                    <a:pt x="5971" y="5137"/>
                  </a:lnTo>
                  <a:cubicBezTo>
                    <a:pt x="5905" y="5204"/>
                    <a:pt x="5838" y="5237"/>
                    <a:pt x="5771" y="5338"/>
                  </a:cubicBezTo>
                  <a:cubicBezTo>
                    <a:pt x="5738" y="5471"/>
                    <a:pt x="5705" y="5538"/>
                    <a:pt x="5738" y="5671"/>
                  </a:cubicBezTo>
                  <a:cubicBezTo>
                    <a:pt x="5771" y="5805"/>
                    <a:pt x="5871" y="5838"/>
                    <a:pt x="6038" y="5905"/>
                  </a:cubicBezTo>
                  <a:cubicBezTo>
                    <a:pt x="6105" y="5971"/>
                    <a:pt x="6205" y="5971"/>
                    <a:pt x="6338" y="6005"/>
                  </a:cubicBezTo>
                  <a:cubicBezTo>
                    <a:pt x="7005" y="6071"/>
                    <a:pt x="7573" y="6372"/>
                    <a:pt x="8173" y="6905"/>
                  </a:cubicBezTo>
                  <a:cubicBezTo>
                    <a:pt x="8607" y="7339"/>
                    <a:pt x="8940" y="7806"/>
                    <a:pt x="9174" y="8373"/>
                  </a:cubicBezTo>
                  <a:cubicBezTo>
                    <a:pt x="9574" y="9474"/>
                    <a:pt x="9707" y="10541"/>
                    <a:pt x="9507" y="11575"/>
                  </a:cubicBezTo>
                  <a:cubicBezTo>
                    <a:pt x="9407" y="11909"/>
                    <a:pt x="9307" y="12242"/>
                    <a:pt x="9040" y="12509"/>
                  </a:cubicBezTo>
                  <a:cubicBezTo>
                    <a:pt x="8707" y="12910"/>
                    <a:pt x="8240" y="13243"/>
                    <a:pt x="7706" y="13543"/>
                  </a:cubicBezTo>
                  <a:cubicBezTo>
                    <a:pt x="7306" y="13744"/>
                    <a:pt x="6839" y="13844"/>
                    <a:pt x="6205" y="13844"/>
                  </a:cubicBezTo>
                  <a:cubicBezTo>
                    <a:pt x="5238" y="13844"/>
                    <a:pt x="4304" y="13643"/>
                    <a:pt x="3136" y="13176"/>
                  </a:cubicBezTo>
                  <a:cubicBezTo>
                    <a:pt x="3069" y="13176"/>
                    <a:pt x="3036" y="13110"/>
                    <a:pt x="3003" y="13110"/>
                  </a:cubicBezTo>
                  <a:cubicBezTo>
                    <a:pt x="2903" y="13076"/>
                    <a:pt x="2869" y="13076"/>
                    <a:pt x="2769" y="13043"/>
                  </a:cubicBezTo>
                  <a:cubicBezTo>
                    <a:pt x="2669" y="13010"/>
                    <a:pt x="2602" y="12976"/>
                    <a:pt x="2602" y="12843"/>
                  </a:cubicBezTo>
                  <a:cubicBezTo>
                    <a:pt x="2602" y="12476"/>
                    <a:pt x="2602" y="12042"/>
                    <a:pt x="2669" y="11675"/>
                  </a:cubicBezTo>
                  <a:lnTo>
                    <a:pt x="2669" y="11442"/>
                  </a:lnTo>
                  <a:lnTo>
                    <a:pt x="2669" y="10775"/>
                  </a:lnTo>
                  <a:lnTo>
                    <a:pt x="2569" y="10008"/>
                  </a:lnTo>
                  <a:cubicBezTo>
                    <a:pt x="2402" y="8073"/>
                    <a:pt x="2235" y="6071"/>
                    <a:pt x="1935" y="4103"/>
                  </a:cubicBezTo>
                  <a:cubicBezTo>
                    <a:pt x="1835" y="3269"/>
                    <a:pt x="1702" y="2536"/>
                    <a:pt x="1602" y="1835"/>
                  </a:cubicBezTo>
                  <a:cubicBezTo>
                    <a:pt x="1568" y="1602"/>
                    <a:pt x="1568" y="1401"/>
                    <a:pt x="1535" y="1201"/>
                  </a:cubicBezTo>
                  <a:lnTo>
                    <a:pt x="1535" y="1001"/>
                  </a:lnTo>
                  <a:cubicBezTo>
                    <a:pt x="2169" y="601"/>
                    <a:pt x="2836" y="434"/>
                    <a:pt x="3503" y="401"/>
                  </a:cubicBezTo>
                  <a:cubicBezTo>
                    <a:pt x="3565" y="398"/>
                    <a:pt x="3626" y="396"/>
                    <a:pt x="3688" y="396"/>
                  </a:cubicBezTo>
                  <a:close/>
                  <a:moveTo>
                    <a:pt x="2502" y="13410"/>
                  </a:moveTo>
                  <a:cubicBezTo>
                    <a:pt x="2569" y="13477"/>
                    <a:pt x="2702" y="13510"/>
                    <a:pt x="2769" y="13543"/>
                  </a:cubicBezTo>
                  <a:lnTo>
                    <a:pt x="3536" y="13810"/>
                  </a:lnTo>
                  <a:cubicBezTo>
                    <a:pt x="4480" y="14107"/>
                    <a:pt x="5314" y="14273"/>
                    <a:pt x="6110" y="14273"/>
                  </a:cubicBezTo>
                  <a:cubicBezTo>
                    <a:pt x="6299" y="14273"/>
                    <a:pt x="6486" y="14263"/>
                    <a:pt x="6672" y="14244"/>
                  </a:cubicBezTo>
                  <a:cubicBezTo>
                    <a:pt x="7005" y="14244"/>
                    <a:pt x="7306" y="14177"/>
                    <a:pt x="7539" y="14077"/>
                  </a:cubicBezTo>
                  <a:lnTo>
                    <a:pt x="7539" y="14077"/>
                  </a:lnTo>
                  <a:cubicBezTo>
                    <a:pt x="7372" y="14244"/>
                    <a:pt x="7206" y="14411"/>
                    <a:pt x="6972" y="14511"/>
                  </a:cubicBezTo>
                  <a:cubicBezTo>
                    <a:pt x="6839" y="14544"/>
                    <a:pt x="6705" y="14577"/>
                    <a:pt x="6538" y="14678"/>
                  </a:cubicBezTo>
                  <a:cubicBezTo>
                    <a:pt x="6405" y="14711"/>
                    <a:pt x="6238" y="14811"/>
                    <a:pt x="6071" y="14844"/>
                  </a:cubicBezTo>
                  <a:cubicBezTo>
                    <a:pt x="5771" y="14944"/>
                    <a:pt x="5454" y="14994"/>
                    <a:pt x="5112" y="14994"/>
                  </a:cubicBezTo>
                  <a:cubicBezTo>
                    <a:pt x="4771" y="14994"/>
                    <a:pt x="4404" y="14944"/>
                    <a:pt x="4003" y="14844"/>
                  </a:cubicBezTo>
                  <a:cubicBezTo>
                    <a:pt x="3370" y="14678"/>
                    <a:pt x="2736" y="14477"/>
                    <a:pt x="2069" y="14177"/>
                  </a:cubicBezTo>
                  <a:lnTo>
                    <a:pt x="1835" y="14044"/>
                  </a:lnTo>
                  <a:lnTo>
                    <a:pt x="1802" y="14044"/>
                  </a:lnTo>
                  <a:lnTo>
                    <a:pt x="2502" y="13410"/>
                  </a:lnTo>
                  <a:close/>
                  <a:moveTo>
                    <a:pt x="3724" y="0"/>
                  </a:moveTo>
                  <a:cubicBezTo>
                    <a:pt x="2898" y="0"/>
                    <a:pt x="2113" y="209"/>
                    <a:pt x="1368" y="634"/>
                  </a:cubicBezTo>
                  <a:cubicBezTo>
                    <a:pt x="1168" y="734"/>
                    <a:pt x="1001" y="868"/>
                    <a:pt x="868" y="1068"/>
                  </a:cubicBezTo>
                  <a:cubicBezTo>
                    <a:pt x="734" y="1335"/>
                    <a:pt x="634" y="1535"/>
                    <a:pt x="467" y="1735"/>
                  </a:cubicBezTo>
                  <a:cubicBezTo>
                    <a:pt x="401" y="1835"/>
                    <a:pt x="334" y="1902"/>
                    <a:pt x="301" y="2002"/>
                  </a:cubicBezTo>
                  <a:lnTo>
                    <a:pt x="234" y="2035"/>
                  </a:lnTo>
                  <a:cubicBezTo>
                    <a:pt x="34" y="2069"/>
                    <a:pt x="0" y="2235"/>
                    <a:pt x="0" y="2335"/>
                  </a:cubicBezTo>
                  <a:lnTo>
                    <a:pt x="0" y="2636"/>
                  </a:lnTo>
                  <a:lnTo>
                    <a:pt x="67" y="3870"/>
                  </a:lnTo>
                  <a:cubicBezTo>
                    <a:pt x="167" y="5037"/>
                    <a:pt x="234" y="6305"/>
                    <a:pt x="367" y="7472"/>
                  </a:cubicBezTo>
                  <a:cubicBezTo>
                    <a:pt x="501" y="8907"/>
                    <a:pt x="701" y="10408"/>
                    <a:pt x="901" y="11842"/>
                  </a:cubicBezTo>
                  <a:cubicBezTo>
                    <a:pt x="1001" y="12376"/>
                    <a:pt x="1068" y="12976"/>
                    <a:pt x="1168" y="13510"/>
                  </a:cubicBezTo>
                  <a:cubicBezTo>
                    <a:pt x="1168" y="13543"/>
                    <a:pt x="1168" y="13577"/>
                    <a:pt x="1201" y="13643"/>
                  </a:cubicBezTo>
                  <a:cubicBezTo>
                    <a:pt x="1235" y="13744"/>
                    <a:pt x="1301" y="13844"/>
                    <a:pt x="1401" y="13844"/>
                  </a:cubicBezTo>
                  <a:lnTo>
                    <a:pt x="1335" y="13910"/>
                  </a:lnTo>
                  <a:cubicBezTo>
                    <a:pt x="1301" y="13977"/>
                    <a:pt x="1301" y="14044"/>
                    <a:pt x="1301" y="14077"/>
                  </a:cubicBezTo>
                  <a:cubicBezTo>
                    <a:pt x="1301" y="14144"/>
                    <a:pt x="1335" y="14177"/>
                    <a:pt x="1401" y="14211"/>
                  </a:cubicBezTo>
                  <a:lnTo>
                    <a:pt x="1535" y="14311"/>
                  </a:lnTo>
                  <a:lnTo>
                    <a:pt x="2035" y="14544"/>
                  </a:lnTo>
                  <a:cubicBezTo>
                    <a:pt x="2569" y="14744"/>
                    <a:pt x="3036" y="14911"/>
                    <a:pt x="3503" y="15078"/>
                  </a:cubicBezTo>
                  <a:cubicBezTo>
                    <a:pt x="3903" y="15211"/>
                    <a:pt x="4470" y="15378"/>
                    <a:pt x="5004" y="15378"/>
                  </a:cubicBezTo>
                  <a:lnTo>
                    <a:pt x="5171" y="15378"/>
                  </a:lnTo>
                  <a:cubicBezTo>
                    <a:pt x="5738" y="15378"/>
                    <a:pt x="6372" y="15245"/>
                    <a:pt x="6972" y="14978"/>
                  </a:cubicBezTo>
                  <a:cubicBezTo>
                    <a:pt x="7039" y="14911"/>
                    <a:pt x="7139" y="14911"/>
                    <a:pt x="7172" y="14878"/>
                  </a:cubicBezTo>
                  <a:cubicBezTo>
                    <a:pt x="7239" y="14844"/>
                    <a:pt x="7306" y="14844"/>
                    <a:pt x="7372" y="14811"/>
                  </a:cubicBezTo>
                  <a:cubicBezTo>
                    <a:pt x="7472" y="14744"/>
                    <a:pt x="7506" y="14711"/>
                    <a:pt x="7539" y="14678"/>
                  </a:cubicBezTo>
                  <a:cubicBezTo>
                    <a:pt x="8040" y="14244"/>
                    <a:pt x="8473" y="13744"/>
                    <a:pt x="8873" y="13310"/>
                  </a:cubicBezTo>
                  <a:cubicBezTo>
                    <a:pt x="9040" y="13143"/>
                    <a:pt x="9207" y="12910"/>
                    <a:pt x="9374" y="12743"/>
                  </a:cubicBezTo>
                  <a:cubicBezTo>
                    <a:pt x="9707" y="12376"/>
                    <a:pt x="9974" y="11909"/>
                    <a:pt x="10041" y="11409"/>
                  </a:cubicBezTo>
                  <a:cubicBezTo>
                    <a:pt x="10241" y="10308"/>
                    <a:pt x="10074" y="9174"/>
                    <a:pt x="9674" y="8073"/>
                  </a:cubicBezTo>
                  <a:cubicBezTo>
                    <a:pt x="9374" y="7572"/>
                    <a:pt x="8974" y="7005"/>
                    <a:pt x="8473" y="6538"/>
                  </a:cubicBezTo>
                  <a:cubicBezTo>
                    <a:pt x="7806" y="5905"/>
                    <a:pt x="7139" y="5638"/>
                    <a:pt x="6405" y="5538"/>
                  </a:cubicBezTo>
                  <a:cubicBezTo>
                    <a:pt x="6372" y="5538"/>
                    <a:pt x="6338" y="5538"/>
                    <a:pt x="6305" y="5504"/>
                  </a:cubicBezTo>
                  <a:lnTo>
                    <a:pt x="6372" y="5371"/>
                  </a:lnTo>
                  <a:cubicBezTo>
                    <a:pt x="6405" y="5304"/>
                    <a:pt x="6505" y="5237"/>
                    <a:pt x="6538" y="5171"/>
                  </a:cubicBezTo>
                  <a:cubicBezTo>
                    <a:pt x="6672" y="5037"/>
                    <a:pt x="6805" y="4871"/>
                    <a:pt x="6905" y="4704"/>
                  </a:cubicBezTo>
                  <a:cubicBezTo>
                    <a:pt x="7506" y="3903"/>
                    <a:pt x="7673" y="3036"/>
                    <a:pt x="7472" y="2202"/>
                  </a:cubicBezTo>
                  <a:cubicBezTo>
                    <a:pt x="7239" y="1501"/>
                    <a:pt x="6839" y="901"/>
                    <a:pt x="6172" y="567"/>
                  </a:cubicBezTo>
                  <a:cubicBezTo>
                    <a:pt x="5871" y="401"/>
                    <a:pt x="5538" y="301"/>
                    <a:pt x="5171" y="201"/>
                  </a:cubicBezTo>
                  <a:cubicBezTo>
                    <a:pt x="4675" y="68"/>
                    <a:pt x="4193" y="0"/>
                    <a:pt x="37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587025" y="3173550"/>
              <a:ext cx="56725" cy="74250"/>
            </a:xfrm>
            <a:custGeom>
              <a:avLst/>
              <a:gdLst/>
              <a:ahLst/>
              <a:cxnLst/>
              <a:rect l="l" t="t" r="r" b="b"/>
              <a:pathLst>
                <a:path w="2269" h="2970" extrusionOk="0">
                  <a:moveTo>
                    <a:pt x="1034" y="734"/>
                  </a:moveTo>
                  <a:cubicBezTo>
                    <a:pt x="1301" y="1135"/>
                    <a:pt x="1668" y="2035"/>
                    <a:pt x="1701" y="2402"/>
                  </a:cubicBezTo>
                  <a:cubicBezTo>
                    <a:pt x="1635" y="2402"/>
                    <a:pt x="1535" y="2369"/>
                    <a:pt x="1468" y="2369"/>
                  </a:cubicBezTo>
                  <a:cubicBezTo>
                    <a:pt x="1168" y="2369"/>
                    <a:pt x="834" y="2335"/>
                    <a:pt x="534" y="2202"/>
                  </a:cubicBezTo>
                  <a:cubicBezTo>
                    <a:pt x="667" y="1702"/>
                    <a:pt x="834" y="1235"/>
                    <a:pt x="1034" y="801"/>
                  </a:cubicBezTo>
                  <a:lnTo>
                    <a:pt x="1034" y="734"/>
                  </a:lnTo>
                  <a:close/>
                  <a:moveTo>
                    <a:pt x="1101" y="0"/>
                  </a:moveTo>
                  <a:cubicBezTo>
                    <a:pt x="1034" y="0"/>
                    <a:pt x="968" y="0"/>
                    <a:pt x="868" y="134"/>
                  </a:cubicBezTo>
                  <a:cubicBezTo>
                    <a:pt x="834" y="167"/>
                    <a:pt x="801" y="267"/>
                    <a:pt x="767" y="301"/>
                  </a:cubicBezTo>
                  <a:lnTo>
                    <a:pt x="667" y="467"/>
                  </a:lnTo>
                  <a:cubicBezTo>
                    <a:pt x="534" y="701"/>
                    <a:pt x="467" y="1001"/>
                    <a:pt x="334" y="1235"/>
                  </a:cubicBezTo>
                  <a:cubicBezTo>
                    <a:pt x="200" y="1568"/>
                    <a:pt x="134" y="1835"/>
                    <a:pt x="34" y="2069"/>
                  </a:cubicBezTo>
                  <a:cubicBezTo>
                    <a:pt x="0" y="2369"/>
                    <a:pt x="67" y="2536"/>
                    <a:pt x="334" y="2669"/>
                  </a:cubicBezTo>
                  <a:cubicBezTo>
                    <a:pt x="434" y="2702"/>
                    <a:pt x="534" y="2769"/>
                    <a:pt x="667" y="2769"/>
                  </a:cubicBezTo>
                  <a:cubicBezTo>
                    <a:pt x="801" y="2802"/>
                    <a:pt x="934" y="2802"/>
                    <a:pt x="1001" y="2836"/>
                  </a:cubicBezTo>
                  <a:lnTo>
                    <a:pt x="1034" y="2836"/>
                  </a:lnTo>
                  <a:lnTo>
                    <a:pt x="1301" y="2869"/>
                  </a:lnTo>
                  <a:cubicBezTo>
                    <a:pt x="1435" y="2936"/>
                    <a:pt x="1535" y="2936"/>
                    <a:pt x="1668" y="2969"/>
                  </a:cubicBezTo>
                  <a:lnTo>
                    <a:pt x="1802" y="2969"/>
                  </a:lnTo>
                  <a:cubicBezTo>
                    <a:pt x="1968" y="2969"/>
                    <a:pt x="2035" y="2902"/>
                    <a:pt x="2135" y="2836"/>
                  </a:cubicBezTo>
                  <a:cubicBezTo>
                    <a:pt x="2202" y="2769"/>
                    <a:pt x="2269" y="2636"/>
                    <a:pt x="2269" y="2402"/>
                  </a:cubicBezTo>
                  <a:cubicBezTo>
                    <a:pt x="2202" y="2202"/>
                    <a:pt x="2168" y="2035"/>
                    <a:pt x="2135" y="1868"/>
                  </a:cubicBezTo>
                  <a:cubicBezTo>
                    <a:pt x="1935" y="1468"/>
                    <a:pt x="1701" y="1001"/>
                    <a:pt x="1535" y="567"/>
                  </a:cubicBezTo>
                  <a:lnTo>
                    <a:pt x="1368" y="201"/>
                  </a:lnTo>
                  <a:cubicBezTo>
                    <a:pt x="1335" y="167"/>
                    <a:pt x="1335" y="134"/>
                    <a:pt x="1301" y="67"/>
                  </a:cubicBezTo>
                  <a:cubicBezTo>
                    <a:pt x="1201" y="0"/>
                    <a:pt x="1134" y="0"/>
                    <a:pt x="110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124900" y="3227750"/>
              <a:ext cx="148475" cy="173475"/>
            </a:xfrm>
            <a:custGeom>
              <a:avLst/>
              <a:gdLst/>
              <a:ahLst/>
              <a:cxnLst/>
              <a:rect l="l" t="t" r="r" b="b"/>
              <a:pathLst>
                <a:path w="5939" h="6939" extrusionOk="0">
                  <a:moveTo>
                    <a:pt x="1435" y="468"/>
                  </a:moveTo>
                  <a:cubicBezTo>
                    <a:pt x="1935" y="468"/>
                    <a:pt x="2469" y="468"/>
                    <a:pt x="3003" y="634"/>
                  </a:cubicBezTo>
                  <a:cubicBezTo>
                    <a:pt x="3703" y="835"/>
                    <a:pt x="4304" y="1068"/>
                    <a:pt x="4804" y="1568"/>
                  </a:cubicBezTo>
                  <a:cubicBezTo>
                    <a:pt x="5438" y="2269"/>
                    <a:pt x="5638" y="3003"/>
                    <a:pt x="5438" y="3970"/>
                  </a:cubicBezTo>
                  <a:cubicBezTo>
                    <a:pt x="5271" y="4704"/>
                    <a:pt x="4704" y="5204"/>
                    <a:pt x="4270" y="5571"/>
                  </a:cubicBezTo>
                  <a:lnTo>
                    <a:pt x="4270" y="5538"/>
                  </a:lnTo>
                  <a:lnTo>
                    <a:pt x="4304" y="5371"/>
                  </a:lnTo>
                  <a:cubicBezTo>
                    <a:pt x="4337" y="5204"/>
                    <a:pt x="4370" y="5004"/>
                    <a:pt x="4437" y="4837"/>
                  </a:cubicBezTo>
                  <a:cubicBezTo>
                    <a:pt x="4537" y="4237"/>
                    <a:pt x="4504" y="3670"/>
                    <a:pt x="4337" y="3036"/>
                  </a:cubicBezTo>
                  <a:cubicBezTo>
                    <a:pt x="4137" y="2236"/>
                    <a:pt x="3603" y="1735"/>
                    <a:pt x="2836" y="1635"/>
                  </a:cubicBezTo>
                  <a:cubicBezTo>
                    <a:pt x="2436" y="1535"/>
                    <a:pt x="1969" y="1502"/>
                    <a:pt x="1502" y="1468"/>
                  </a:cubicBezTo>
                  <a:cubicBezTo>
                    <a:pt x="1335" y="1468"/>
                    <a:pt x="1168" y="1468"/>
                    <a:pt x="1001" y="1402"/>
                  </a:cubicBezTo>
                  <a:lnTo>
                    <a:pt x="835" y="1402"/>
                  </a:lnTo>
                  <a:lnTo>
                    <a:pt x="801" y="1235"/>
                  </a:lnTo>
                  <a:cubicBezTo>
                    <a:pt x="768" y="1035"/>
                    <a:pt x="668" y="835"/>
                    <a:pt x="601" y="634"/>
                  </a:cubicBezTo>
                  <a:cubicBezTo>
                    <a:pt x="601" y="568"/>
                    <a:pt x="534" y="501"/>
                    <a:pt x="501" y="468"/>
                  </a:cubicBezTo>
                  <a:close/>
                  <a:moveTo>
                    <a:pt x="935" y="1835"/>
                  </a:moveTo>
                  <a:cubicBezTo>
                    <a:pt x="1568" y="1835"/>
                    <a:pt x="2202" y="1902"/>
                    <a:pt x="2803" y="2102"/>
                  </a:cubicBezTo>
                  <a:cubicBezTo>
                    <a:pt x="3203" y="2169"/>
                    <a:pt x="3503" y="2436"/>
                    <a:pt x="3670" y="2836"/>
                  </a:cubicBezTo>
                  <a:cubicBezTo>
                    <a:pt x="3837" y="3203"/>
                    <a:pt x="3903" y="3637"/>
                    <a:pt x="3903" y="4003"/>
                  </a:cubicBezTo>
                  <a:cubicBezTo>
                    <a:pt x="3903" y="4470"/>
                    <a:pt x="3837" y="4871"/>
                    <a:pt x="3703" y="5338"/>
                  </a:cubicBezTo>
                  <a:cubicBezTo>
                    <a:pt x="3670" y="5505"/>
                    <a:pt x="3637" y="5671"/>
                    <a:pt x="3637" y="5838"/>
                  </a:cubicBezTo>
                  <a:cubicBezTo>
                    <a:pt x="3637" y="5871"/>
                    <a:pt x="3603" y="5938"/>
                    <a:pt x="3503" y="5938"/>
                  </a:cubicBezTo>
                  <a:cubicBezTo>
                    <a:pt x="3370" y="5972"/>
                    <a:pt x="3303" y="5972"/>
                    <a:pt x="3170" y="6005"/>
                  </a:cubicBezTo>
                  <a:cubicBezTo>
                    <a:pt x="2903" y="6072"/>
                    <a:pt x="2703" y="6138"/>
                    <a:pt x="2469" y="6205"/>
                  </a:cubicBezTo>
                  <a:cubicBezTo>
                    <a:pt x="2135" y="6305"/>
                    <a:pt x="1802" y="6338"/>
                    <a:pt x="1468" y="6372"/>
                  </a:cubicBezTo>
                  <a:cubicBezTo>
                    <a:pt x="1377" y="6372"/>
                    <a:pt x="1302" y="6403"/>
                    <a:pt x="1231" y="6423"/>
                  </a:cubicBezTo>
                  <a:lnTo>
                    <a:pt x="1231" y="6423"/>
                  </a:lnTo>
                  <a:cubicBezTo>
                    <a:pt x="1285" y="6401"/>
                    <a:pt x="1302" y="6362"/>
                    <a:pt x="1302" y="6338"/>
                  </a:cubicBezTo>
                  <a:lnTo>
                    <a:pt x="1302" y="6305"/>
                  </a:lnTo>
                  <a:cubicBezTo>
                    <a:pt x="1335" y="6172"/>
                    <a:pt x="1368" y="6038"/>
                    <a:pt x="1368" y="5938"/>
                  </a:cubicBezTo>
                  <a:cubicBezTo>
                    <a:pt x="1402" y="5371"/>
                    <a:pt x="1402" y="4771"/>
                    <a:pt x="1302" y="4170"/>
                  </a:cubicBezTo>
                  <a:lnTo>
                    <a:pt x="1168" y="3536"/>
                  </a:lnTo>
                  <a:cubicBezTo>
                    <a:pt x="1135" y="3436"/>
                    <a:pt x="1135" y="3270"/>
                    <a:pt x="1101" y="3136"/>
                  </a:cubicBezTo>
                  <a:cubicBezTo>
                    <a:pt x="1035" y="2803"/>
                    <a:pt x="968" y="2502"/>
                    <a:pt x="935" y="2169"/>
                  </a:cubicBezTo>
                  <a:lnTo>
                    <a:pt x="835" y="1835"/>
                  </a:lnTo>
                  <a:close/>
                  <a:moveTo>
                    <a:pt x="801" y="1"/>
                  </a:moveTo>
                  <a:cubicBezTo>
                    <a:pt x="668" y="1"/>
                    <a:pt x="501" y="1"/>
                    <a:pt x="434" y="34"/>
                  </a:cubicBezTo>
                  <a:lnTo>
                    <a:pt x="301" y="167"/>
                  </a:lnTo>
                  <a:cubicBezTo>
                    <a:pt x="301" y="167"/>
                    <a:pt x="301" y="201"/>
                    <a:pt x="267" y="201"/>
                  </a:cubicBezTo>
                  <a:lnTo>
                    <a:pt x="201" y="301"/>
                  </a:lnTo>
                  <a:cubicBezTo>
                    <a:pt x="167" y="301"/>
                    <a:pt x="134" y="301"/>
                    <a:pt x="101" y="334"/>
                  </a:cubicBezTo>
                  <a:cubicBezTo>
                    <a:pt x="34" y="368"/>
                    <a:pt x="1" y="468"/>
                    <a:pt x="1" y="501"/>
                  </a:cubicBezTo>
                  <a:cubicBezTo>
                    <a:pt x="1" y="534"/>
                    <a:pt x="1" y="601"/>
                    <a:pt x="34" y="634"/>
                  </a:cubicBezTo>
                  <a:cubicBezTo>
                    <a:pt x="167" y="801"/>
                    <a:pt x="201" y="968"/>
                    <a:pt x="267" y="1168"/>
                  </a:cubicBezTo>
                  <a:lnTo>
                    <a:pt x="267" y="1201"/>
                  </a:lnTo>
                  <a:cubicBezTo>
                    <a:pt x="468" y="2169"/>
                    <a:pt x="668" y="3170"/>
                    <a:pt x="835" y="4170"/>
                  </a:cubicBezTo>
                  <a:cubicBezTo>
                    <a:pt x="935" y="4671"/>
                    <a:pt x="1001" y="5138"/>
                    <a:pt x="935" y="5605"/>
                  </a:cubicBezTo>
                  <a:lnTo>
                    <a:pt x="935" y="5705"/>
                  </a:lnTo>
                  <a:cubicBezTo>
                    <a:pt x="968" y="5838"/>
                    <a:pt x="968" y="6005"/>
                    <a:pt x="868" y="6138"/>
                  </a:cubicBezTo>
                  <a:cubicBezTo>
                    <a:pt x="835" y="6205"/>
                    <a:pt x="835" y="6272"/>
                    <a:pt x="835" y="6338"/>
                  </a:cubicBezTo>
                  <a:cubicBezTo>
                    <a:pt x="835" y="6372"/>
                    <a:pt x="868" y="6439"/>
                    <a:pt x="968" y="6472"/>
                  </a:cubicBezTo>
                  <a:lnTo>
                    <a:pt x="1001" y="6472"/>
                  </a:lnTo>
                  <a:cubicBezTo>
                    <a:pt x="968" y="6472"/>
                    <a:pt x="868" y="6505"/>
                    <a:pt x="835" y="6505"/>
                  </a:cubicBezTo>
                  <a:cubicBezTo>
                    <a:pt x="768" y="6539"/>
                    <a:pt x="701" y="6639"/>
                    <a:pt x="701" y="6705"/>
                  </a:cubicBezTo>
                  <a:cubicBezTo>
                    <a:pt x="768" y="6805"/>
                    <a:pt x="835" y="6872"/>
                    <a:pt x="835" y="6872"/>
                  </a:cubicBezTo>
                  <a:cubicBezTo>
                    <a:pt x="868" y="6872"/>
                    <a:pt x="935" y="6939"/>
                    <a:pt x="935" y="6939"/>
                  </a:cubicBezTo>
                  <a:lnTo>
                    <a:pt x="1001" y="6939"/>
                  </a:lnTo>
                  <a:lnTo>
                    <a:pt x="1368" y="6872"/>
                  </a:lnTo>
                  <a:cubicBezTo>
                    <a:pt x="2002" y="6805"/>
                    <a:pt x="2636" y="6705"/>
                    <a:pt x="3270" y="6539"/>
                  </a:cubicBezTo>
                  <a:cubicBezTo>
                    <a:pt x="4104" y="6338"/>
                    <a:pt x="4771" y="5871"/>
                    <a:pt x="5304" y="5138"/>
                  </a:cubicBezTo>
                  <a:cubicBezTo>
                    <a:pt x="5771" y="4537"/>
                    <a:pt x="5938" y="3870"/>
                    <a:pt x="5871" y="3203"/>
                  </a:cubicBezTo>
                  <a:cubicBezTo>
                    <a:pt x="5838" y="2369"/>
                    <a:pt x="5538" y="1769"/>
                    <a:pt x="5104" y="1302"/>
                  </a:cubicBezTo>
                  <a:cubicBezTo>
                    <a:pt x="4671" y="801"/>
                    <a:pt x="4170" y="501"/>
                    <a:pt x="3637" y="334"/>
                  </a:cubicBezTo>
                  <a:cubicBezTo>
                    <a:pt x="3103" y="167"/>
                    <a:pt x="2536" y="1"/>
                    <a:pt x="19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861375" y="3298625"/>
              <a:ext cx="105950" cy="132625"/>
            </a:xfrm>
            <a:custGeom>
              <a:avLst/>
              <a:gdLst/>
              <a:ahLst/>
              <a:cxnLst/>
              <a:rect l="l" t="t" r="r" b="b"/>
              <a:pathLst>
                <a:path w="4238" h="5305" extrusionOk="0">
                  <a:moveTo>
                    <a:pt x="735" y="635"/>
                  </a:moveTo>
                  <a:cubicBezTo>
                    <a:pt x="1035" y="635"/>
                    <a:pt x="1335" y="668"/>
                    <a:pt x="1669" y="768"/>
                  </a:cubicBezTo>
                  <a:lnTo>
                    <a:pt x="1735" y="802"/>
                  </a:lnTo>
                  <a:cubicBezTo>
                    <a:pt x="2369" y="935"/>
                    <a:pt x="2903" y="1269"/>
                    <a:pt x="3336" y="1802"/>
                  </a:cubicBezTo>
                  <a:cubicBezTo>
                    <a:pt x="3603" y="2169"/>
                    <a:pt x="3737" y="2636"/>
                    <a:pt x="3670" y="3103"/>
                  </a:cubicBezTo>
                  <a:cubicBezTo>
                    <a:pt x="3570" y="3503"/>
                    <a:pt x="3303" y="3870"/>
                    <a:pt x="2869" y="4137"/>
                  </a:cubicBezTo>
                  <a:cubicBezTo>
                    <a:pt x="3036" y="3770"/>
                    <a:pt x="3070" y="3604"/>
                    <a:pt x="3136" y="3203"/>
                  </a:cubicBezTo>
                  <a:cubicBezTo>
                    <a:pt x="3203" y="2369"/>
                    <a:pt x="2703" y="1769"/>
                    <a:pt x="1835" y="1469"/>
                  </a:cubicBezTo>
                  <a:cubicBezTo>
                    <a:pt x="1502" y="1369"/>
                    <a:pt x="1202" y="1302"/>
                    <a:pt x="901" y="1302"/>
                  </a:cubicBezTo>
                  <a:cubicBezTo>
                    <a:pt x="768" y="1302"/>
                    <a:pt x="668" y="1302"/>
                    <a:pt x="534" y="1335"/>
                  </a:cubicBezTo>
                  <a:lnTo>
                    <a:pt x="534" y="1135"/>
                  </a:lnTo>
                  <a:cubicBezTo>
                    <a:pt x="534" y="968"/>
                    <a:pt x="501" y="802"/>
                    <a:pt x="501" y="635"/>
                  </a:cubicBezTo>
                  <a:close/>
                  <a:moveTo>
                    <a:pt x="801" y="1696"/>
                  </a:moveTo>
                  <a:cubicBezTo>
                    <a:pt x="1187" y="1696"/>
                    <a:pt x="1594" y="1794"/>
                    <a:pt x="2002" y="1969"/>
                  </a:cubicBezTo>
                  <a:cubicBezTo>
                    <a:pt x="2369" y="2136"/>
                    <a:pt x="2569" y="2436"/>
                    <a:pt x="2636" y="2803"/>
                  </a:cubicBezTo>
                  <a:cubicBezTo>
                    <a:pt x="2703" y="3437"/>
                    <a:pt x="2536" y="3937"/>
                    <a:pt x="2069" y="4337"/>
                  </a:cubicBezTo>
                  <a:cubicBezTo>
                    <a:pt x="2036" y="4371"/>
                    <a:pt x="2002" y="4371"/>
                    <a:pt x="2002" y="4371"/>
                  </a:cubicBezTo>
                  <a:cubicBezTo>
                    <a:pt x="1869" y="4371"/>
                    <a:pt x="1802" y="4437"/>
                    <a:pt x="1669" y="4437"/>
                  </a:cubicBezTo>
                  <a:cubicBezTo>
                    <a:pt x="1480" y="4461"/>
                    <a:pt x="1325" y="4485"/>
                    <a:pt x="1179" y="4485"/>
                  </a:cubicBezTo>
                  <a:cubicBezTo>
                    <a:pt x="1119" y="4485"/>
                    <a:pt x="1060" y="4481"/>
                    <a:pt x="1001" y="4471"/>
                  </a:cubicBezTo>
                  <a:cubicBezTo>
                    <a:pt x="901" y="4471"/>
                    <a:pt x="835" y="4471"/>
                    <a:pt x="735" y="4504"/>
                  </a:cubicBezTo>
                  <a:cubicBezTo>
                    <a:pt x="768" y="4304"/>
                    <a:pt x="735" y="4071"/>
                    <a:pt x="735" y="3937"/>
                  </a:cubicBezTo>
                  <a:cubicBezTo>
                    <a:pt x="701" y="3370"/>
                    <a:pt x="701" y="2836"/>
                    <a:pt x="668" y="2303"/>
                  </a:cubicBezTo>
                  <a:lnTo>
                    <a:pt x="635" y="1702"/>
                  </a:lnTo>
                  <a:cubicBezTo>
                    <a:pt x="690" y="1698"/>
                    <a:pt x="745" y="1696"/>
                    <a:pt x="801" y="1696"/>
                  </a:cubicBezTo>
                  <a:close/>
                  <a:moveTo>
                    <a:pt x="234" y="1"/>
                  </a:moveTo>
                  <a:cubicBezTo>
                    <a:pt x="134" y="1"/>
                    <a:pt x="1" y="34"/>
                    <a:pt x="1" y="201"/>
                  </a:cubicBezTo>
                  <a:lnTo>
                    <a:pt x="1" y="435"/>
                  </a:lnTo>
                  <a:lnTo>
                    <a:pt x="1" y="501"/>
                  </a:lnTo>
                  <a:cubicBezTo>
                    <a:pt x="1" y="635"/>
                    <a:pt x="1" y="802"/>
                    <a:pt x="34" y="968"/>
                  </a:cubicBezTo>
                  <a:cubicBezTo>
                    <a:pt x="168" y="1969"/>
                    <a:pt x="234" y="3036"/>
                    <a:pt x="301" y="4371"/>
                  </a:cubicBezTo>
                  <a:lnTo>
                    <a:pt x="301" y="4538"/>
                  </a:lnTo>
                  <a:cubicBezTo>
                    <a:pt x="301" y="4704"/>
                    <a:pt x="301" y="4871"/>
                    <a:pt x="334" y="5038"/>
                  </a:cubicBezTo>
                  <a:cubicBezTo>
                    <a:pt x="334" y="5138"/>
                    <a:pt x="368" y="5205"/>
                    <a:pt x="401" y="5271"/>
                  </a:cubicBezTo>
                  <a:cubicBezTo>
                    <a:pt x="434" y="5305"/>
                    <a:pt x="501" y="5305"/>
                    <a:pt x="568" y="5305"/>
                  </a:cubicBezTo>
                  <a:lnTo>
                    <a:pt x="601" y="5305"/>
                  </a:lnTo>
                  <a:cubicBezTo>
                    <a:pt x="701" y="5305"/>
                    <a:pt x="835" y="5205"/>
                    <a:pt x="835" y="5005"/>
                  </a:cubicBezTo>
                  <a:lnTo>
                    <a:pt x="835" y="4838"/>
                  </a:lnTo>
                  <a:cubicBezTo>
                    <a:pt x="868" y="4838"/>
                    <a:pt x="901" y="4871"/>
                    <a:pt x="968" y="4871"/>
                  </a:cubicBezTo>
                  <a:cubicBezTo>
                    <a:pt x="990" y="4871"/>
                    <a:pt x="1027" y="4901"/>
                    <a:pt x="1069" y="4901"/>
                  </a:cubicBezTo>
                  <a:cubicBezTo>
                    <a:pt x="1090" y="4901"/>
                    <a:pt x="1113" y="4893"/>
                    <a:pt x="1135" y="4871"/>
                  </a:cubicBezTo>
                  <a:cubicBezTo>
                    <a:pt x="1302" y="4871"/>
                    <a:pt x="1402" y="4838"/>
                    <a:pt x="1569" y="4838"/>
                  </a:cubicBezTo>
                  <a:cubicBezTo>
                    <a:pt x="1969" y="4804"/>
                    <a:pt x="2302" y="4771"/>
                    <a:pt x="2669" y="4671"/>
                  </a:cubicBezTo>
                  <a:cubicBezTo>
                    <a:pt x="3570" y="4471"/>
                    <a:pt x="4237" y="3670"/>
                    <a:pt x="4237" y="2836"/>
                  </a:cubicBezTo>
                  <a:cubicBezTo>
                    <a:pt x="4170" y="1936"/>
                    <a:pt x="3670" y="1135"/>
                    <a:pt x="2669" y="601"/>
                  </a:cubicBezTo>
                  <a:cubicBezTo>
                    <a:pt x="2120" y="327"/>
                    <a:pt x="1514" y="164"/>
                    <a:pt x="878" y="164"/>
                  </a:cubicBezTo>
                  <a:cubicBezTo>
                    <a:pt x="819" y="164"/>
                    <a:pt x="760" y="165"/>
                    <a:pt x="701" y="168"/>
                  </a:cubicBezTo>
                  <a:lnTo>
                    <a:pt x="668" y="168"/>
                  </a:lnTo>
                  <a:cubicBezTo>
                    <a:pt x="568" y="168"/>
                    <a:pt x="501" y="168"/>
                    <a:pt x="468" y="201"/>
                  </a:cubicBezTo>
                  <a:cubicBezTo>
                    <a:pt x="468" y="134"/>
                    <a:pt x="401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833850" y="3168250"/>
              <a:ext cx="77600" cy="88725"/>
            </a:xfrm>
            <a:custGeom>
              <a:avLst/>
              <a:gdLst/>
              <a:ahLst/>
              <a:cxnLst/>
              <a:rect l="l" t="t" r="r" b="b"/>
              <a:pathLst>
                <a:path w="3104" h="3549" extrusionOk="0">
                  <a:moveTo>
                    <a:pt x="1196" y="431"/>
                  </a:moveTo>
                  <a:cubicBezTo>
                    <a:pt x="1682" y="431"/>
                    <a:pt x="2121" y="625"/>
                    <a:pt x="2436" y="1013"/>
                  </a:cubicBezTo>
                  <a:cubicBezTo>
                    <a:pt x="2603" y="1246"/>
                    <a:pt x="2736" y="1680"/>
                    <a:pt x="2503" y="2014"/>
                  </a:cubicBezTo>
                  <a:lnTo>
                    <a:pt x="2503" y="1947"/>
                  </a:lnTo>
                  <a:lnTo>
                    <a:pt x="2403" y="1447"/>
                  </a:lnTo>
                  <a:cubicBezTo>
                    <a:pt x="2169" y="1013"/>
                    <a:pt x="1836" y="746"/>
                    <a:pt x="1302" y="646"/>
                  </a:cubicBezTo>
                  <a:cubicBezTo>
                    <a:pt x="1135" y="579"/>
                    <a:pt x="968" y="579"/>
                    <a:pt x="802" y="546"/>
                  </a:cubicBezTo>
                  <a:lnTo>
                    <a:pt x="635" y="546"/>
                  </a:lnTo>
                  <a:lnTo>
                    <a:pt x="635" y="513"/>
                  </a:lnTo>
                  <a:cubicBezTo>
                    <a:pt x="826" y="458"/>
                    <a:pt x="1014" y="431"/>
                    <a:pt x="1196" y="431"/>
                  </a:cubicBezTo>
                  <a:close/>
                  <a:moveTo>
                    <a:pt x="668" y="980"/>
                  </a:moveTo>
                  <a:cubicBezTo>
                    <a:pt x="735" y="1013"/>
                    <a:pt x="768" y="1013"/>
                    <a:pt x="802" y="1013"/>
                  </a:cubicBezTo>
                  <a:cubicBezTo>
                    <a:pt x="968" y="1013"/>
                    <a:pt x="1102" y="1046"/>
                    <a:pt x="1168" y="1046"/>
                  </a:cubicBezTo>
                  <a:cubicBezTo>
                    <a:pt x="1602" y="1146"/>
                    <a:pt x="1836" y="1413"/>
                    <a:pt x="1936" y="1880"/>
                  </a:cubicBezTo>
                  <a:lnTo>
                    <a:pt x="1936" y="1914"/>
                  </a:lnTo>
                  <a:lnTo>
                    <a:pt x="1936" y="1980"/>
                  </a:lnTo>
                  <a:cubicBezTo>
                    <a:pt x="1969" y="2481"/>
                    <a:pt x="1969" y="2481"/>
                    <a:pt x="1569" y="2714"/>
                  </a:cubicBezTo>
                  <a:lnTo>
                    <a:pt x="1168" y="2914"/>
                  </a:lnTo>
                  <a:cubicBezTo>
                    <a:pt x="1135" y="2748"/>
                    <a:pt x="1102" y="2647"/>
                    <a:pt x="1035" y="2481"/>
                  </a:cubicBezTo>
                  <a:cubicBezTo>
                    <a:pt x="868" y="1980"/>
                    <a:pt x="768" y="1513"/>
                    <a:pt x="668" y="980"/>
                  </a:cubicBezTo>
                  <a:close/>
                  <a:moveTo>
                    <a:pt x="1283" y="1"/>
                  </a:moveTo>
                  <a:cubicBezTo>
                    <a:pt x="914" y="1"/>
                    <a:pt x="537" y="50"/>
                    <a:pt x="201" y="179"/>
                  </a:cubicBezTo>
                  <a:cubicBezTo>
                    <a:pt x="34" y="212"/>
                    <a:pt x="1" y="312"/>
                    <a:pt x="1" y="379"/>
                  </a:cubicBezTo>
                  <a:cubicBezTo>
                    <a:pt x="1" y="413"/>
                    <a:pt x="1" y="513"/>
                    <a:pt x="101" y="579"/>
                  </a:cubicBezTo>
                  <a:cubicBezTo>
                    <a:pt x="168" y="679"/>
                    <a:pt x="201" y="746"/>
                    <a:pt x="201" y="880"/>
                  </a:cubicBezTo>
                  <a:cubicBezTo>
                    <a:pt x="335" y="1713"/>
                    <a:pt x="601" y="2514"/>
                    <a:pt x="835" y="3248"/>
                  </a:cubicBezTo>
                  <a:cubicBezTo>
                    <a:pt x="868" y="3415"/>
                    <a:pt x="968" y="3515"/>
                    <a:pt x="1035" y="3548"/>
                  </a:cubicBezTo>
                  <a:lnTo>
                    <a:pt x="1135" y="3548"/>
                  </a:lnTo>
                  <a:lnTo>
                    <a:pt x="1402" y="3415"/>
                  </a:lnTo>
                  <a:lnTo>
                    <a:pt x="1569" y="3348"/>
                  </a:lnTo>
                  <a:cubicBezTo>
                    <a:pt x="1836" y="3181"/>
                    <a:pt x="2102" y="3014"/>
                    <a:pt x="2403" y="2814"/>
                  </a:cubicBezTo>
                  <a:cubicBezTo>
                    <a:pt x="2836" y="2481"/>
                    <a:pt x="3103" y="2047"/>
                    <a:pt x="3103" y="1580"/>
                  </a:cubicBezTo>
                  <a:cubicBezTo>
                    <a:pt x="3103" y="846"/>
                    <a:pt x="2469" y="179"/>
                    <a:pt x="1602" y="12"/>
                  </a:cubicBezTo>
                  <a:cubicBezTo>
                    <a:pt x="1497" y="5"/>
                    <a:pt x="1391" y="1"/>
                    <a:pt x="128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550075" y="3153475"/>
              <a:ext cx="289400" cy="346175"/>
            </a:xfrm>
            <a:custGeom>
              <a:avLst/>
              <a:gdLst/>
              <a:ahLst/>
              <a:cxnLst/>
              <a:rect l="l" t="t" r="r" b="b"/>
              <a:pathLst>
                <a:path w="11576" h="13847" extrusionOk="0">
                  <a:moveTo>
                    <a:pt x="6739" y="470"/>
                  </a:moveTo>
                  <a:cubicBezTo>
                    <a:pt x="7139" y="470"/>
                    <a:pt x="7506" y="503"/>
                    <a:pt x="7873" y="637"/>
                  </a:cubicBezTo>
                  <a:cubicBezTo>
                    <a:pt x="8507" y="837"/>
                    <a:pt x="9007" y="1137"/>
                    <a:pt x="9374" y="1504"/>
                  </a:cubicBezTo>
                  <a:cubicBezTo>
                    <a:pt x="10375" y="2571"/>
                    <a:pt x="10842" y="3605"/>
                    <a:pt x="10975" y="5273"/>
                  </a:cubicBezTo>
                  <a:cubicBezTo>
                    <a:pt x="11009" y="6341"/>
                    <a:pt x="10875" y="7508"/>
                    <a:pt x="10542" y="8609"/>
                  </a:cubicBezTo>
                  <a:cubicBezTo>
                    <a:pt x="10308" y="9443"/>
                    <a:pt x="9841" y="10243"/>
                    <a:pt x="9208" y="10977"/>
                  </a:cubicBezTo>
                  <a:cubicBezTo>
                    <a:pt x="8841" y="11411"/>
                    <a:pt x="8374" y="11778"/>
                    <a:pt x="7807" y="12078"/>
                  </a:cubicBezTo>
                  <a:cubicBezTo>
                    <a:pt x="7373" y="12278"/>
                    <a:pt x="7006" y="12445"/>
                    <a:pt x="6672" y="12512"/>
                  </a:cubicBezTo>
                  <a:cubicBezTo>
                    <a:pt x="6328" y="12616"/>
                    <a:pt x="5994" y="12668"/>
                    <a:pt x="5672" y="12668"/>
                  </a:cubicBezTo>
                  <a:cubicBezTo>
                    <a:pt x="4962" y="12668"/>
                    <a:pt x="4310" y="12416"/>
                    <a:pt x="3737" y="11911"/>
                  </a:cubicBezTo>
                  <a:cubicBezTo>
                    <a:pt x="2736" y="11177"/>
                    <a:pt x="2069" y="10243"/>
                    <a:pt x="1736" y="9109"/>
                  </a:cubicBezTo>
                  <a:cubicBezTo>
                    <a:pt x="1502" y="8342"/>
                    <a:pt x="1469" y="7508"/>
                    <a:pt x="1569" y="6507"/>
                  </a:cubicBezTo>
                  <a:cubicBezTo>
                    <a:pt x="1802" y="4973"/>
                    <a:pt x="2369" y="3505"/>
                    <a:pt x="3337" y="2138"/>
                  </a:cubicBezTo>
                  <a:cubicBezTo>
                    <a:pt x="3904" y="1304"/>
                    <a:pt x="4571" y="837"/>
                    <a:pt x="5405" y="637"/>
                  </a:cubicBezTo>
                  <a:cubicBezTo>
                    <a:pt x="5838" y="570"/>
                    <a:pt x="6305" y="470"/>
                    <a:pt x="6739" y="470"/>
                  </a:cubicBezTo>
                  <a:close/>
                  <a:moveTo>
                    <a:pt x="3137" y="1637"/>
                  </a:moveTo>
                  <a:lnTo>
                    <a:pt x="3137" y="1637"/>
                  </a:lnTo>
                  <a:cubicBezTo>
                    <a:pt x="2703" y="2138"/>
                    <a:pt x="2403" y="2638"/>
                    <a:pt x="2169" y="3105"/>
                  </a:cubicBezTo>
                  <a:cubicBezTo>
                    <a:pt x="1535" y="4239"/>
                    <a:pt x="1202" y="5440"/>
                    <a:pt x="1035" y="6841"/>
                  </a:cubicBezTo>
                  <a:cubicBezTo>
                    <a:pt x="835" y="8576"/>
                    <a:pt x="1369" y="10143"/>
                    <a:pt x="2536" y="11511"/>
                  </a:cubicBezTo>
                  <a:cubicBezTo>
                    <a:pt x="2903" y="11945"/>
                    <a:pt x="3337" y="12412"/>
                    <a:pt x="3837" y="12679"/>
                  </a:cubicBezTo>
                  <a:cubicBezTo>
                    <a:pt x="4404" y="13012"/>
                    <a:pt x="4871" y="13179"/>
                    <a:pt x="5371" y="13246"/>
                  </a:cubicBezTo>
                  <a:cubicBezTo>
                    <a:pt x="5114" y="13301"/>
                    <a:pt x="4878" y="13325"/>
                    <a:pt x="4655" y="13325"/>
                  </a:cubicBezTo>
                  <a:cubicBezTo>
                    <a:pt x="4474" y="13325"/>
                    <a:pt x="4302" y="13309"/>
                    <a:pt x="4137" y="13279"/>
                  </a:cubicBezTo>
                  <a:cubicBezTo>
                    <a:pt x="3837" y="13179"/>
                    <a:pt x="3570" y="13146"/>
                    <a:pt x="3337" y="13079"/>
                  </a:cubicBezTo>
                  <a:cubicBezTo>
                    <a:pt x="2369" y="12779"/>
                    <a:pt x="1702" y="12111"/>
                    <a:pt x="1235" y="11011"/>
                  </a:cubicBezTo>
                  <a:cubicBezTo>
                    <a:pt x="701" y="9810"/>
                    <a:pt x="501" y="8509"/>
                    <a:pt x="635" y="7275"/>
                  </a:cubicBezTo>
                  <a:cubicBezTo>
                    <a:pt x="735" y="5840"/>
                    <a:pt x="1068" y="4606"/>
                    <a:pt x="1569" y="3472"/>
                  </a:cubicBezTo>
                  <a:cubicBezTo>
                    <a:pt x="1902" y="2771"/>
                    <a:pt x="2369" y="2171"/>
                    <a:pt x="3137" y="1637"/>
                  </a:cubicBezTo>
                  <a:close/>
                  <a:moveTo>
                    <a:pt x="6789" y="1"/>
                  </a:moveTo>
                  <a:cubicBezTo>
                    <a:pt x="6739" y="1"/>
                    <a:pt x="6689" y="1"/>
                    <a:pt x="6639" y="3"/>
                  </a:cubicBezTo>
                  <a:cubicBezTo>
                    <a:pt x="6506" y="3"/>
                    <a:pt x="6339" y="3"/>
                    <a:pt x="6205" y="70"/>
                  </a:cubicBezTo>
                  <a:cubicBezTo>
                    <a:pt x="6039" y="70"/>
                    <a:pt x="5838" y="103"/>
                    <a:pt x="5672" y="103"/>
                  </a:cubicBezTo>
                  <a:cubicBezTo>
                    <a:pt x="5338" y="103"/>
                    <a:pt x="5005" y="136"/>
                    <a:pt x="4704" y="270"/>
                  </a:cubicBezTo>
                  <a:lnTo>
                    <a:pt x="4571" y="303"/>
                  </a:lnTo>
                  <a:cubicBezTo>
                    <a:pt x="4304" y="436"/>
                    <a:pt x="4004" y="503"/>
                    <a:pt x="3737" y="637"/>
                  </a:cubicBezTo>
                  <a:cubicBezTo>
                    <a:pt x="2536" y="1237"/>
                    <a:pt x="1669" y="2071"/>
                    <a:pt x="1168" y="3138"/>
                  </a:cubicBezTo>
                  <a:cubicBezTo>
                    <a:pt x="935" y="3572"/>
                    <a:pt x="802" y="4072"/>
                    <a:pt x="601" y="4506"/>
                  </a:cubicBezTo>
                  <a:cubicBezTo>
                    <a:pt x="435" y="5006"/>
                    <a:pt x="335" y="5573"/>
                    <a:pt x="201" y="6241"/>
                  </a:cubicBezTo>
                  <a:cubicBezTo>
                    <a:pt x="34" y="7141"/>
                    <a:pt x="1" y="7975"/>
                    <a:pt x="101" y="8842"/>
                  </a:cubicBezTo>
                  <a:cubicBezTo>
                    <a:pt x="201" y="9643"/>
                    <a:pt x="435" y="10577"/>
                    <a:pt x="868" y="11411"/>
                  </a:cubicBezTo>
                  <a:cubicBezTo>
                    <a:pt x="1402" y="12512"/>
                    <a:pt x="2169" y="13179"/>
                    <a:pt x="3170" y="13512"/>
                  </a:cubicBezTo>
                  <a:lnTo>
                    <a:pt x="3303" y="13579"/>
                  </a:lnTo>
                  <a:cubicBezTo>
                    <a:pt x="3503" y="13646"/>
                    <a:pt x="3704" y="13679"/>
                    <a:pt x="3904" y="13746"/>
                  </a:cubicBezTo>
                  <a:lnTo>
                    <a:pt x="4037" y="13779"/>
                  </a:lnTo>
                  <a:cubicBezTo>
                    <a:pt x="4304" y="13813"/>
                    <a:pt x="4538" y="13846"/>
                    <a:pt x="4738" y="13846"/>
                  </a:cubicBezTo>
                  <a:lnTo>
                    <a:pt x="5005" y="13846"/>
                  </a:lnTo>
                  <a:cubicBezTo>
                    <a:pt x="5572" y="13779"/>
                    <a:pt x="6072" y="13613"/>
                    <a:pt x="6506" y="13412"/>
                  </a:cubicBezTo>
                  <a:cubicBezTo>
                    <a:pt x="6739" y="13279"/>
                    <a:pt x="6973" y="13146"/>
                    <a:pt x="7206" y="13012"/>
                  </a:cubicBezTo>
                  <a:cubicBezTo>
                    <a:pt x="7473" y="12912"/>
                    <a:pt x="7673" y="12779"/>
                    <a:pt x="7907" y="12645"/>
                  </a:cubicBezTo>
                  <a:cubicBezTo>
                    <a:pt x="8540" y="12312"/>
                    <a:pt x="9007" y="11978"/>
                    <a:pt x="9374" y="11611"/>
                  </a:cubicBezTo>
                  <a:cubicBezTo>
                    <a:pt x="10208" y="10777"/>
                    <a:pt x="10742" y="9776"/>
                    <a:pt x="11076" y="8676"/>
                  </a:cubicBezTo>
                  <a:cubicBezTo>
                    <a:pt x="11476" y="7408"/>
                    <a:pt x="11576" y="6074"/>
                    <a:pt x="11476" y="4773"/>
                  </a:cubicBezTo>
                  <a:cubicBezTo>
                    <a:pt x="11309" y="3272"/>
                    <a:pt x="10675" y="2004"/>
                    <a:pt x="9541" y="1004"/>
                  </a:cubicBezTo>
                  <a:cubicBezTo>
                    <a:pt x="8777" y="335"/>
                    <a:pt x="7830" y="1"/>
                    <a:pt x="67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633475" y="3219725"/>
              <a:ext cx="140125" cy="187350"/>
            </a:xfrm>
            <a:custGeom>
              <a:avLst/>
              <a:gdLst/>
              <a:ahLst/>
              <a:cxnLst/>
              <a:rect l="l" t="t" r="r" b="b"/>
              <a:pathLst>
                <a:path w="5605" h="7494" extrusionOk="0">
                  <a:moveTo>
                    <a:pt x="2402" y="522"/>
                  </a:moveTo>
                  <a:cubicBezTo>
                    <a:pt x="2536" y="655"/>
                    <a:pt x="2703" y="655"/>
                    <a:pt x="2869" y="655"/>
                  </a:cubicBezTo>
                  <a:lnTo>
                    <a:pt x="3070" y="655"/>
                  </a:lnTo>
                  <a:cubicBezTo>
                    <a:pt x="4304" y="922"/>
                    <a:pt x="5004" y="1756"/>
                    <a:pt x="5038" y="2857"/>
                  </a:cubicBezTo>
                  <a:cubicBezTo>
                    <a:pt x="5071" y="4191"/>
                    <a:pt x="4704" y="5325"/>
                    <a:pt x="3903" y="6192"/>
                  </a:cubicBezTo>
                  <a:lnTo>
                    <a:pt x="3637" y="6493"/>
                  </a:lnTo>
                  <a:cubicBezTo>
                    <a:pt x="4471" y="5258"/>
                    <a:pt x="4637" y="3824"/>
                    <a:pt x="4070" y="2323"/>
                  </a:cubicBezTo>
                  <a:cubicBezTo>
                    <a:pt x="3737" y="1422"/>
                    <a:pt x="2969" y="855"/>
                    <a:pt x="2035" y="855"/>
                  </a:cubicBezTo>
                  <a:lnTo>
                    <a:pt x="1969" y="855"/>
                  </a:lnTo>
                  <a:cubicBezTo>
                    <a:pt x="2035" y="689"/>
                    <a:pt x="2202" y="622"/>
                    <a:pt x="2402" y="522"/>
                  </a:cubicBezTo>
                  <a:close/>
                  <a:moveTo>
                    <a:pt x="2232" y="1343"/>
                  </a:moveTo>
                  <a:cubicBezTo>
                    <a:pt x="2386" y="1343"/>
                    <a:pt x="2511" y="1381"/>
                    <a:pt x="2636" y="1456"/>
                  </a:cubicBezTo>
                  <a:cubicBezTo>
                    <a:pt x="3170" y="1689"/>
                    <a:pt x="3503" y="2156"/>
                    <a:pt x="3703" y="2923"/>
                  </a:cubicBezTo>
                  <a:cubicBezTo>
                    <a:pt x="3737" y="3057"/>
                    <a:pt x="3803" y="3257"/>
                    <a:pt x="3803" y="3424"/>
                  </a:cubicBezTo>
                  <a:cubicBezTo>
                    <a:pt x="3803" y="3491"/>
                    <a:pt x="3837" y="3557"/>
                    <a:pt x="3837" y="3657"/>
                  </a:cubicBezTo>
                  <a:cubicBezTo>
                    <a:pt x="3903" y="4425"/>
                    <a:pt x="3703" y="5192"/>
                    <a:pt x="3303" y="6026"/>
                  </a:cubicBezTo>
                  <a:cubicBezTo>
                    <a:pt x="3170" y="6293"/>
                    <a:pt x="2969" y="6493"/>
                    <a:pt x="2703" y="6659"/>
                  </a:cubicBezTo>
                  <a:cubicBezTo>
                    <a:pt x="2669" y="6693"/>
                    <a:pt x="2636" y="6693"/>
                    <a:pt x="2536" y="6760"/>
                  </a:cubicBezTo>
                  <a:cubicBezTo>
                    <a:pt x="2402" y="6826"/>
                    <a:pt x="2236" y="6860"/>
                    <a:pt x="2136" y="7026"/>
                  </a:cubicBezTo>
                  <a:lnTo>
                    <a:pt x="2035" y="7026"/>
                  </a:lnTo>
                  <a:cubicBezTo>
                    <a:pt x="1669" y="6993"/>
                    <a:pt x="1368" y="6826"/>
                    <a:pt x="1135" y="6493"/>
                  </a:cubicBezTo>
                  <a:cubicBezTo>
                    <a:pt x="901" y="6159"/>
                    <a:pt x="801" y="5826"/>
                    <a:pt x="701" y="5459"/>
                  </a:cubicBezTo>
                  <a:cubicBezTo>
                    <a:pt x="468" y="4458"/>
                    <a:pt x="534" y="3491"/>
                    <a:pt x="835" y="2490"/>
                  </a:cubicBezTo>
                  <a:cubicBezTo>
                    <a:pt x="868" y="2356"/>
                    <a:pt x="901" y="2223"/>
                    <a:pt x="1001" y="2123"/>
                  </a:cubicBezTo>
                  <a:cubicBezTo>
                    <a:pt x="1035" y="2056"/>
                    <a:pt x="1035" y="1989"/>
                    <a:pt x="1068" y="1956"/>
                  </a:cubicBezTo>
                  <a:cubicBezTo>
                    <a:pt x="1168" y="1689"/>
                    <a:pt x="1368" y="1522"/>
                    <a:pt x="1635" y="1456"/>
                  </a:cubicBezTo>
                  <a:cubicBezTo>
                    <a:pt x="1735" y="1389"/>
                    <a:pt x="1902" y="1356"/>
                    <a:pt x="2069" y="1356"/>
                  </a:cubicBezTo>
                  <a:cubicBezTo>
                    <a:pt x="2127" y="1347"/>
                    <a:pt x="2181" y="1343"/>
                    <a:pt x="2232" y="1343"/>
                  </a:cubicBezTo>
                  <a:close/>
                  <a:moveTo>
                    <a:pt x="2457" y="0"/>
                  </a:moveTo>
                  <a:cubicBezTo>
                    <a:pt x="2350" y="0"/>
                    <a:pt x="2243" y="35"/>
                    <a:pt x="2136" y="88"/>
                  </a:cubicBezTo>
                  <a:cubicBezTo>
                    <a:pt x="1835" y="188"/>
                    <a:pt x="1635" y="355"/>
                    <a:pt x="1368" y="622"/>
                  </a:cubicBezTo>
                  <a:cubicBezTo>
                    <a:pt x="368" y="1656"/>
                    <a:pt x="1" y="2990"/>
                    <a:pt x="67" y="4725"/>
                  </a:cubicBezTo>
                  <a:lnTo>
                    <a:pt x="134" y="4892"/>
                  </a:lnTo>
                  <a:cubicBezTo>
                    <a:pt x="134" y="5025"/>
                    <a:pt x="167" y="5158"/>
                    <a:pt x="167" y="5292"/>
                  </a:cubicBezTo>
                  <a:cubicBezTo>
                    <a:pt x="234" y="5792"/>
                    <a:pt x="368" y="6293"/>
                    <a:pt x="701" y="6726"/>
                  </a:cubicBezTo>
                  <a:cubicBezTo>
                    <a:pt x="1068" y="7227"/>
                    <a:pt x="1502" y="7493"/>
                    <a:pt x="2035" y="7493"/>
                  </a:cubicBezTo>
                  <a:lnTo>
                    <a:pt x="2202" y="7493"/>
                  </a:lnTo>
                  <a:cubicBezTo>
                    <a:pt x="3003" y="7493"/>
                    <a:pt x="3670" y="7193"/>
                    <a:pt x="4204" y="6593"/>
                  </a:cubicBezTo>
                  <a:cubicBezTo>
                    <a:pt x="5171" y="5525"/>
                    <a:pt x="5605" y="4258"/>
                    <a:pt x="5538" y="2690"/>
                  </a:cubicBezTo>
                  <a:cubicBezTo>
                    <a:pt x="5471" y="1189"/>
                    <a:pt x="4304" y="322"/>
                    <a:pt x="3103" y="121"/>
                  </a:cubicBezTo>
                  <a:lnTo>
                    <a:pt x="2969" y="121"/>
                  </a:lnTo>
                  <a:cubicBezTo>
                    <a:pt x="2869" y="121"/>
                    <a:pt x="2803" y="121"/>
                    <a:pt x="2736" y="88"/>
                  </a:cubicBezTo>
                  <a:cubicBezTo>
                    <a:pt x="2643" y="26"/>
                    <a:pt x="2550" y="0"/>
                    <a:pt x="24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" name="Google Shape;82;p2"/>
          <p:cNvGrpSpPr/>
          <p:nvPr/>
        </p:nvGrpSpPr>
        <p:grpSpPr>
          <a:xfrm rot="-1248719">
            <a:off x="443776" y="3661225"/>
            <a:ext cx="745996" cy="1231128"/>
            <a:chOff x="1422025" y="430750"/>
            <a:chExt cx="1445225" cy="2385075"/>
          </a:xfrm>
        </p:grpSpPr>
        <p:sp>
          <p:nvSpPr>
            <p:cNvPr id="83" name="Google Shape;83;p2"/>
            <p:cNvSpPr/>
            <p:nvPr/>
          </p:nvSpPr>
          <p:spPr>
            <a:xfrm>
              <a:off x="2123350" y="1600750"/>
              <a:ext cx="10025" cy="5025"/>
            </a:xfrm>
            <a:custGeom>
              <a:avLst/>
              <a:gdLst/>
              <a:ahLst/>
              <a:cxnLst/>
              <a:rect l="l" t="t" r="r" b="b"/>
              <a:pathLst>
                <a:path w="401" h="201" extrusionOk="0">
                  <a:moveTo>
                    <a:pt x="401" y="1"/>
                  </a:moveTo>
                  <a:cubicBezTo>
                    <a:pt x="234" y="1"/>
                    <a:pt x="67" y="67"/>
                    <a:pt x="1" y="201"/>
                  </a:cubicBezTo>
                  <a:cubicBezTo>
                    <a:pt x="134" y="67"/>
                    <a:pt x="234" y="34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122525" y="1605975"/>
              <a:ext cx="1700" cy="7325"/>
            </a:xfrm>
            <a:custGeom>
              <a:avLst/>
              <a:gdLst/>
              <a:ahLst/>
              <a:cxnLst/>
              <a:rect l="l" t="t" r="r" b="b"/>
              <a:pathLst>
                <a:path w="68" h="293" extrusionOk="0">
                  <a:moveTo>
                    <a:pt x="21" y="0"/>
                  </a:moveTo>
                  <a:cubicBezTo>
                    <a:pt x="17" y="0"/>
                    <a:pt x="17" y="9"/>
                    <a:pt x="34" y="25"/>
                  </a:cubicBezTo>
                  <a:cubicBezTo>
                    <a:pt x="34" y="9"/>
                    <a:pt x="25" y="0"/>
                    <a:pt x="21" y="0"/>
                  </a:cubicBezTo>
                  <a:close/>
                  <a:moveTo>
                    <a:pt x="34" y="25"/>
                  </a:moveTo>
                  <a:cubicBezTo>
                    <a:pt x="0" y="125"/>
                    <a:pt x="0" y="192"/>
                    <a:pt x="0" y="292"/>
                  </a:cubicBezTo>
                  <a:lnTo>
                    <a:pt x="34" y="292"/>
                  </a:lnTo>
                  <a:cubicBezTo>
                    <a:pt x="67" y="192"/>
                    <a:pt x="34" y="125"/>
                    <a:pt x="34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130850" y="1618275"/>
              <a:ext cx="21450" cy="7300"/>
            </a:xfrm>
            <a:custGeom>
              <a:avLst/>
              <a:gdLst/>
              <a:ahLst/>
              <a:cxnLst/>
              <a:rect l="l" t="t" r="r" b="b"/>
              <a:pathLst>
                <a:path w="858" h="292" extrusionOk="0">
                  <a:moveTo>
                    <a:pt x="835" y="267"/>
                  </a:moveTo>
                  <a:cubicBezTo>
                    <a:pt x="835" y="278"/>
                    <a:pt x="839" y="282"/>
                    <a:pt x="842" y="282"/>
                  </a:cubicBezTo>
                  <a:cubicBezTo>
                    <a:pt x="850" y="282"/>
                    <a:pt x="857" y="267"/>
                    <a:pt x="835" y="267"/>
                  </a:cubicBezTo>
                  <a:close/>
                  <a:moveTo>
                    <a:pt x="34" y="0"/>
                  </a:moveTo>
                  <a:cubicBezTo>
                    <a:pt x="1" y="0"/>
                    <a:pt x="1" y="0"/>
                    <a:pt x="1" y="34"/>
                  </a:cubicBezTo>
                  <a:cubicBezTo>
                    <a:pt x="178" y="210"/>
                    <a:pt x="393" y="292"/>
                    <a:pt x="617" y="292"/>
                  </a:cubicBezTo>
                  <a:cubicBezTo>
                    <a:pt x="689" y="292"/>
                    <a:pt x="762" y="283"/>
                    <a:pt x="835" y="267"/>
                  </a:cubicBezTo>
                  <a:cubicBezTo>
                    <a:pt x="568" y="200"/>
                    <a:pt x="268" y="1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157550" y="1588250"/>
              <a:ext cx="160975" cy="43075"/>
            </a:xfrm>
            <a:custGeom>
              <a:avLst/>
              <a:gdLst/>
              <a:ahLst/>
              <a:cxnLst/>
              <a:rect l="l" t="t" r="r" b="b"/>
              <a:pathLst>
                <a:path w="6439" h="1723" extrusionOk="0">
                  <a:moveTo>
                    <a:pt x="5538" y="0"/>
                  </a:moveTo>
                  <a:cubicBezTo>
                    <a:pt x="5504" y="0"/>
                    <a:pt x="5471" y="34"/>
                    <a:pt x="5504" y="67"/>
                  </a:cubicBezTo>
                  <a:cubicBezTo>
                    <a:pt x="6438" y="701"/>
                    <a:pt x="3536" y="1235"/>
                    <a:pt x="3203" y="1301"/>
                  </a:cubicBezTo>
                  <a:cubicBezTo>
                    <a:pt x="2385" y="1433"/>
                    <a:pt x="1505" y="1565"/>
                    <a:pt x="661" y="1565"/>
                  </a:cubicBezTo>
                  <a:cubicBezTo>
                    <a:pt x="438" y="1565"/>
                    <a:pt x="217" y="1556"/>
                    <a:pt x="0" y="1535"/>
                  </a:cubicBezTo>
                  <a:lnTo>
                    <a:pt x="0" y="1535"/>
                  </a:lnTo>
                  <a:cubicBezTo>
                    <a:pt x="499" y="1669"/>
                    <a:pt x="1055" y="1723"/>
                    <a:pt x="1627" y="1723"/>
                  </a:cubicBezTo>
                  <a:cubicBezTo>
                    <a:pt x="2624" y="1723"/>
                    <a:pt x="3668" y="1559"/>
                    <a:pt x="4537" y="1368"/>
                  </a:cubicBezTo>
                  <a:cubicBezTo>
                    <a:pt x="4937" y="1301"/>
                    <a:pt x="5804" y="1101"/>
                    <a:pt x="5938" y="667"/>
                  </a:cubicBezTo>
                  <a:cubicBezTo>
                    <a:pt x="5971" y="367"/>
                    <a:pt x="5771" y="34"/>
                    <a:pt x="5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283475" y="1585750"/>
              <a:ext cx="10850" cy="3350"/>
            </a:xfrm>
            <a:custGeom>
              <a:avLst/>
              <a:gdLst/>
              <a:ahLst/>
              <a:cxnLst/>
              <a:rect l="l" t="t" r="r" b="b"/>
              <a:pathLst>
                <a:path w="434" h="134" extrusionOk="0">
                  <a:moveTo>
                    <a:pt x="67" y="0"/>
                  </a:moveTo>
                  <a:cubicBezTo>
                    <a:pt x="0" y="0"/>
                    <a:pt x="0" y="67"/>
                    <a:pt x="67" y="67"/>
                  </a:cubicBezTo>
                  <a:cubicBezTo>
                    <a:pt x="134" y="67"/>
                    <a:pt x="234" y="67"/>
                    <a:pt x="300" y="100"/>
                  </a:cubicBezTo>
                  <a:cubicBezTo>
                    <a:pt x="267" y="100"/>
                    <a:pt x="267" y="134"/>
                    <a:pt x="300" y="134"/>
                  </a:cubicBezTo>
                  <a:cubicBezTo>
                    <a:pt x="401" y="134"/>
                    <a:pt x="334" y="134"/>
                    <a:pt x="434" y="100"/>
                  </a:cubicBezTo>
                  <a:cubicBezTo>
                    <a:pt x="401" y="100"/>
                    <a:pt x="401" y="100"/>
                    <a:pt x="334" y="67"/>
                  </a:cubicBezTo>
                  <a:cubicBezTo>
                    <a:pt x="267" y="0"/>
                    <a:pt x="134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282625" y="1584900"/>
              <a:ext cx="3325" cy="1450"/>
            </a:xfrm>
            <a:custGeom>
              <a:avLst/>
              <a:gdLst/>
              <a:ahLst/>
              <a:cxnLst/>
              <a:rect l="l" t="t" r="r" b="b"/>
              <a:pathLst>
                <a:path w="133" h="58" extrusionOk="0">
                  <a:moveTo>
                    <a:pt x="1" y="1"/>
                  </a:moveTo>
                  <a:lnTo>
                    <a:pt x="1" y="34"/>
                  </a:lnTo>
                  <a:lnTo>
                    <a:pt x="101" y="34"/>
                  </a:lnTo>
                  <a:cubicBezTo>
                    <a:pt x="109" y="51"/>
                    <a:pt x="116" y="57"/>
                    <a:pt x="120" y="57"/>
                  </a:cubicBezTo>
                  <a:cubicBezTo>
                    <a:pt x="132" y="57"/>
                    <a:pt x="126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244275" y="1443475"/>
              <a:ext cx="1700" cy="3850"/>
            </a:xfrm>
            <a:custGeom>
              <a:avLst/>
              <a:gdLst/>
              <a:ahLst/>
              <a:cxnLst/>
              <a:rect l="l" t="t" r="r" b="b"/>
              <a:pathLst>
                <a:path w="68" h="154" extrusionOk="0">
                  <a:moveTo>
                    <a:pt x="32" y="1"/>
                  </a:moveTo>
                  <a:cubicBezTo>
                    <a:pt x="14" y="1"/>
                    <a:pt x="0" y="24"/>
                    <a:pt x="0" y="87"/>
                  </a:cubicBezTo>
                  <a:cubicBezTo>
                    <a:pt x="0" y="121"/>
                    <a:pt x="0" y="121"/>
                    <a:pt x="34" y="154"/>
                  </a:cubicBezTo>
                  <a:cubicBezTo>
                    <a:pt x="67" y="154"/>
                    <a:pt x="67" y="154"/>
                    <a:pt x="67" y="121"/>
                  </a:cubicBezTo>
                  <a:lnTo>
                    <a:pt x="67" y="21"/>
                  </a:lnTo>
                  <a:cubicBezTo>
                    <a:pt x="55" y="8"/>
                    <a:pt x="43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182575" y="1401900"/>
              <a:ext cx="8350" cy="22000"/>
            </a:xfrm>
            <a:custGeom>
              <a:avLst/>
              <a:gdLst/>
              <a:ahLst/>
              <a:cxnLst/>
              <a:rect l="l" t="t" r="r" b="b"/>
              <a:pathLst>
                <a:path w="334" h="880" extrusionOk="0">
                  <a:moveTo>
                    <a:pt x="274" y="1"/>
                  </a:moveTo>
                  <a:cubicBezTo>
                    <a:pt x="271" y="1"/>
                    <a:pt x="267" y="5"/>
                    <a:pt x="267" y="16"/>
                  </a:cubicBezTo>
                  <a:cubicBezTo>
                    <a:pt x="289" y="16"/>
                    <a:pt x="282" y="1"/>
                    <a:pt x="274" y="1"/>
                  </a:cubicBezTo>
                  <a:close/>
                  <a:moveTo>
                    <a:pt x="267" y="16"/>
                  </a:moveTo>
                  <a:cubicBezTo>
                    <a:pt x="167" y="316"/>
                    <a:pt x="100" y="583"/>
                    <a:pt x="0" y="850"/>
                  </a:cubicBezTo>
                  <a:cubicBezTo>
                    <a:pt x="0" y="850"/>
                    <a:pt x="0" y="879"/>
                    <a:pt x="10" y="879"/>
                  </a:cubicBezTo>
                  <a:cubicBezTo>
                    <a:pt x="15" y="879"/>
                    <a:pt x="22" y="872"/>
                    <a:pt x="33" y="850"/>
                  </a:cubicBezTo>
                  <a:cubicBezTo>
                    <a:pt x="167" y="649"/>
                    <a:pt x="334" y="316"/>
                    <a:pt x="267" y="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088325" y="2221400"/>
              <a:ext cx="5025" cy="4825"/>
            </a:xfrm>
            <a:custGeom>
              <a:avLst/>
              <a:gdLst/>
              <a:ahLst/>
              <a:cxnLst/>
              <a:rect l="l" t="t" r="r" b="b"/>
              <a:pathLst>
                <a:path w="201" h="193" extrusionOk="0">
                  <a:moveTo>
                    <a:pt x="113" y="1"/>
                  </a:moveTo>
                  <a:cubicBezTo>
                    <a:pt x="101" y="1"/>
                    <a:pt x="84" y="9"/>
                    <a:pt x="67" y="26"/>
                  </a:cubicBezTo>
                  <a:cubicBezTo>
                    <a:pt x="67" y="59"/>
                    <a:pt x="34" y="59"/>
                    <a:pt x="34" y="93"/>
                  </a:cubicBezTo>
                  <a:cubicBezTo>
                    <a:pt x="1" y="159"/>
                    <a:pt x="42" y="193"/>
                    <a:pt x="84" y="193"/>
                  </a:cubicBezTo>
                  <a:cubicBezTo>
                    <a:pt x="126" y="193"/>
                    <a:pt x="167" y="159"/>
                    <a:pt x="134" y="93"/>
                  </a:cubicBezTo>
                  <a:cubicBezTo>
                    <a:pt x="201" y="59"/>
                    <a:pt x="201" y="26"/>
                    <a:pt x="134" y="26"/>
                  </a:cubicBezTo>
                  <a:cubicBezTo>
                    <a:pt x="134" y="9"/>
                    <a:pt x="126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285125" y="1633275"/>
              <a:ext cx="41725" cy="35875"/>
            </a:xfrm>
            <a:custGeom>
              <a:avLst/>
              <a:gdLst/>
              <a:ahLst/>
              <a:cxnLst/>
              <a:rect l="l" t="t" r="r" b="b"/>
              <a:pathLst>
                <a:path w="1669" h="1435" extrusionOk="0">
                  <a:moveTo>
                    <a:pt x="1202" y="1"/>
                  </a:moveTo>
                  <a:cubicBezTo>
                    <a:pt x="1035" y="101"/>
                    <a:pt x="835" y="167"/>
                    <a:pt x="601" y="234"/>
                  </a:cubicBezTo>
                  <a:cubicBezTo>
                    <a:pt x="487" y="257"/>
                    <a:pt x="342" y="311"/>
                    <a:pt x="209" y="311"/>
                  </a:cubicBezTo>
                  <a:cubicBezTo>
                    <a:pt x="147" y="311"/>
                    <a:pt x="87" y="299"/>
                    <a:pt x="34" y="267"/>
                  </a:cubicBezTo>
                  <a:cubicBezTo>
                    <a:pt x="34" y="267"/>
                    <a:pt x="1" y="267"/>
                    <a:pt x="1" y="334"/>
                  </a:cubicBezTo>
                  <a:cubicBezTo>
                    <a:pt x="34" y="384"/>
                    <a:pt x="101" y="401"/>
                    <a:pt x="176" y="401"/>
                  </a:cubicBezTo>
                  <a:cubicBezTo>
                    <a:pt x="251" y="401"/>
                    <a:pt x="335" y="384"/>
                    <a:pt x="401" y="368"/>
                  </a:cubicBezTo>
                  <a:cubicBezTo>
                    <a:pt x="668" y="334"/>
                    <a:pt x="902" y="267"/>
                    <a:pt x="1168" y="134"/>
                  </a:cubicBezTo>
                  <a:cubicBezTo>
                    <a:pt x="1269" y="401"/>
                    <a:pt x="1335" y="601"/>
                    <a:pt x="1235" y="868"/>
                  </a:cubicBezTo>
                  <a:cubicBezTo>
                    <a:pt x="1202" y="1068"/>
                    <a:pt x="1035" y="1235"/>
                    <a:pt x="1002" y="1402"/>
                  </a:cubicBezTo>
                  <a:cubicBezTo>
                    <a:pt x="1002" y="1435"/>
                    <a:pt x="1035" y="1435"/>
                    <a:pt x="1035" y="1435"/>
                  </a:cubicBezTo>
                  <a:cubicBezTo>
                    <a:pt x="1535" y="1168"/>
                    <a:pt x="1669" y="501"/>
                    <a:pt x="1335" y="34"/>
                  </a:cubicBezTo>
                  <a:cubicBezTo>
                    <a:pt x="1269" y="1"/>
                    <a:pt x="1235" y="1"/>
                    <a:pt x="1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311000" y="1681650"/>
              <a:ext cx="5850" cy="20025"/>
            </a:xfrm>
            <a:custGeom>
              <a:avLst/>
              <a:gdLst/>
              <a:ahLst/>
              <a:cxnLst/>
              <a:rect l="l" t="t" r="r" b="b"/>
              <a:pathLst>
                <a:path w="234" h="801" extrusionOk="0">
                  <a:moveTo>
                    <a:pt x="33" y="0"/>
                  </a:moveTo>
                  <a:cubicBezTo>
                    <a:pt x="0" y="301"/>
                    <a:pt x="33" y="567"/>
                    <a:pt x="200" y="801"/>
                  </a:cubicBezTo>
                  <a:lnTo>
                    <a:pt x="234" y="801"/>
                  </a:lnTo>
                  <a:cubicBezTo>
                    <a:pt x="167" y="501"/>
                    <a:pt x="67" y="267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315150" y="1706675"/>
              <a:ext cx="13375" cy="95700"/>
            </a:xfrm>
            <a:custGeom>
              <a:avLst/>
              <a:gdLst/>
              <a:ahLst/>
              <a:cxnLst/>
              <a:rect l="l" t="t" r="r" b="b"/>
              <a:pathLst>
                <a:path w="535" h="3828" extrusionOk="0">
                  <a:moveTo>
                    <a:pt x="168" y="0"/>
                  </a:moveTo>
                  <a:lnTo>
                    <a:pt x="168" y="0"/>
                  </a:lnTo>
                  <a:cubicBezTo>
                    <a:pt x="334" y="1301"/>
                    <a:pt x="201" y="2502"/>
                    <a:pt x="1" y="3803"/>
                  </a:cubicBezTo>
                  <a:cubicBezTo>
                    <a:pt x="1" y="3819"/>
                    <a:pt x="9" y="3828"/>
                    <a:pt x="17" y="3828"/>
                  </a:cubicBezTo>
                  <a:cubicBezTo>
                    <a:pt x="26" y="3828"/>
                    <a:pt x="34" y="3819"/>
                    <a:pt x="34" y="3803"/>
                  </a:cubicBezTo>
                  <a:cubicBezTo>
                    <a:pt x="468" y="2602"/>
                    <a:pt x="535" y="1268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321000" y="1840100"/>
              <a:ext cx="2525" cy="20875"/>
            </a:xfrm>
            <a:custGeom>
              <a:avLst/>
              <a:gdLst/>
              <a:ahLst/>
              <a:cxnLst/>
              <a:rect l="l" t="t" r="r" b="b"/>
              <a:pathLst>
                <a:path w="101" h="835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301"/>
                    <a:pt x="67" y="567"/>
                    <a:pt x="67" y="834"/>
                  </a:cubicBezTo>
                  <a:cubicBezTo>
                    <a:pt x="100" y="601"/>
                    <a:pt x="67" y="3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311000" y="1883050"/>
              <a:ext cx="34200" cy="339000"/>
            </a:xfrm>
            <a:custGeom>
              <a:avLst/>
              <a:gdLst/>
              <a:ahLst/>
              <a:cxnLst/>
              <a:rect l="l" t="t" r="r" b="b"/>
              <a:pathLst>
                <a:path w="1368" h="13560" extrusionOk="0">
                  <a:moveTo>
                    <a:pt x="600" y="0"/>
                  </a:moveTo>
                  <a:cubicBezTo>
                    <a:pt x="584" y="0"/>
                    <a:pt x="567" y="17"/>
                    <a:pt x="567" y="50"/>
                  </a:cubicBezTo>
                  <a:cubicBezTo>
                    <a:pt x="500" y="2419"/>
                    <a:pt x="300" y="4754"/>
                    <a:pt x="200" y="7122"/>
                  </a:cubicBezTo>
                  <a:cubicBezTo>
                    <a:pt x="167" y="7984"/>
                    <a:pt x="1320" y="13227"/>
                    <a:pt x="156" y="13227"/>
                  </a:cubicBezTo>
                  <a:cubicBezTo>
                    <a:pt x="148" y="13227"/>
                    <a:pt x="141" y="13227"/>
                    <a:pt x="133" y="13226"/>
                  </a:cubicBezTo>
                  <a:cubicBezTo>
                    <a:pt x="0" y="13226"/>
                    <a:pt x="0" y="13393"/>
                    <a:pt x="67" y="13426"/>
                  </a:cubicBezTo>
                  <a:lnTo>
                    <a:pt x="467" y="13560"/>
                  </a:lnTo>
                  <a:cubicBezTo>
                    <a:pt x="500" y="13560"/>
                    <a:pt x="567" y="13560"/>
                    <a:pt x="634" y="13526"/>
                  </a:cubicBezTo>
                  <a:cubicBezTo>
                    <a:pt x="1368" y="12759"/>
                    <a:pt x="1034" y="11358"/>
                    <a:pt x="867" y="10391"/>
                  </a:cubicBezTo>
                  <a:cubicBezTo>
                    <a:pt x="234" y="6888"/>
                    <a:pt x="634" y="3586"/>
                    <a:pt x="634" y="50"/>
                  </a:cubicBezTo>
                  <a:cubicBezTo>
                    <a:pt x="634" y="17"/>
                    <a:pt x="617" y="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306825" y="2209525"/>
              <a:ext cx="850" cy="1700"/>
            </a:xfrm>
            <a:custGeom>
              <a:avLst/>
              <a:gdLst/>
              <a:ahLst/>
              <a:cxnLst/>
              <a:rect l="l" t="t" r="r" b="b"/>
              <a:pathLst>
                <a:path w="34" h="68" extrusionOk="0">
                  <a:moveTo>
                    <a:pt x="34" y="0"/>
                  </a:moveTo>
                  <a:lnTo>
                    <a:pt x="34" y="0"/>
                  </a:lnTo>
                  <a:cubicBezTo>
                    <a:pt x="34" y="34"/>
                    <a:pt x="0" y="34"/>
                    <a:pt x="0" y="67"/>
                  </a:cubicBezTo>
                  <a:cubicBezTo>
                    <a:pt x="0" y="67"/>
                    <a:pt x="34" y="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286800" y="2211200"/>
              <a:ext cx="7425" cy="2750"/>
            </a:xfrm>
            <a:custGeom>
              <a:avLst/>
              <a:gdLst/>
              <a:ahLst/>
              <a:cxnLst/>
              <a:rect l="l" t="t" r="r" b="b"/>
              <a:pathLst>
                <a:path w="297" h="110" extrusionOk="0">
                  <a:moveTo>
                    <a:pt x="1" y="0"/>
                  </a:moveTo>
                  <a:cubicBezTo>
                    <a:pt x="1" y="89"/>
                    <a:pt x="60" y="104"/>
                    <a:pt x="119" y="104"/>
                  </a:cubicBezTo>
                  <a:cubicBezTo>
                    <a:pt x="149" y="104"/>
                    <a:pt x="179" y="100"/>
                    <a:pt x="201" y="100"/>
                  </a:cubicBezTo>
                  <a:cubicBezTo>
                    <a:pt x="221" y="107"/>
                    <a:pt x="237" y="110"/>
                    <a:pt x="249" y="110"/>
                  </a:cubicBezTo>
                  <a:cubicBezTo>
                    <a:pt x="297" y="110"/>
                    <a:pt x="281" y="67"/>
                    <a:pt x="201" y="67"/>
                  </a:cubicBezTo>
                  <a:cubicBezTo>
                    <a:pt x="167" y="67"/>
                    <a:pt x="101" y="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110850" y="1780875"/>
              <a:ext cx="25" cy="9200"/>
            </a:xfrm>
            <a:custGeom>
              <a:avLst/>
              <a:gdLst/>
              <a:ahLst/>
              <a:cxnLst/>
              <a:rect l="l" t="t" r="r" b="b"/>
              <a:pathLst>
                <a:path w="1" h="368" extrusionOk="0">
                  <a:moveTo>
                    <a:pt x="0" y="1"/>
                  </a:moveTo>
                  <a:lnTo>
                    <a:pt x="0" y="1"/>
                  </a:lnTo>
                  <a:lnTo>
                    <a:pt x="0" y="368"/>
                  </a:lnTo>
                  <a:lnTo>
                    <a:pt x="0" y="36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107500" y="1818050"/>
              <a:ext cx="6700" cy="47925"/>
            </a:xfrm>
            <a:custGeom>
              <a:avLst/>
              <a:gdLst/>
              <a:ahLst/>
              <a:cxnLst/>
              <a:rect l="l" t="t" r="r" b="b"/>
              <a:pathLst>
                <a:path w="268" h="1917" extrusionOk="0">
                  <a:moveTo>
                    <a:pt x="145" y="0"/>
                  </a:moveTo>
                  <a:cubicBezTo>
                    <a:pt x="138" y="0"/>
                    <a:pt x="145" y="15"/>
                    <a:pt x="168" y="15"/>
                  </a:cubicBezTo>
                  <a:cubicBezTo>
                    <a:pt x="157" y="4"/>
                    <a:pt x="149" y="0"/>
                    <a:pt x="145" y="0"/>
                  </a:cubicBezTo>
                  <a:close/>
                  <a:moveTo>
                    <a:pt x="168" y="15"/>
                  </a:moveTo>
                  <a:lnTo>
                    <a:pt x="168" y="15"/>
                  </a:lnTo>
                  <a:cubicBezTo>
                    <a:pt x="268" y="682"/>
                    <a:pt x="34" y="1316"/>
                    <a:pt x="1" y="1916"/>
                  </a:cubicBezTo>
                  <a:lnTo>
                    <a:pt x="34" y="1916"/>
                  </a:lnTo>
                  <a:cubicBezTo>
                    <a:pt x="134" y="1316"/>
                    <a:pt x="268" y="649"/>
                    <a:pt x="168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106675" y="1880125"/>
              <a:ext cx="25" cy="3350"/>
            </a:xfrm>
            <a:custGeom>
              <a:avLst/>
              <a:gdLst/>
              <a:ahLst/>
              <a:cxnLst/>
              <a:rect l="l" t="t" r="r" b="b"/>
              <a:pathLst>
                <a:path w="1" h="134" extrusionOk="0">
                  <a:moveTo>
                    <a:pt x="1" y="0"/>
                  </a:moveTo>
                  <a:lnTo>
                    <a:pt x="1" y="134"/>
                  </a:lnTo>
                  <a:lnTo>
                    <a:pt x="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126700" y="1690825"/>
              <a:ext cx="35875" cy="68525"/>
            </a:xfrm>
            <a:custGeom>
              <a:avLst/>
              <a:gdLst/>
              <a:ahLst/>
              <a:cxnLst/>
              <a:rect l="l" t="t" r="r" b="b"/>
              <a:pathLst>
                <a:path w="1435" h="2741" extrusionOk="0">
                  <a:moveTo>
                    <a:pt x="33" y="0"/>
                  </a:moveTo>
                  <a:cubicBezTo>
                    <a:pt x="0" y="0"/>
                    <a:pt x="0" y="67"/>
                    <a:pt x="33" y="67"/>
                  </a:cubicBezTo>
                  <a:cubicBezTo>
                    <a:pt x="236" y="173"/>
                    <a:pt x="327" y="363"/>
                    <a:pt x="361" y="595"/>
                  </a:cubicBezTo>
                  <a:lnTo>
                    <a:pt x="361" y="595"/>
                  </a:lnTo>
                  <a:cubicBezTo>
                    <a:pt x="338" y="319"/>
                    <a:pt x="261" y="57"/>
                    <a:pt x="33" y="0"/>
                  </a:cubicBezTo>
                  <a:close/>
                  <a:moveTo>
                    <a:pt x="361" y="595"/>
                  </a:moveTo>
                  <a:cubicBezTo>
                    <a:pt x="379" y="797"/>
                    <a:pt x="368" y="1006"/>
                    <a:pt x="367" y="1150"/>
                  </a:cubicBezTo>
                  <a:lnTo>
                    <a:pt x="367" y="1150"/>
                  </a:lnTo>
                  <a:cubicBezTo>
                    <a:pt x="381" y="954"/>
                    <a:pt x="386" y="763"/>
                    <a:pt x="361" y="595"/>
                  </a:cubicBezTo>
                  <a:close/>
                  <a:moveTo>
                    <a:pt x="367" y="1150"/>
                  </a:moveTo>
                  <a:lnTo>
                    <a:pt x="367" y="1150"/>
                  </a:lnTo>
                  <a:cubicBezTo>
                    <a:pt x="334" y="1618"/>
                    <a:pt x="250" y="2118"/>
                    <a:pt x="400" y="2435"/>
                  </a:cubicBezTo>
                  <a:cubicBezTo>
                    <a:pt x="490" y="2615"/>
                    <a:pt x="660" y="2741"/>
                    <a:pt x="863" y="2741"/>
                  </a:cubicBezTo>
                  <a:cubicBezTo>
                    <a:pt x="886" y="2741"/>
                    <a:pt x="910" y="2739"/>
                    <a:pt x="934" y="2736"/>
                  </a:cubicBezTo>
                  <a:cubicBezTo>
                    <a:pt x="1434" y="2635"/>
                    <a:pt x="1201" y="1802"/>
                    <a:pt x="1034" y="1468"/>
                  </a:cubicBezTo>
                  <a:cubicBezTo>
                    <a:pt x="1034" y="1459"/>
                    <a:pt x="1027" y="1455"/>
                    <a:pt x="1018" y="1455"/>
                  </a:cubicBezTo>
                  <a:cubicBezTo>
                    <a:pt x="993" y="1455"/>
                    <a:pt x="952" y="1486"/>
                    <a:pt x="1001" y="1535"/>
                  </a:cubicBezTo>
                  <a:cubicBezTo>
                    <a:pt x="1168" y="1802"/>
                    <a:pt x="1334" y="2602"/>
                    <a:pt x="834" y="2635"/>
                  </a:cubicBezTo>
                  <a:cubicBezTo>
                    <a:pt x="567" y="2635"/>
                    <a:pt x="434" y="2469"/>
                    <a:pt x="400" y="2269"/>
                  </a:cubicBezTo>
                  <a:cubicBezTo>
                    <a:pt x="334" y="1935"/>
                    <a:pt x="367" y="1501"/>
                    <a:pt x="367" y="1168"/>
                  </a:cubicBezTo>
                  <a:cubicBezTo>
                    <a:pt x="367" y="1162"/>
                    <a:pt x="367" y="1156"/>
                    <a:pt x="367" y="11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150050" y="1708325"/>
              <a:ext cx="4175" cy="9825"/>
            </a:xfrm>
            <a:custGeom>
              <a:avLst/>
              <a:gdLst/>
              <a:ahLst/>
              <a:cxnLst/>
              <a:rect l="l" t="t" r="r" b="b"/>
              <a:pathLst>
                <a:path w="167" h="393" extrusionOk="0">
                  <a:moveTo>
                    <a:pt x="167" y="1"/>
                  </a:moveTo>
                  <a:lnTo>
                    <a:pt x="167" y="1"/>
                  </a:lnTo>
                  <a:cubicBezTo>
                    <a:pt x="0" y="34"/>
                    <a:pt x="0" y="234"/>
                    <a:pt x="0" y="368"/>
                  </a:cubicBezTo>
                  <a:cubicBezTo>
                    <a:pt x="0" y="384"/>
                    <a:pt x="25" y="393"/>
                    <a:pt x="50" y="393"/>
                  </a:cubicBezTo>
                  <a:cubicBezTo>
                    <a:pt x="75" y="393"/>
                    <a:pt x="100" y="384"/>
                    <a:pt x="100" y="368"/>
                  </a:cubicBezTo>
                  <a:cubicBezTo>
                    <a:pt x="100" y="234"/>
                    <a:pt x="100" y="168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155875" y="1700825"/>
              <a:ext cx="6600" cy="5025"/>
            </a:xfrm>
            <a:custGeom>
              <a:avLst/>
              <a:gdLst/>
              <a:ahLst/>
              <a:cxnLst/>
              <a:rect l="l" t="t" r="r" b="b"/>
              <a:pathLst>
                <a:path w="264" h="201" extrusionOk="0">
                  <a:moveTo>
                    <a:pt x="234" y="1"/>
                  </a:moveTo>
                  <a:cubicBezTo>
                    <a:pt x="245" y="12"/>
                    <a:pt x="253" y="15"/>
                    <a:pt x="256" y="15"/>
                  </a:cubicBezTo>
                  <a:cubicBezTo>
                    <a:pt x="264" y="15"/>
                    <a:pt x="256" y="1"/>
                    <a:pt x="234" y="1"/>
                  </a:cubicBezTo>
                  <a:close/>
                  <a:moveTo>
                    <a:pt x="234" y="1"/>
                  </a:moveTo>
                  <a:cubicBezTo>
                    <a:pt x="101" y="1"/>
                    <a:pt x="1" y="34"/>
                    <a:pt x="34" y="201"/>
                  </a:cubicBezTo>
                  <a:lnTo>
                    <a:pt x="67" y="201"/>
                  </a:lnTo>
                  <a:cubicBezTo>
                    <a:pt x="34" y="34"/>
                    <a:pt x="167" y="34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264300" y="1844250"/>
              <a:ext cx="29200" cy="57575"/>
            </a:xfrm>
            <a:custGeom>
              <a:avLst/>
              <a:gdLst/>
              <a:ahLst/>
              <a:cxnLst/>
              <a:rect l="l" t="t" r="r" b="b"/>
              <a:pathLst>
                <a:path w="1168" h="2303" extrusionOk="0">
                  <a:moveTo>
                    <a:pt x="33" y="1"/>
                  </a:moveTo>
                  <a:cubicBezTo>
                    <a:pt x="33" y="1"/>
                    <a:pt x="0" y="34"/>
                    <a:pt x="33" y="34"/>
                  </a:cubicBezTo>
                  <a:cubicBezTo>
                    <a:pt x="500" y="268"/>
                    <a:pt x="200" y="1102"/>
                    <a:pt x="167" y="1502"/>
                  </a:cubicBezTo>
                  <a:cubicBezTo>
                    <a:pt x="167" y="1836"/>
                    <a:pt x="334" y="2102"/>
                    <a:pt x="600" y="2303"/>
                  </a:cubicBezTo>
                  <a:lnTo>
                    <a:pt x="701" y="2303"/>
                  </a:lnTo>
                  <a:cubicBezTo>
                    <a:pt x="1001" y="1802"/>
                    <a:pt x="1168" y="935"/>
                    <a:pt x="901" y="435"/>
                  </a:cubicBezTo>
                  <a:cubicBezTo>
                    <a:pt x="901" y="424"/>
                    <a:pt x="897" y="420"/>
                    <a:pt x="892" y="420"/>
                  </a:cubicBezTo>
                  <a:cubicBezTo>
                    <a:pt x="882" y="420"/>
                    <a:pt x="867" y="435"/>
                    <a:pt x="867" y="435"/>
                  </a:cubicBezTo>
                  <a:cubicBezTo>
                    <a:pt x="867" y="835"/>
                    <a:pt x="901" y="1235"/>
                    <a:pt x="834" y="1635"/>
                  </a:cubicBezTo>
                  <a:cubicBezTo>
                    <a:pt x="779" y="1774"/>
                    <a:pt x="723" y="2118"/>
                    <a:pt x="554" y="2118"/>
                  </a:cubicBezTo>
                  <a:cubicBezTo>
                    <a:pt x="519" y="2118"/>
                    <a:pt x="479" y="2103"/>
                    <a:pt x="434" y="2069"/>
                  </a:cubicBezTo>
                  <a:cubicBezTo>
                    <a:pt x="234" y="1902"/>
                    <a:pt x="234" y="1635"/>
                    <a:pt x="234" y="1402"/>
                  </a:cubicBezTo>
                  <a:cubicBezTo>
                    <a:pt x="234" y="968"/>
                    <a:pt x="600" y="168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283475" y="1842600"/>
              <a:ext cx="3350" cy="4825"/>
            </a:xfrm>
            <a:custGeom>
              <a:avLst/>
              <a:gdLst/>
              <a:ahLst/>
              <a:cxnLst/>
              <a:rect l="l" t="t" r="r" b="b"/>
              <a:pathLst>
                <a:path w="134" h="193" extrusionOk="0">
                  <a:moveTo>
                    <a:pt x="100" y="0"/>
                  </a:moveTo>
                  <a:cubicBezTo>
                    <a:pt x="67" y="34"/>
                    <a:pt x="67" y="67"/>
                    <a:pt x="0" y="167"/>
                  </a:cubicBezTo>
                  <a:cubicBezTo>
                    <a:pt x="0" y="184"/>
                    <a:pt x="25" y="192"/>
                    <a:pt x="50" y="192"/>
                  </a:cubicBezTo>
                  <a:cubicBezTo>
                    <a:pt x="75" y="192"/>
                    <a:pt x="100" y="184"/>
                    <a:pt x="100" y="167"/>
                  </a:cubicBezTo>
                  <a:cubicBezTo>
                    <a:pt x="134" y="100"/>
                    <a:pt x="134" y="67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288125" y="1838425"/>
              <a:ext cx="3700" cy="2050"/>
            </a:xfrm>
            <a:custGeom>
              <a:avLst/>
              <a:gdLst/>
              <a:ahLst/>
              <a:cxnLst/>
              <a:rect l="l" t="t" r="r" b="b"/>
              <a:pathLst>
                <a:path w="148" h="82" extrusionOk="0">
                  <a:moveTo>
                    <a:pt x="81" y="0"/>
                  </a:moveTo>
                  <a:cubicBezTo>
                    <a:pt x="81" y="0"/>
                    <a:pt x="81" y="34"/>
                    <a:pt x="48" y="34"/>
                  </a:cubicBezTo>
                  <a:cubicBezTo>
                    <a:pt x="1" y="57"/>
                    <a:pt x="37" y="81"/>
                    <a:pt x="62" y="81"/>
                  </a:cubicBezTo>
                  <a:cubicBezTo>
                    <a:pt x="73" y="81"/>
                    <a:pt x="81" y="77"/>
                    <a:pt x="81" y="67"/>
                  </a:cubicBezTo>
                  <a:cubicBezTo>
                    <a:pt x="114" y="67"/>
                    <a:pt x="114" y="34"/>
                    <a:pt x="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382700" y="2202025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" y="0"/>
                  </a:moveTo>
                  <a:cubicBezTo>
                    <a:pt x="1" y="34"/>
                    <a:pt x="1" y="34"/>
                    <a:pt x="34" y="100"/>
                  </a:cubicBezTo>
                  <a:cubicBezTo>
                    <a:pt x="34" y="100"/>
                    <a:pt x="101" y="100"/>
                    <a:pt x="101" y="34"/>
                  </a:cubicBezTo>
                  <a:cubicBezTo>
                    <a:pt x="34" y="0"/>
                    <a:pt x="34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393550" y="2244225"/>
              <a:ext cx="9200" cy="8700"/>
            </a:xfrm>
            <a:custGeom>
              <a:avLst/>
              <a:gdLst/>
              <a:ahLst/>
              <a:cxnLst/>
              <a:rect l="l" t="t" r="r" b="b"/>
              <a:pathLst>
                <a:path w="368" h="348" extrusionOk="0">
                  <a:moveTo>
                    <a:pt x="272" y="0"/>
                  </a:moveTo>
                  <a:cubicBezTo>
                    <a:pt x="257" y="0"/>
                    <a:pt x="243" y="5"/>
                    <a:pt x="234" y="13"/>
                  </a:cubicBezTo>
                  <a:cubicBezTo>
                    <a:pt x="201" y="147"/>
                    <a:pt x="67" y="180"/>
                    <a:pt x="0" y="314"/>
                  </a:cubicBezTo>
                  <a:cubicBezTo>
                    <a:pt x="0" y="314"/>
                    <a:pt x="0" y="347"/>
                    <a:pt x="34" y="347"/>
                  </a:cubicBezTo>
                  <a:cubicBezTo>
                    <a:pt x="167" y="314"/>
                    <a:pt x="267" y="214"/>
                    <a:pt x="367" y="80"/>
                  </a:cubicBezTo>
                  <a:cubicBezTo>
                    <a:pt x="367" y="31"/>
                    <a:pt x="314" y="0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370200" y="2252900"/>
              <a:ext cx="17525" cy="5850"/>
            </a:xfrm>
            <a:custGeom>
              <a:avLst/>
              <a:gdLst/>
              <a:ahLst/>
              <a:cxnLst/>
              <a:rect l="l" t="t" r="r" b="b"/>
              <a:pathLst>
                <a:path w="701" h="234" extrusionOk="0">
                  <a:moveTo>
                    <a:pt x="668" y="0"/>
                  </a:moveTo>
                  <a:cubicBezTo>
                    <a:pt x="434" y="67"/>
                    <a:pt x="201" y="133"/>
                    <a:pt x="0" y="167"/>
                  </a:cubicBezTo>
                  <a:lnTo>
                    <a:pt x="0" y="234"/>
                  </a:lnTo>
                  <a:cubicBezTo>
                    <a:pt x="267" y="167"/>
                    <a:pt x="467" y="133"/>
                    <a:pt x="701" y="100"/>
                  </a:cubicBezTo>
                  <a:cubicBezTo>
                    <a:pt x="701" y="100"/>
                    <a:pt x="701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362700" y="2260400"/>
              <a:ext cx="4125" cy="1425"/>
            </a:xfrm>
            <a:custGeom>
              <a:avLst/>
              <a:gdLst/>
              <a:ahLst/>
              <a:cxnLst/>
              <a:rect l="l" t="t" r="r" b="b"/>
              <a:pathLst>
                <a:path w="165" h="57" extrusionOk="0">
                  <a:moveTo>
                    <a:pt x="67" y="0"/>
                  </a:moveTo>
                  <a:cubicBezTo>
                    <a:pt x="0" y="0"/>
                    <a:pt x="0" y="34"/>
                    <a:pt x="67" y="34"/>
                  </a:cubicBezTo>
                  <a:lnTo>
                    <a:pt x="134" y="34"/>
                  </a:lnTo>
                  <a:cubicBezTo>
                    <a:pt x="142" y="50"/>
                    <a:pt x="148" y="57"/>
                    <a:pt x="152" y="57"/>
                  </a:cubicBezTo>
                  <a:cubicBezTo>
                    <a:pt x="165" y="57"/>
                    <a:pt x="159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107500" y="1975400"/>
              <a:ext cx="875" cy="5450"/>
            </a:xfrm>
            <a:custGeom>
              <a:avLst/>
              <a:gdLst/>
              <a:ahLst/>
              <a:cxnLst/>
              <a:rect l="l" t="t" r="r" b="b"/>
              <a:pathLst>
                <a:path w="35" h="218" extrusionOk="0">
                  <a:moveTo>
                    <a:pt x="18" y="0"/>
                  </a:moveTo>
                  <a:cubicBezTo>
                    <a:pt x="9" y="0"/>
                    <a:pt x="1" y="9"/>
                    <a:pt x="1" y="25"/>
                  </a:cubicBezTo>
                  <a:lnTo>
                    <a:pt x="1" y="192"/>
                  </a:lnTo>
                  <a:cubicBezTo>
                    <a:pt x="1" y="209"/>
                    <a:pt x="9" y="217"/>
                    <a:pt x="18" y="217"/>
                  </a:cubicBezTo>
                  <a:cubicBezTo>
                    <a:pt x="26" y="217"/>
                    <a:pt x="34" y="209"/>
                    <a:pt x="34" y="192"/>
                  </a:cubicBezTo>
                  <a:lnTo>
                    <a:pt x="34" y="25"/>
                  </a:lnTo>
                  <a:cubicBezTo>
                    <a:pt x="34" y="9"/>
                    <a:pt x="26" y="0"/>
                    <a:pt x="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131700" y="223370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1"/>
                  </a:moveTo>
                  <a:cubicBezTo>
                    <a:pt x="0" y="1"/>
                    <a:pt x="0" y="168"/>
                    <a:pt x="67" y="168"/>
                  </a:cubicBezTo>
                  <a:cubicBezTo>
                    <a:pt x="167" y="168"/>
                    <a:pt x="167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272625" y="2065250"/>
              <a:ext cx="5025" cy="4200"/>
            </a:xfrm>
            <a:custGeom>
              <a:avLst/>
              <a:gdLst/>
              <a:ahLst/>
              <a:cxnLst/>
              <a:rect l="l" t="t" r="r" b="b"/>
              <a:pathLst>
                <a:path w="201" h="168" extrusionOk="0">
                  <a:moveTo>
                    <a:pt x="67" y="1"/>
                  </a:moveTo>
                  <a:cubicBezTo>
                    <a:pt x="1" y="1"/>
                    <a:pt x="1" y="167"/>
                    <a:pt x="67" y="167"/>
                  </a:cubicBezTo>
                  <a:cubicBezTo>
                    <a:pt x="201" y="167"/>
                    <a:pt x="201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2091675" y="2267550"/>
              <a:ext cx="9200" cy="7450"/>
            </a:xfrm>
            <a:custGeom>
              <a:avLst/>
              <a:gdLst/>
              <a:ahLst/>
              <a:cxnLst/>
              <a:rect l="l" t="t" r="r" b="b"/>
              <a:pathLst>
                <a:path w="368" h="298" extrusionOk="0">
                  <a:moveTo>
                    <a:pt x="24" y="1"/>
                  </a:moveTo>
                  <a:cubicBezTo>
                    <a:pt x="0" y="1"/>
                    <a:pt x="0" y="24"/>
                    <a:pt x="0" y="48"/>
                  </a:cubicBezTo>
                  <a:cubicBezTo>
                    <a:pt x="134" y="181"/>
                    <a:pt x="234" y="248"/>
                    <a:pt x="334" y="248"/>
                  </a:cubicBezTo>
                  <a:cubicBezTo>
                    <a:pt x="267" y="181"/>
                    <a:pt x="134" y="81"/>
                    <a:pt x="67" y="14"/>
                  </a:cubicBezTo>
                  <a:cubicBezTo>
                    <a:pt x="47" y="5"/>
                    <a:pt x="33" y="1"/>
                    <a:pt x="24" y="1"/>
                  </a:cubicBezTo>
                  <a:close/>
                  <a:moveTo>
                    <a:pt x="334" y="248"/>
                  </a:moveTo>
                  <a:cubicBezTo>
                    <a:pt x="334" y="281"/>
                    <a:pt x="350" y="298"/>
                    <a:pt x="359" y="298"/>
                  </a:cubicBezTo>
                  <a:cubicBezTo>
                    <a:pt x="367" y="298"/>
                    <a:pt x="367" y="281"/>
                    <a:pt x="334" y="2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108350" y="2279575"/>
              <a:ext cx="241850" cy="25050"/>
            </a:xfrm>
            <a:custGeom>
              <a:avLst/>
              <a:gdLst/>
              <a:ahLst/>
              <a:cxnLst/>
              <a:rect l="l" t="t" r="r" b="b"/>
              <a:pathLst>
                <a:path w="9674" h="1002" extrusionOk="0">
                  <a:moveTo>
                    <a:pt x="67" y="0"/>
                  </a:moveTo>
                  <a:cubicBezTo>
                    <a:pt x="67" y="0"/>
                    <a:pt x="0" y="0"/>
                    <a:pt x="67" y="34"/>
                  </a:cubicBezTo>
                  <a:cubicBezTo>
                    <a:pt x="1468" y="701"/>
                    <a:pt x="3002" y="734"/>
                    <a:pt x="4570" y="868"/>
                  </a:cubicBezTo>
                  <a:cubicBezTo>
                    <a:pt x="4733" y="880"/>
                    <a:pt x="4895" y="886"/>
                    <a:pt x="5057" y="886"/>
                  </a:cubicBezTo>
                  <a:cubicBezTo>
                    <a:pt x="6004" y="886"/>
                    <a:pt x="6941" y="699"/>
                    <a:pt x="7868" y="699"/>
                  </a:cubicBezTo>
                  <a:cubicBezTo>
                    <a:pt x="8440" y="699"/>
                    <a:pt x="9009" y="771"/>
                    <a:pt x="9574" y="1001"/>
                  </a:cubicBezTo>
                  <a:cubicBezTo>
                    <a:pt x="9640" y="1001"/>
                    <a:pt x="9674" y="868"/>
                    <a:pt x="9640" y="834"/>
                  </a:cubicBezTo>
                  <a:cubicBezTo>
                    <a:pt x="9241" y="472"/>
                    <a:pt x="8684" y="365"/>
                    <a:pt x="8114" y="365"/>
                  </a:cubicBezTo>
                  <a:cubicBezTo>
                    <a:pt x="7636" y="365"/>
                    <a:pt x="7149" y="440"/>
                    <a:pt x="6738" y="501"/>
                  </a:cubicBezTo>
                  <a:cubicBezTo>
                    <a:pt x="5760" y="602"/>
                    <a:pt x="4776" y="696"/>
                    <a:pt x="3804" y="696"/>
                  </a:cubicBezTo>
                  <a:cubicBezTo>
                    <a:pt x="2522" y="696"/>
                    <a:pt x="1262" y="532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52675" y="2313150"/>
              <a:ext cx="1700" cy="6475"/>
            </a:xfrm>
            <a:custGeom>
              <a:avLst/>
              <a:gdLst/>
              <a:ahLst/>
              <a:cxnLst/>
              <a:rect l="l" t="t" r="r" b="b"/>
              <a:pathLst>
                <a:path w="68" h="259" extrusionOk="0">
                  <a:moveTo>
                    <a:pt x="34" y="0"/>
                  </a:moveTo>
                  <a:cubicBezTo>
                    <a:pt x="18" y="0"/>
                    <a:pt x="1" y="8"/>
                    <a:pt x="1" y="25"/>
                  </a:cubicBezTo>
                  <a:cubicBezTo>
                    <a:pt x="1" y="92"/>
                    <a:pt x="1" y="192"/>
                    <a:pt x="68" y="259"/>
                  </a:cubicBezTo>
                  <a:lnTo>
                    <a:pt x="68" y="25"/>
                  </a:lnTo>
                  <a:cubicBezTo>
                    <a:pt x="68" y="8"/>
                    <a:pt x="51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353525" y="2319225"/>
              <a:ext cx="3350" cy="15200"/>
            </a:xfrm>
            <a:custGeom>
              <a:avLst/>
              <a:gdLst/>
              <a:ahLst/>
              <a:cxnLst/>
              <a:rect l="l" t="t" r="r" b="b"/>
              <a:pathLst>
                <a:path w="134" h="608" extrusionOk="0">
                  <a:moveTo>
                    <a:pt x="25" y="1"/>
                  </a:moveTo>
                  <a:cubicBezTo>
                    <a:pt x="15" y="1"/>
                    <a:pt x="0" y="16"/>
                    <a:pt x="0" y="16"/>
                  </a:cubicBezTo>
                  <a:cubicBezTo>
                    <a:pt x="34" y="182"/>
                    <a:pt x="34" y="349"/>
                    <a:pt x="100" y="583"/>
                  </a:cubicBezTo>
                  <a:cubicBezTo>
                    <a:pt x="100" y="599"/>
                    <a:pt x="109" y="608"/>
                    <a:pt x="117" y="608"/>
                  </a:cubicBezTo>
                  <a:cubicBezTo>
                    <a:pt x="125" y="608"/>
                    <a:pt x="134" y="599"/>
                    <a:pt x="134" y="583"/>
                  </a:cubicBezTo>
                  <a:cubicBezTo>
                    <a:pt x="134" y="349"/>
                    <a:pt x="100" y="182"/>
                    <a:pt x="34" y="16"/>
                  </a:cubicBezTo>
                  <a:cubicBezTo>
                    <a:pt x="34" y="4"/>
                    <a:pt x="30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58525" y="2347125"/>
              <a:ext cx="25" cy="3350"/>
            </a:xfrm>
            <a:custGeom>
              <a:avLst/>
              <a:gdLst/>
              <a:ahLst/>
              <a:cxnLst/>
              <a:rect l="l" t="t" r="r" b="b"/>
              <a:pathLst>
                <a:path w="1" h="134" extrusionOk="0">
                  <a:moveTo>
                    <a:pt x="0" y="0"/>
                  </a:moveTo>
                  <a:lnTo>
                    <a:pt x="0" y="134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357700" y="2370050"/>
              <a:ext cx="1675" cy="7125"/>
            </a:xfrm>
            <a:custGeom>
              <a:avLst/>
              <a:gdLst/>
              <a:ahLst/>
              <a:cxnLst/>
              <a:rect l="l" t="t" r="r" b="b"/>
              <a:pathLst>
                <a:path w="67" h="285" extrusionOk="0">
                  <a:moveTo>
                    <a:pt x="42" y="1"/>
                  </a:moveTo>
                  <a:cubicBezTo>
                    <a:pt x="25" y="1"/>
                    <a:pt x="0" y="17"/>
                    <a:pt x="0" y="51"/>
                  </a:cubicBezTo>
                  <a:lnTo>
                    <a:pt x="0" y="284"/>
                  </a:lnTo>
                  <a:lnTo>
                    <a:pt x="33" y="284"/>
                  </a:lnTo>
                  <a:lnTo>
                    <a:pt x="33" y="51"/>
                  </a:lnTo>
                  <a:cubicBezTo>
                    <a:pt x="67" y="17"/>
                    <a:pt x="58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360200" y="2394025"/>
              <a:ext cx="850" cy="4825"/>
            </a:xfrm>
            <a:custGeom>
              <a:avLst/>
              <a:gdLst/>
              <a:ahLst/>
              <a:cxnLst/>
              <a:rect l="l" t="t" r="r" b="b"/>
              <a:pathLst>
                <a:path w="34" h="193" extrusionOk="0">
                  <a:moveTo>
                    <a:pt x="13" y="1"/>
                  </a:moveTo>
                  <a:cubicBezTo>
                    <a:pt x="8" y="1"/>
                    <a:pt x="0" y="9"/>
                    <a:pt x="0" y="26"/>
                  </a:cubicBezTo>
                  <a:cubicBezTo>
                    <a:pt x="17" y="9"/>
                    <a:pt x="17" y="1"/>
                    <a:pt x="13" y="1"/>
                  </a:cubicBezTo>
                  <a:close/>
                  <a:moveTo>
                    <a:pt x="0" y="26"/>
                  </a:moveTo>
                  <a:lnTo>
                    <a:pt x="0" y="193"/>
                  </a:lnTo>
                  <a:cubicBezTo>
                    <a:pt x="33" y="159"/>
                    <a:pt x="33" y="92"/>
                    <a:pt x="0" y="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2358525" y="2470125"/>
              <a:ext cx="15025" cy="151750"/>
            </a:xfrm>
            <a:custGeom>
              <a:avLst/>
              <a:gdLst/>
              <a:ahLst/>
              <a:cxnLst/>
              <a:rect l="l" t="t" r="r" b="b"/>
              <a:pathLst>
                <a:path w="601" h="6070" extrusionOk="0">
                  <a:moveTo>
                    <a:pt x="584" y="1"/>
                  </a:moveTo>
                  <a:cubicBezTo>
                    <a:pt x="576" y="1"/>
                    <a:pt x="567" y="17"/>
                    <a:pt x="567" y="51"/>
                  </a:cubicBezTo>
                  <a:cubicBezTo>
                    <a:pt x="234" y="1085"/>
                    <a:pt x="267" y="2152"/>
                    <a:pt x="234" y="3253"/>
                  </a:cubicBezTo>
                  <a:cubicBezTo>
                    <a:pt x="167" y="4220"/>
                    <a:pt x="0" y="5154"/>
                    <a:pt x="401" y="6055"/>
                  </a:cubicBezTo>
                  <a:cubicBezTo>
                    <a:pt x="401" y="6066"/>
                    <a:pt x="404" y="6070"/>
                    <a:pt x="409" y="6070"/>
                  </a:cubicBezTo>
                  <a:cubicBezTo>
                    <a:pt x="419" y="6070"/>
                    <a:pt x="434" y="6055"/>
                    <a:pt x="434" y="6055"/>
                  </a:cubicBezTo>
                  <a:cubicBezTo>
                    <a:pt x="234" y="5088"/>
                    <a:pt x="301" y="4220"/>
                    <a:pt x="334" y="3253"/>
                  </a:cubicBezTo>
                  <a:cubicBezTo>
                    <a:pt x="401" y="2152"/>
                    <a:pt x="334" y="1118"/>
                    <a:pt x="601" y="51"/>
                  </a:cubicBezTo>
                  <a:cubicBezTo>
                    <a:pt x="601" y="17"/>
                    <a:pt x="592" y="1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372700" y="2634000"/>
              <a:ext cx="1700" cy="6225"/>
            </a:xfrm>
            <a:custGeom>
              <a:avLst/>
              <a:gdLst/>
              <a:ahLst/>
              <a:cxnLst/>
              <a:rect l="l" t="t" r="r" b="b"/>
              <a:pathLst>
                <a:path w="68" h="249" extrusionOk="0">
                  <a:moveTo>
                    <a:pt x="34" y="0"/>
                  </a:moveTo>
                  <a:cubicBezTo>
                    <a:pt x="0" y="34"/>
                    <a:pt x="34" y="200"/>
                    <a:pt x="34" y="234"/>
                  </a:cubicBezTo>
                  <a:cubicBezTo>
                    <a:pt x="34" y="245"/>
                    <a:pt x="38" y="249"/>
                    <a:pt x="42" y="249"/>
                  </a:cubicBezTo>
                  <a:cubicBezTo>
                    <a:pt x="52" y="249"/>
                    <a:pt x="67" y="234"/>
                    <a:pt x="67" y="234"/>
                  </a:cubicBezTo>
                  <a:cubicBezTo>
                    <a:pt x="67" y="100"/>
                    <a:pt x="67" y="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373525" y="2650275"/>
              <a:ext cx="9000" cy="12925"/>
            </a:xfrm>
            <a:custGeom>
              <a:avLst/>
              <a:gdLst/>
              <a:ahLst/>
              <a:cxnLst/>
              <a:rect l="l" t="t" r="r" b="b"/>
              <a:pathLst>
                <a:path w="360" h="517" extrusionOk="0">
                  <a:moveTo>
                    <a:pt x="201" y="1"/>
                  </a:moveTo>
                  <a:cubicBezTo>
                    <a:pt x="176" y="1"/>
                    <a:pt x="152" y="15"/>
                    <a:pt x="134" y="50"/>
                  </a:cubicBezTo>
                  <a:cubicBezTo>
                    <a:pt x="1" y="217"/>
                    <a:pt x="34" y="383"/>
                    <a:pt x="234" y="517"/>
                  </a:cubicBezTo>
                  <a:cubicBezTo>
                    <a:pt x="268" y="517"/>
                    <a:pt x="268" y="517"/>
                    <a:pt x="268" y="450"/>
                  </a:cubicBezTo>
                  <a:cubicBezTo>
                    <a:pt x="268" y="383"/>
                    <a:pt x="268" y="283"/>
                    <a:pt x="334" y="217"/>
                  </a:cubicBezTo>
                  <a:cubicBezTo>
                    <a:pt x="359" y="118"/>
                    <a:pt x="274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385200" y="2673825"/>
              <a:ext cx="2525" cy="6900"/>
            </a:xfrm>
            <a:custGeom>
              <a:avLst/>
              <a:gdLst/>
              <a:ahLst/>
              <a:cxnLst/>
              <a:rect l="l" t="t" r="r" b="b"/>
              <a:pathLst>
                <a:path w="101" h="276" extrusionOk="0">
                  <a:moveTo>
                    <a:pt x="34" y="0"/>
                  </a:moveTo>
                  <a:cubicBezTo>
                    <a:pt x="17" y="0"/>
                    <a:pt x="1" y="25"/>
                    <a:pt x="1" y="75"/>
                  </a:cubicBezTo>
                  <a:cubicBezTo>
                    <a:pt x="1" y="142"/>
                    <a:pt x="1" y="175"/>
                    <a:pt x="68" y="275"/>
                  </a:cubicBezTo>
                  <a:lnTo>
                    <a:pt x="101" y="275"/>
                  </a:lnTo>
                  <a:cubicBezTo>
                    <a:pt x="68" y="175"/>
                    <a:pt x="68" y="142"/>
                    <a:pt x="68" y="75"/>
                  </a:cubicBezTo>
                  <a:cubicBezTo>
                    <a:pt x="68" y="25"/>
                    <a:pt x="51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87700" y="2684025"/>
              <a:ext cx="3375" cy="4200"/>
            </a:xfrm>
            <a:custGeom>
              <a:avLst/>
              <a:gdLst/>
              <a:ahLst/>
              <a:cxnLst/>
              <a:rect l="l" t="t" r="r" b="b"/>
              <a:pathLst>
                <a:path w="135" h="168" extrusionOk="0">
                  <a:moveTo>
                    <a:pt x="1" y="1"/>
                  </a:moveTo>
                  <a:cubicBezTo>
                    <a:pt x="1" y="67"/>
                    <a:pt x="68" y="101"/>
                    <a:pt x="101" y="167"/>
                  </a:cubicBezTo>
                  <a:cubicBezTo>
                    <a:pt x="101" y="167"/>
                    <a:pt x="134" y="167"/>
                    <a:pt x="134" y="1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393550" y="2691125"/>
              <a:ext cx="4200" cy="9925"/>
            </a:xfrm>
            <a:custGeom>
              <a:avLst/>
              <a:gdLst/>
              <a:ahLst/>
              <a:cxnLst/>
              <a:rect l="l" t="t" r="r" b="b"/>
              <a:pathLst>
                <a:path w="168" h="397" extrusionOk="0">
                  <a:moveTo>
                    <a:pt x="100" y="0"/>
                  </a:moveTo>
                  <a:cubicBezTo>
                    <a:pt x="67" y="0"/>
                    <a:pt x="34" y="17"/>
                    <a:pt x="34" y="50"/>
                  </a:cubicBezTo>
                  <a:cubicBezTo>
                    <a:pt x="0" y="150"/>
                    <a:pt x="34" y="250"/>
                    <a:pt x="100" y="384"/>
                  </a:cubicBezTo>
                  <a:cubicBezTo>
                    <a:pt x="118" y="393"/>
                    <a:pt x="131" y="397"/>
                    <a:pt x="141" y="397"/>
                  </a:cubicBezTo>
                  <a:cubicBezTo>
                    <a:pt x="167" y="397"/>
                    <a:pt x="167" y="366"/>
                    <a:pt x="167" y="317"/>
                  </a:cubicBezTo>
                  <a:lnTo>
                    <a:pt x="167" y="50"/>
                  </a:lnTo>
                  <a:cubicBezTo>
                    <a:pt x="167" y="17"/>
                    <a:pt x="134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391875" y="2704175"/>
              <a:ext cx="7025" cy="8025"/>
            </a:xfrm>
            <a:custGeom>
              <a:avLst/>
              <a:gdLst/>
              <a:ahLst/>
              <a:cxnLst/>
              <a:rect l="l" t="t" r="r" b="b"/>
              <a:pathLst>
                <a:path w="281" h="321" extrusionOk="0">
                  <a:moveTo>
                    <a:pt x="226" y="0"/>
                  </a:moveTo>
                  <a:cubicBezTo>
                    <a:pt x="209" y="0"/>
                    <a:pt x="188" y="8"/>
                    <a:pt x="167" y="29"/>
                  </a:cubicBezTo>
                  <a:cubicBezTo>
                    <a:pt x="101" y="95"/>
                    <a:pt x="67" y="129"/>
                    <a:pt x="1" y="295"/>
                  </a:cubicBezTo>
                  <a:cubicBezTo>
                    <a:pt x="1" y="312"/>
                    <a:pt x="17" y="321"/>
                    <a:pt x="34" y="321"/>
                  </a:cubicBezTo>
                  <a:cubicBezTo>
                    <a:pt x="51" y="321"/>
                    <a:pt x="67" y="312"/>
                    <a:pt x="67" y="295"/>
                  </a:cubicBezTo>
                  <a:cubicBezTo>
                    <a:pt x="134" y="229"/>
                    <a:pt x="167" y="129"/>
                    <a:pt x="234" y="62"/>
                  </a:cubicBezTo>
                  <a:cubicBezTo>
                    <a:pt x="280" y="39"/>
                    <a:pt x="263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386875" y="2715725"/>
              <a:ext cx="3275" cy="1675"/>
            </a:xfrm>
            <a:custGeom>
              <a:avLst/>
              <a:gdLst/>
              <a:ahLst/>
              <a:cxnLst/>
              <a:rect l="l" t="t" r="r" b="b"/>
              <a:pathLst>
                <a:path w="131" h="67" extrusionOk="0">
                  <a:moveTo>
                    <a:pt x="101" y="0"/>
                  </a:moveTo>
                  <a:cubicBezTo>
                    <a:pt x="112" y="23"/>
                    <a:pt x="119" y="30"/>
                    <a:pt x="123" y="30"/>
                  </a:cubicBezTo>
                  <a:cubicBezTo>
                    <a:pt x="130" y="30"/>
                    <a:pt x="123" y="0"/>
                    <a:pt x="101" y="0"/>
                  </a:cubicBezTo>
                  <a:close/>
                  <a:moveTo>
                    <a:pt x="101" y="0"/>
                  </a:moveTo>
                  <a:cubicBezTo>
                    <a:pt x="34" y="0"/>
                    <a:pt x="34" y="0"/>
                    <a:pt x="1" y="67"/>
                  </a:cubicBezTo>
                  <a:cubicBezTo>
                    <a:pt x="34" y="67"/>
                    <a:pt x="101" y="67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381050" y="2718225"/>
              <a:ext cx="5850" cy="3350"/>
            </a:xfrm>
            <a:custGeom>
              <a:avLst/>
              <a:gdLst/>
              <a:ahLst/>
              <a:cxnLst/>
              <a:rect l="l" t="t" r="r" b="b"/>
              <a:pathLst>
                <a:path w="234" h="134" extrusionOk="0">
                  <a:moveTo>
                    <a:pt x="234" y="0"/>
                  </a:moveTo>
                  <a:cubicBezTo>
                    <a:pt x="167" y="34"/>
                    <a:pt x="100" y="67"/>
                    <a:pt x="0" y="134"/>
                  </a:cubicBezTo>
                  <a:cubicBezTo>
                    <a:pt x="100" y="134"/>
                    <a:pt x="200" y="67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2126700" y="2694875"/>
              <a:ext cx="241850" cy="50025"/>
            </a:xfrm>
            <a:custGeom>
              <a:avLst/>
              <a:gdLst/>
              <a:ahLst/>
              <a:cxnLst/>
              <a:rect l="l" t="t" r="r" b="b"/>
              <a:pathLst>
                <a:path w="9674" h="2001" extrusionOk="0">
                  <a:moveTo>
                    <a:pt x="9574" y="1235"/>
                  </a:moveTo>
                  <a:cubicBezTo>
                    <a:pt x="9607" y="1257"/>
                    <a:pt x="9629" y="1264"/>
                    <a:pt x="9642" y="1264"/>
                  </a:cubicBezTo>
                  <a:cubicBezTo>
                    <a:pt x="9666" y="1264"/>
                    <a:pt x="9651" y="1235"/>
                    <a:pt x="9607" y="1235"/>
                  </a:cubicBezTo>
                  <a:close/>
                  <a:moveTo>
                    <a:pt x="8506" y="0"/>
                  </a:moveTo>
                  <a:cubicBezTo>
                    <a:pt x="8439" y="0"/>
                    <a:pt x="8439" y="67"/>
                    <a:pt x="8439" y="67"/>
                  </a:cubicBezTo>
                  <a:cubicBezTo>
                    <a:pt x="8573" y="100"/>
                    <a:pt x="8673" y="167"/>
                    <a:pt x="8740" y="267"/>
                  </a:cubicBezTo>
                  <a:cubicBezTo>
                    <a:pt x="8873" y="301"/>
                    <a:pt x="8940" y="334"/>
                    <a:pt x="9040" y="434"/>
                  </a:cubicBezTo>
                  <a:cubicBezTo>
                    <a:pt x="9373" y="934"/>
                    <a:pt x="8940" y="1501"/>
                    <a:pt x="8506" y="1735"/>
                  </a:cubicBezTo>
                  <a:cubicBezTo>
                    <a:pt x="8333" y="1785"/>
                    <a:pt x="8141" y="1871"/>
                    <a:pt x="7958" y="1871"/>
                  </a:cubicBezTo>
                  <a:cubicBezTo>
                    <a:pt x="7894" y="1871"/>
                    <a:pt x="7832" y="1861"/>
                    <a:pt x="7772" y="1835"/>
                  </a:cubicBezTo>
                  <a:cubicBezTo>
                    <a:pt x="7772" y="1835"/>
                    <a:pt x="7739" y="1835"/>
                    <a:pt x="7739" y="1802"/>
                  </a:cubicBezTo>
                  <a:cubicBezTo>
                    <a:pt x="7172" y="1768"/>
                    <a:pt x="6538" y="1635"/>
                    <a:pt x="5938" y="1468"/>
                  </a:cubicBezTo>
                  <a:cubicBezTo>
                    <a:pt x="5070" y="1268"/>
                    <a:pt x="4203" y="968"/>
                    <a:pt x="3269" y="834"/>
                  </a:cubicBezTo>
                  <a:cubicBezTo>
                    <a:pt x="3171" y="818"/>
                    <a:pt x="3076" y="811"/>
                    <a:pt x="2983" y="811"/>
                  </a:cubicBezTo>
                  <a:cubicBezTo>
                    <a:pt x="1969" y="811"/>
                    <a:pt x="1228" y="1679"/>
                    <a:pt x="197" y="1679"/>
                  </a:cubicBezTo>
                  <a:cubicBezTo>
                    <a:pt x="133" y="1679"/>
                    <a:pt x="67" y="1675"/>
                    <a:pt x="0" y="1668"/>
                  </a:cubicBezTo>
                  <a:lnTo>
                    <a:pt x="0" y="1735"/>
                  </a:lnTo>
                  <a:cubicBezTo>
                    <a:pt x="250" y="1768"/>
                    <a:pt x="309" y="1785"/>
                    <a:pt x="367" y="1785"/>
                  </a:cubicBezTo>
                  <a:cubicBezTo>
                    <a:pt x="425" y="1785"/>
                    <a:pt x="484" y="1768"/>
                    <a:pt x="734" y="1735"/>
                  </a:cubicBezTo>
                  <a:cubicBezTo>
                    <a:pt x="1788" y="1530"/>
                    <a:pt x="2174" y="966"/>
                    <a:pt x="3267" y="966"/>
                  </a:cubicBezTo>
                  <a:cubicBezTo>
                    <a:pt x="3419" y="966"/>
                    <a:pt x="3586" y="977"/>
                    <a:pt x="3769" y="1001"/>
                  </a:cubicBezTo>
                  <a:cubicBezTo>
                    <a:pt x="5036" y="1203"/>
                    <a:pt x="6403" y="2001"/>
                    <a:pt x="7718" y="2001"/>
                  </a:cubicBezTo>
                  <a:cubicBezTo>
                    <a:pt x="7927" y="2001"/>
                    <a:pt x="8134" y="1981"/>
                    <a:pt x="8339" y="1935"/>
                  </a:cubicBezTo>
                  <a:cubicBezTo>
                    <a:pt x="8873" y="1802"/>
                    <a:pt x="9240" y="1535"/>
                    <a:pt x="9373" y="1268"/>
                  </a:cubicBezTo>
                  <a:cubicBezTo>
                    <a:pt x="9440" y="1268"/>
                    <a:pt x="9507" y="1235"/>
                    <a:pt x="9574" y="1235"/>
                  </a:cubicBezTo>
                  <a:lnTo>
                    <a:pt x="9440" y="1235"/>
                  </a:lnTo>
                  <a:cubicBezTo>
                    <a:pt x="9674" y="768"/>
                    <a:pt x="9407" y="267"/>
                    <a:pt x="8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269300" y="2571550"/>
              <a:ext cx="99250" cy="88675"/>
            </a:xfrm>
            <a:custGeom>
              <a:avLst/>
              <a:gdLst/>
              <a:ahLst/>
              <a:cxnLst/>
              <a:rect l="l" t="t" r="r" b="b"/>
              <a:pathLst>
                <a:path w="3970" h="3547" extrusionOk="0">
                  <a:moveTo>
                    <a:pt x="2158" y="0"/>
                  </a:moveTo>
                  <a:cubicBezTo>
                    <a:pt x="2098" y="0"/>
                    <a:pt x="2035" y="19"/>
                    <a:pt x="1968" y="63"/>
                  </a:cubicBezTo>
                  <a:cubicBezTo>
                    <a:pt x="1801" y="163"/>
                    <a:pt x="1701" y="263"/>
                    <a:pt x="1635" y="430"/>
                  </a:cubicBezTo>
                  <a:cubicBezTo>
                    <a:pt x="1568" y="597"/>
                    <a:pt x="1635" y="864"/>
                    <a:pt x="1501" y="997"/>
                  </a:cubicBezTo>
                  <a:cubicBezTo>
                    <a:pt x="1234" y="1164"/>
                    <a:pt x="901" y="1097"/>
                    <a:pt x="701" y="1331"/>
                  </a:cubicBezTo>
                  <a:cubicBezTo>
                    <a:pt x="501" y="1531"/>
                    <a:pt x="367" y="1764"/>
                    <a:pt x="234" y="2065"/>
                  </a:cubicBezTo>
                  <a:cubicBezTo>
                    <a:pt x="0" y="2698"/>
                    <a:pt x="134" y="3099"/>
                    <a:pt x="634" y="3532"/>
                  </a:cubicBezTo>
                  <a:cubicBezTo>
                    <a:pt x="644" y="3542"/>
                    <a:pt x="653" y="3546"/>
                    <a:pt x="662" y="3546"/>
                  </a:cubicBezTo>
                  <a:cubicBezTo>
                    <a:pt x="681" y="3546"/>
                    <a:pt x="691" y="3523"/>
                    <a:pt x="667" y="3499"/>
                  </a:cubicBezTo>
                  <a:cubicBezTo>
                    <a:pt x="167" y="3032"/>
                    <a:pt x="134" y="2532"/>
                    <a:pt x="400" y="1931"/>
                  </a:cubicBezTo>
                  <a:cubicBezTo>
                    <a:pt x="667" y="1431"/>
                    <a:pt x="1134" y="1331"/>
                    <a:pt x="1535" y="1064"/>
                  </a:cubicBezTo>
                  <a:cubicBezTo>
                    <a:pt x="1635" y="1031"/>
                    <a:pt x="1701" y="930"/>
                    <a:pt x="1735" y="864"/>
                  </a:cubicBezTo>
                  <a:lnTo>
                    <a:pt x="1735" y="764"/>
                  </a:lnTo>
                  <a:cubicBezTo>
                    <a:pt x="1689" y="490"/>
                    <a:pt x="2002" y="279"/>
                    <a:pt x="2289" y="279"/>
                  </a:cubicBezTo>
                  <a:cubicBezTo>
                    <a:pt x="2423" y="279"/>
                    <a:pt x="2551" y="324"/>
                    <a:pt x="2635" y="430"/>
                  </a:cubicBezTo>
                  <a:cubicBezTo>
                    <a:pt x="2646" y="451"/>
                    <a:pt x="2656" y="459"/>
                    <a:pt x="2665" y="459"/>
                  </a:cubicBezTo>
                  <a:cubicBezTo>
                    <a:pt x="2686" y="459"/>
                    <a:pt x="2702" y="420"/>
                    <a:pt x="2702" y="397"/>
                  </a:cubicBezTo>
                  <a:cubicBezTo>
                    <a:pt x="2669" y="330"/>
                    <a:pt x="2635" y="230"/>
                    <a:pt x="2569" y="197"/>
                  </a:cubicBezTo>
                  <a:lnTo>
                    <a:pt x="2569" y="197"/>
                  </a:lnTo>
                  <a:cubicBezTo>
                    <a:pt x="3236" y="230"/>
                    <a:pt x="2669" y="1598"/>
                    <a:pt x="3002" y="1998"/>
                  </a:cubicBezTo>
                  <a:cubicBezTo>
                    <a:pt x="3147" y="2142"/>
                    <a:pt x="3325" y="2252"/>
                    <a:pt x="3514" y="2252"/>
                  </a:cubicBezTo>
                  <a:cubicBezTo>
                    <a:pt x="3587" y="2252"/>
                    <a:pt x="3662" y="2235"/>
                    <a:pt x="3736" y="2198"/>
                  </a:cubicBezTo>
                  <a:cubicBezTo>
                    <a:pt x="3970" y="2065"/>
                    <a:pt x="3903" y="1698"/>
                    <a:pt x="3703" y="1664"/>
                  </a:cubicBezTo>
                  <a:cubicBezTo>
                    <a:pt x="3669" y="1664"/>
                    <a:pt x="3669" y="1664"/>
                    <a:pt x="3669" y="1698"/>
                  </a:cubicBezTo>
                  <a:cubicBezTo>
                    <a:pt x="3669" y="1864"/>
                    <a:pt x="3803" y="2031"/>
                    <a:pt x="3569" y="2065"/>
                  </a:cubicBezTo>
                  <a:cubicBezTo>
                    <a:pt x="3541" y="2070"/>
                    <a:pt x="3511" y="2073"/>
                    <a:pt x="3481" y="2073"/>
                  </a:cubicBezTo>
                  <a:cubicBezTo>
                    <a:pt x="3336" y="2073"/>
                    <a:pt x="3180" y="2008"/>
                    <a:pt x="3069" y="1898"/>
                  </a:cubicBezTo>
                  <a:cubicBezTo>
                    <a:pt x="2869" y="1698"/>
                    <a:pt x="2969" y="1331"/>
                    <a:pt x="3002" y="1064"/>
                  </a:cubicBezTo>
                  <a:cubicBezTo>
                    <a:pt x="3034" y="716"/>
                    <a:pt x="3006" y="158"/>
                    <a:pt x="2576" y="158"/>
                  </a:cubicBezTo>
                  <a:cubicBezTo>
                    <a:pt x="2553" y="158"/>
                    <a:pt x="2528" y="160"/>
                    <a:pt x="2502" y="163"/>
                  </a:cubicBezTo>
                  <a:cubicBezTo>
                    <a:pt x="2391" y="74"/>
                    <a:pt x="2280" y="0"/>
                    <a:pt x="2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122525" y="2389650"/>
              <a:ext cx="10825" cy="27925"/>
            </a:xfrm>
            <a:custGeom>
              <a:avLst/>
              <a:gdLst/>
              <a:ahLst/>
              <a:cxnLst/>
              <a:rect l="l" t="t" r="r" b="b"/>
              <a:pathLst>
                <a:path w="433" h="1117" extrusionOk="0">
                  <a:moveTo>
                    <a:pt x="140" y="1"/>
                  </a:moveTo>
                  <a:cubicBezTo>
                    <a:pt x="108" y="1"/>
                    <a:pt x="73" y="11"/>
                    <a:pt x="34" y="34"/>
                  </a:cubicBezTo>
                  <a:cubicBezTo>
                    <a:pt x="0" y="34"/>
                    <a:pt x="34" y="134"/>
                    <a:pt x="67" y="134"/>
                  </a:cubicBezTo>
                  <a:cubicBezTo>
                    <a:pt x="91" y="125"/>
                    <a:pt x="113" y="121"/>
                    <a:pt x="133" y="121"/>
                  </a:cubicBezTo>
                  <a:cubicBezTo>
                    <a:pt x="408" y="121"/>
                    <a:pt x="236" y="946"/>
                    <a:pt x="267" y="1101"/>
                  </a:cubicBezTo>
                  <a:cubicBezTo>
                    <a:pt x="267" y="1101"/>
                    <a:pt x="282" y="1116"/>
                    <a:pt x="292" y="1116"/>
                  </a:cubicBezTo>
                  <a:cubicBezTo>
                    <a:pt x="297" y="1116"/>
                    <a:pt x="301" y="1113"/>
                    <a:pt x="301" y="1101"/>
                  </a:cubicBezTo>
                  <a:cubicBezTo>
                    <a:pt x="421" y="891"/>
                    <a:pt x="433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2122525" y="2423000"/>
              <a:ext cx="26425" cy="26025"/>
            </a:xfrm>
            <a:custGeom>
              <a:avLst/>
              <a:gdLst/>
              <a:ahLst/>
              <a:cxnLst/>
              <a:rect l="l" t="t" r="r" b="b"/>
              <a:pathLst>
                <a:path w="1057" h="1041" extrusionOk="0">
                  <a:moveTo>
                    <a:pt x="1042" y="186"/>
                  </a:moveTo>
                  <a:cubicBezTo>
                    <a:pt x="1038" y="186"/>
                    <a:pt x="1034" y="190"/>
                    <a:pt x="1034" y="201"/>
                  </a:cubicBezTo>
                  <a:cubicBezTo>
                    <a:pt x="1057" y="201"/>
                    <a:pt x="1049" y="186"/>
                    <a:pt x="1042" y="186"/>
                  </a:cubicBezTo>
                  <a:close/>
                  <a:moveTo>
                    <a:pt x="200" y="1"/>
                  </a:moveTo>
                  <a:cubicBezTo>
                    <a:pt x="200" y="268"/>
                    <a:pt x="0" y="1002"/>
                    <a:pt x="367" y="1035"/>
                  </a:cubicBezTo>
                  <a:cubicBezTo>
                    <a:pt x="389" y="1039"/>
                    <a:pt x="411" y="1040"/>
                    <a:pt x="432" y="1040"/>
                  </a:cubicBezTo>
                  <a:cubicBezTo>
                    <a:pt x="796" y="1040"/>
                    <a:pt x="1034" y="516"/>
                    <a:pt x="1034" y="201"/>
                  </a:cubicBezTo>
                  <a:lnTo>
                    <a:pt x="1034" y="201"/>
                  </a:lnTo>
                  <a:cubicBezTo>
                    <a:pt x="868" y="435"/>
                    <a:pt x="768" y="868"/>
                    <a:pt x="434" y="935"/>
                  </a:cubicBezTo>
                  <a:cubicBezTo>
                    <a:pt x="429" y="936"/>
                    <a:pt x="425" y="936"/>
                    <a:pt x="420" y="936"/>
                  </a:cubicBezTo>
                  <a:cubicBezTo>
                    <a:pt x="202" y="936"/>
                    <a:pt x="234" y="164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2143375" y="2411750"/>
              <a:ext cx="7875" cy="14975"/>
            </a:xfrm>
            <a:custGeom>
              <a:avLst/>
              <a:gdLst/>
              <a:ahLst/>
              <a:cxnLst/>
              <a:rect l="l" t="t" r="r" b="b"/>
              <a:pathLst>
                <a:path w="315" h="599" extrusionOk="0">
                  <a:moveTo>
                    <a:pt x="175" y="1"/>
                  </a:moveTo>
                  <a:cubicBezTo>
                    <a:pt x="159" y="1"/>
                    <a:pt x="134" y="17"/>
                    <a:pt x="100" y="51"/>
                  </a:cubicBezTo>
                  <a:cubicBezTo>
                    <a:pt x="0" y="251"/>
                    <a:pt x="67" y="451"/>
                    <a:pt x="234" y="584"/>
                  </a:cubicBezTo>
                  <a:cubicBezTo>
                    <a:pt x="244" y="594"/>
                    <a:pt x="256" y="598"/>
                    <a:pt x="267" y="598"/>
                  </a:cubicBezTo>
                  <a:cubicBezTo>
                    <a:pt x="295" y="598"/>
                    <a:pt x="314" y="575"/>
                    <a:pt x="267" y="551"/>
                  </a:cubicBezTo>
                  <a:cubicBezTo>
                    <a:pt x="234" y="418"/>
                    <a:pt x="234" y="251"/>
                    <a:pt x="200" y="51"/>
                  </a:cubicBezTo>
                  <a:cubicBezTo>
                    <a:pt x="200" y="17"/>
                    <a:pt x="19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2148375" y="2398825"/>
              <a:ext cx="5025" cy="7325"/>
            </a:xfrm>
            <a:custGeom>
              <a:avLst/>
              <a:gdLst/>
              <a:ahLst/>
              <a:cxnLst/>
              <a:rect l="l" t="t" r="r" b="b"/>
              <a:pathLst>
                <a:path w="201" h="293" extrusionOk="0">
                  <a:moveTo>
                    <a:pt x="201" y="1"/>
                  </a:moveTo>
                  <a:cubicBezTo>
                    <a:pt x="67" y="101"/>
                    <a:pt x="34" y="134"/>
                    <a:pt x="0" y="267"/>
                  </a:cubicBezTo>
                  <a:cubicBezTo>
                    <a:pt x="0" y="284"/>
                    <a:pt x="17" y="292"/>
                    <a:pt x="34" y="292"/>
                  </a:cubicBezTo>
                  <a:cubicBezTo>
                    <a:pt x="50" y="292"/>
                    <a:pt x="67" y="284"/>
                    <a:pt x="67" y="267"/>
                  </a:cubicBezTo>
                  <a:cubicBezTo>
                    <a:pt x="67" y="267"/>
                    <a:pt x="201" y="67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160050" y="2393825"/>
              <a:ext cx="1700" cy="3350"/>
            </a:xfrm>
            <a:custGeom>
              <a:avLst/>
              <a:gdLst/>
              <a:ahLst/>
              <a:cxnLst/>
              <a:rect l="l" t="t" r="r" b="b"/>
              <a:pathLst>
                <a:path w="68" h="134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34"/>
                    <a:pt x="34" y="0"/>
                    <a:pt x="0" y="100"/>
                  </a:cubicBezTo>
                  <a:cubicBezTo>
                    <a:pt x="0" y="134"/>
                    <a:pt x="34" y="134"/>
                    <a:pt x="34" y="134"/>
                  </a:cubicBezTo>
                  <a:cubicBezTo>
                    <a:pt x="34" y="100"/>
                    <a:pt x="34" y="34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2174450" y="2391750"/>
              <a:ext cx="3125" cy="2200"/>
            </a:xfrm>
            <a:custGeom>
              <a:avLst/>
              <a:gdLst/>
              <a:ahLst/>
              <a:cxnLst/>
              <a:rect l="l" t="t" r="r" b="b"/>
              <a:pathLst>
                <a:path w="125" h="88" extrusionOk="0">
                  <a:moveTo>
                    <a:pt x="49" y="1"/>
                  </a:moveTo>
                  <a:cubicBezTo>
                    <a:pt x="0" y="1"/>
                    <a:pt x="6" y="88"/>
                    <a:pt x="66" y="88"/>
                  </a:cubicBezTo>
                  <a:cubicBezTo>
                    <a:pt x="74" y="88"/>
                    <a:pt x="82" y="86"/>
                    <a:pt x="92" y="83"/>
                  </a:cubicBezTo>
                  <a:cubicBezTo>
                    <a:pt x="92" y="83"/>
                    <a:pt x="125" y="83"/>
                    <a:pt x="125" y="50"/>
                  </a:cubicBezTo>
                  <a:lnTo>
                    <a:pt x="125" y="17"/>
                  </a:lnTo>
                  <a:cubicBezTo>
                    <a:pt x="125" y="28"/>
                    <a:pt x="125" y="32"/>
                    <a:pt x="124" y="32"/>
                  </a:cubicBezTo>
                  <a:cubicBezTo>
                    <a:pt x="121" y="32"/>
                    <a:pt x="114" y="17"/>
                    <a:pt x="92" y="17"/>
                  </a:cubicBezTo>
                  <a:cubicBezTo>
                    <a:pt x="75" y="5"/>
                    <a:pt x="60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2199250" y="2413825"/>
              <a:ext cx="2525" cy="1700"/>
            </a:xfrm>
            <a:custGeom>
              <a:avLst/>
              <a:gdLst/>
              <a:ahLst/>
              <a:cxnLst/>
              <a:rect l="l" t="t" r="r" b="b"/>
              <a:pathLst>
                <a:path w="101" h="68" extrusionOk="0">
                  <a:moveTo>
                    <a:pt x="0" y="1"/>
                  </a:moveTo>
                  <a:cubicBezTo>
                    <a:pt x="0" y="34"/>
                    <a:pt x="34" y="68"/>
                    <a:pt x="34" y="68"/>
                  </a:cubicBezTo>
                  <a:cubicBezTo>
                    <a:pt x="100" y="68"/>
                    <a:pt x="34" y="3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223425" y="2453450"/>
              <a:ext cx="3350" cy="2950"/>
            </a:xfrm>
            <a:custGeom>
              <a:avLst/>
              <a:gdLst/>
              <a:ahLst/>
              <a:cxnLst/>
              <a:rect l="l" t="t" r="r" b="b"/>
              <a:pathLst>
                <a:path w="134" h="118" extrusionOk="0">
                  <a:moveTo>
                    <a:pt x="34" y="0"/>
                  </a:moveTo>
                  <a:cubicBezTo>
                    <a:pt x="17" y="0"/>
                    <a:pt x="1" y="17"/>
                    <a:pt x="1" y="50"/>
                  </a:cubicBezTo>
                  <a:lnTo>
                    <a:pt x="1" y="84"/>
                  </a:lnTo>
                  <a:cubicBezTo>
                    <a:pt x="1" y="84"/>
                    <a:pt x="1" y="117"/>
                    <a:pt x="34" y="117"/>
                  </a:cubicBezTo>
                  <a:lnTo>
                    <a:pt x="67" y="117"/>
                  </a:lnTo>
                  <a:cubicBezTo>
                    <a:pt x="101" y="117"/>
                    <a:pt x="101" y="117"/>
                    <a:pt x="101" y="84"/>
                  </a:cubicBezTo>
                  <a:cubicBezTo>
                    <a:pt x="134" y="84"/>
                    <a:pt x="67" y="84"/>
                    <a:pt x="67" y="50"/>
                  </a:cubicBezTo>
                  <a:cubicBezTo>
                    <a:pt x="67" y="17"/>
                    <a:pt x="51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2229750" y="2463525"/>
              <a:ext cx="5375" cy="2050"/>
            </a:xfrm>
            <a:custGeom>
              <a:avLst/>
              <a:gdLst/>
              <a:ahLst/>
              <a:cxnLst/>
              <a:rect l="l" t="t" r="r" b="b"/>
              <a:pathLst>
                <a:path w="215" h="82" extrusionOk="0">
                  <a:moveTo>
                    <a:pt x="47" y="1"/>
                  </a:moveTo>
                  <a:cubicBezTo>
                    <a:pt x="20" y="1"/>
                    <a:pt x="1" y="24"/>
                    <a:pt x="48" y="48"/>
                  </a:cubicBezTo>
                  <a:cubicBezTo>
                    <a:pt x="81" y="81"/>
                    <a:pt x="81" y="81"/>
                    <a:pt x="114" y="81"/>
                  </a:cubicBezTo>
                  <a:cubicBezTo>
                    <a:pt x="148" y="81"/>
                    <a:pt x="215" y="48"/>
                    <a:pt x="148" y="48"/>
                  </a:cubicBezTo>
                  <a:cubicBezTo>
                    <a:pt x="114" y="48"/>
                    <a:pt x="114" y="14"/>
                    <a:pt x="81" y="14"/>
                  </a:cubicBezTo>
                  <a:cubicBezTo>
                    <a:pt x="71" y="5"/>
                    <a:pt x="59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2245950" y="2468050"/>
              <a:ext cx="2525" cy="1675"/>
            </a:xfrm>
            <a:custGeom>
              <a:avLst/>
              <a:gdLst/>
              <a:ahLst/>
              <a:cxnLst/>
              <a:rect l="l" t="t" r="r" b="b"/>
              <a:pathLst>
                <a:path w="101" h="67" extrusionOk="0">
                  <a:moveTo>
                    <a:pt x="67" y="0"/>
                  </a:moveTo>
                  <a:cubicBezTo>
                    <a:pt x="0" y="0"/>
                    <a:pt x="0" y="67"/>
                    <a:pt x="67" y="67"/>
                  </a:cubicBezTo>
                  <a:lnTo>
                    <a:pt x="100" y="67"/>
                  </a:lnTo>
                  <a:cubicBezTo>
                    <a:pt x="100" y="34"/>
                    <a:pt x="100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2257625" y="2367975"/>
              <a:ext cx="49225" cy="94675"/>
            </a:xfrm>
            <a:custGeom>
              <a:avLst/>
              <a:gdLst/>
              <a:ahLst/>
              <a:cxnLst/>
              <a:rect l="l" t="t" r="r" b="b"/>
              <a:pathLst>
                <a:path w="1969" h="3787" extrusionOk="0">
                  <a:moveTo>
                    <a:pt x="1968" y="0"/>
                  </a:moveTo>
                  <a:lnTo>
                    <a:pt x="1968" y="0"/>
                  </a:lnTo>
                  <a:cubicBezTo>
                    <a:pt x="1535" y="167"/>
                    <a:pt x="1201" y="467"/>
                    <a:pt x="801" y="567"/>
                  </a:cubicBezTo>
                  <a:cubicBezTo>
                    <a:pt x="667" y="634"/>
                    <a:pt x="534" y="834"/>
                    <a:pt x="501" y="901"/>
                  </a:cubicBezTo>
                  <a:cubicBezTo>
                    <a:pt x="134" y="1835"/>
                    <a:pt x="467" y="2902"/>
                    <a:pt x="0" y="3736"/>
                  </a:cubicBezTo>
                  <a:cubicBezTo>
                    <a:pt x="0" y="3770"/>
                    <a:pt x="9" y="3786"/>
                    <a:pt x="17" y="3786"/>
                  </a:cubicBezTo>
                  <a:cubicBezTo>
                    <a:pt x="25" y="3786"/>
                    <a:pt x="34" y="3770"/>
                    <a:pt x="34" y="3736"/>
                  </a:cubicBezTo>
                  <a:cubicBezTo>
                    <a:pt x="367" y="3203"/>
                    <a:pt x="334" y="2535"/>
                    <a:pt x="367" y="1902"/>
                  </a:cubicBezTo>
                  <a:cubicBezTo>
                    <a:pt x="400" y="1301"/>
                    <a:pt x="567" y="834"/>
                    <a:pt x="1168" y="567"/>
                  </a:cubicBezTo>
                  <a:cubicBezTo>
                    <a:pt x="1468" y="501"/>
                    <a:pt x="1768" y="301"/>
                    <a:pt x="1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2307650" y="2347600"/>
              <a:ext cx="7875" cy="7675"/>
            </a:xfrm>
            <a:custGeom>
              <a:avLst/>
              <a:gdLst/>
              <a:ahLst/>
              <a:cxnLst/>
              <a:rect l="l" t="t" r="r" b="b"/>
              <a:pathLst>
                <a:path w="315" h="307" extrusionOk="0">
                  <a:moveTo>
                    <a:pt x="294" y="1"/>
                  </a:moveTo>
                  <a:cubicBezTo>
                    <a:pt x="287" y="1"/>
                    <a:pt x="277" y="5"/>
                    <a:pt x="267" y="15"/>
                  </a:cubicBezTo>
                  <a:cubicBezTo>
                    <a:pt x="134" y="15"/>
                    <a:pt x="34" y="115"/>
                    <a:pt x="1" y="282"/>
                  </a:cubicBezTo>
                  <a:cubicBezTo>
                    <a:pt x="1" y="298"/>
                    <a:pt x="26" y="307"/>
                    <a:pt x="51" y="307"/>
                  </a:cubicBezTo>
                  <a:cubicBezTo>
                    <a:pt x="76" y="307"/>
                    <a:pt x="101" y="298"/>
                    <a:pt x="101" y="282"/>
                  </a:cubicBezTo>
                  <a:cubicBezTo>
                    <a:pt x="101" y="182"/>
                    <a:pt x="201" y="148"/>
                    <a:pt x="267" y="48"/>
                  </a:cubicBezTo>
                  <a:cubicBezTo>
                    <a:pt x="315" y="25"/>
                    <a:pt x="312" y="1"/>
                    <a:pt x="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2320150" y="2348800"/>
              <a:ext cx="4750" cy="2050"/>
            </a:xfrm>
            <a:custGeom>
              <a:avLst/>
              <a:gdLst/>
              <a:ahLst/>
              <a:cxnLst/>
              <a:rect l="l" t="t" r="r" b="b"/>
              <a:pathLst>
                <a:path w="190" h="82" extrusionOk="0">
                  <a:moveTo>
                    <a:pt x="34" y="0"/>
                  </a:moveTo>
                  <a:cubicBezTo>
                    <a:pt x="1" y="0"/>
                    <a:pt x="1" y="67"/>
                    <a:pt x="34" y="67"/>
                  </a:cubicBezTo>
                  <a:lnTo>
                    <a:pt x="168" y="67"/>
                  </a:lnTo>
                  <a:cubicBezTo>
                    <a:pt x="101" y="0"/>
                    <a:pt x="134" y="0"/>
                    <a:pt x="34" y="0"/>
                  </a:cubicBezTo>
                  <a:close/>
                  <a:moveTo>
                    <a:pt x="168" y="67"/>
                  </a:moveTo>
                  <a:cubicBezTo>
                    <a:pt x="168" y="78"/>
                    <a:pt x="171" y="82"/>
                    <a:pt x="175" y="82"/>
                  </a:cubicBezTo>
                  <a:cubicBezTo>
                    <a:pt x="183" y="82"/>
                    <a:pt x="190" y="67"/>
                    <a:pt x="168" y="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2207700" y="2526425"/>
              <a:ext cx="8250" cy="3525"/>
            </a:xfrm>
            <a:custGeom>
              <a:avLst/>
              <a:gdLst/>
              <a:ahLst/>
              <a:cxnLst/>
              <a:rect l="l" t="t" r="r" b="b"/>
              <a:pathLst>
                <a:path w="330" h="141" extrusionOk="0">
                  <a:moveTo>
                    <a:pt x="329" y="0"/>
                  </a:moveTo>
                  <a:cubicBezTo>
                    <a:pt x="196" y="0"/>
                    <a:pt x="129" y="34"/>
                    <a:pt x="29" y="67"/>
                  </a:cubicBezTo>
                  <a:cubicBezTo>
                    <a:pt x="0" y="67"/>
                    <a:pt x="21" y="140"/>
                    <a:pt x="69" y="140"/>
                  </a:cubicBezTo>
                  <a:cubicBezTo>
                    <a:pt x="77" y="140"/>
                    <a:pt x="86" y="138"/>
                    <a:pt x="96" y="134"/>
                  </a:cubicBezTo>
                  <a:lnTo>
                    <a:pt x="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2299325" y="2674025"/>
              <a:ext cx="28375" cy="15025"/>
            </a:xfrm>
            <a:custGeom>
              <a:avLst/>
              <a:gdLst/>
              <a:ahLst/>
              <a:cxnLst/>
              <a:rect l="l" t="t" r="r" b="b"/>
              <a:pathLst>
                <a:path w="1135" h="601" extrusionOk="0">
                  <a:moveTo>
                    <a:pt x="33" y="0"/>
                  </a:moveTo>
                  <a:cubicBezTo>
                    <a:pt x="33" y="0"/>
                    <a:pt x="0" y="0"/>
                    <a:pt x="0" y="67"/>
                  </a:cubicBezTo>
                  <a:cubicBezTo>
                    <a:pt x="300" y="334"/>
                    <a:pt x="667" y="467"/>
                    <a:pt x="1034" y="601"/>
                  </a:cubicBezTo>
                  <a:cubicBezTo>
                    <a:pt x="1134" y="601"/>
                    <a:pt x="1134" y="501"/>
                    <a:pt x="1101" y="501"/>
                  </a:cubicBezTo>
                  <a:cubicBezTo>
                    <a:pt x="701" y="401"/>
                    <a:pt x="367" y="234"/>
                    <a:pt x="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948225" y="1279400"/>
              <a:ext cx="525400" cy="1515675"/>
            </a:xfrm>
            <a:custGeom>
              <a:avLst/>
              <a:gdLst/>
              <a:ahLst/>
              <a:cxnLst/>
              <a:rect l="l" t="t" r="r" b="b"/>
              <a:pathLst>
                <a:path w="21016" h="60627" extrusionOk="0">
                  <a:moveTo>
                    <a:pt x="10162" y="3023"/>
                  </a:moveTo>
                  <a:cubicBezTo>
                    <a:pt x="10158" y="3023"/>
                    <a:pt x="10158" y="3031"/>
                    <a:pt x="10175" y="3048"/>
                  </a:cubicBezTo>
                  <a:cubicBezTo>
                    <a:pt x="10175" y="3031"/>
                    <a:pt x="10166" y="3023"/>
                    <a:pt x="10162" y="3023"/>
                  </a:cubicBezTo>
                  <a:close/>
                  <a:moveTo>
                    <a:pt x="10975" y="3681"/>
                  </a:moveTo>
                  <a:cubicBezTo>
                    <a:pt x="11175" y="4148"/>
                    <a:pt x="11476" y="4515"/>
                    <a:pt x="11676" y="5049"/>
                  </a:cubicBezTo>
                  <a:cubicBezTo>
                    <a:pt x="11742" y="5249"/>
                    <a:pt x="11842" y="5416"/>
                    <a:pt x="11876" y="5650"/>
                  </a:cubicBezTo>
                  <a:cubicBezTo>
                    <a:pt x="11676" y="5249"/>
                    <a:pt x="11509" y="4916"/>
                    <a:pt x="11342" y="4582"/>
                  </a:cubicBezTo>
                  <a:cubicBezTo>
                    <a:pt x="11209" y="4315"/>
                    <a:pt x="11075" y="4015"/>
                    <a:pt x="10975" y="3681"/>
                  </a:cubicBezTo>
                  <a:close/>
                  <a:moveTo>
                    <a:pt x="10041" y="2514"/>
                  </a:moveTo>
                  <a:cubicBezTo>
                    <a:pt x="10175" y="2714"/>
                    <a:pt x="10275" y="2914"/>
                    <a:pt x="10408" y="3181"/>
                  </a:cubicBezTo>
                  <a:cubicBezTo>
                    <a:pt x="10441" y="3214"/>
                    <a:pt x="10441" y="3315"/>
                    <a:pt x="10508" y="3348"/>
                  </a:cubicBezTo>
                  <a:cubicBezTo>
                    <a:pt x="10575" y="3515"/>
                    <a:pt x="10608" y="3681"/>
                    <a:pt x="10708" y="3848"/>
                  </a:cubicBezTo>
                  <a:cubicBezTo>
                    <a:pt x="11009" y="4515"/>
                    <a:pt x="11375" y="5183"/>
                    <a:pt x="11709" y="5850"/>
                  </a:cubicBezTo>
                  <a:cubicBezTo>
                    <a:pt x="11776" y="6050"/>
                    <a:pt x="11876" y="6217"/>
                    <a:pt x="11943" y="6417"/>
                  </a:cubicBezTo>
                  <a:lnTo>
                    <a:pt x="12009" y="6417"/>
                  </a:lnTo>
                  <a:cubicBezTo>
                    <a:pt x="12510" y="7584"/>
                    <a:pt x="12276" y="8652"/>
                    <a:pt x="11542" y="9419"/>
                  </a:cubicBezTo>
                  <a:cubicBezTo>
                    <a:pt x="11409" y="9486"/>
                    <a:pt x="11342" y="9519"/>
                    <a:pt x="11209" y="9519"/>
                  </a:cubicBezTo>
                  <a:cubicBezTo>
                    <a:pt x="11409" y="9419"/>
                    <a:pt x="11542" y="9219"/>
                    <a:pt x="11676" y="9052"/>
                  </a:cubicBezTo>
                  <a:cubicBezTo>
                    <a:pt x="11842" y="9019"/>
                    <a:pt x="11943" y="8852"/>
                    <a:pt x="12043" y="8685"/>
                  </a:cubicBezTo>
                  <a:cubicBezTo>
                    <a:pt x="12076" y="8585"/>
                    <a:pt x="12076" y="8485"/>
                    <a:pt x="12043" y="8351"/>
                  </a:cubicBezTo>
                  <a:cubicBezTo>
                    <a:pt x="12043" y="8318"/>
                    <a:pt x="12009" y="8318"/>
                    <a:pt x="12009" y="8251"/>
                  </a:cubicBezTo>
                  <a:cubicBezTo>
                    <a:pt x="12076" y="7851"/>
                    <a:pt x="12076" y="7417"/>
                    <a:pt x="12009" y="7051"/>
                  </a:cubicBezTo>
                  <a:cubicBezTo>
                    <a:pt x="12009" y="7037"/>
                    <a:pt x="11992" y="7029"/>
                    <a:pt x="11972" y="7029"/>
                  </a:cubicBezTo>
                  <a:cubicBezTo>
                    <a:pt x="11944" y="7029"/>
                    <a:pt x="11909" y="7045"/>
                    <a:pt x="11909" y="7084"/>
                  </a:cubicBezTo>
                  <a:cubicBezTo>
                    <a:pt x="11909" y="7151"/>
                    <a:pt x="11909" y="7184"/>
                    <a:pt x="11943" y="7217"/>
                  </a:cubicBezTo>
                  <a:lnTo>
                    <a:pt x="11909" y="7217"/>
                  </a:lnTo>
                  <a:cubicBezTo>
                    <a:pt x="11742" y="7251"/>
                    <a:pt x="11742" y="7351"/>
                    <a:pt x="11709" y="7518"/>
                  </a:cubicBezTo>
                  <a:cubicBezTo>
                    <a:pt x="11709" y="7615"/>
                    <a:pt x="11777" y="7667"/>
                    <a:pt x="11853" y="7667"/>
                  </a:cubicBezTo>
                  <a:cubicBezTo>
                    <a:pt x="11908" y="7667"/>
                    <a:pt x="11967" y="7640"/>
                    <a:pt x="12009" y="7584"/>
                  </a:cubicBezTo>
                  <a:lnTo>
                    <a:pt x="12009" y="7584"/>
                  </a:lnTo>
                  <a:cubicBezTo>
                    <a:pt x="12009" y="7751"/>
                    <a:pt x="12009" y="7884"/>
                    <a:pt x="11943" y="8051"/>
                  </a:cubicBezTo>
                  <a:lnTo>
                    <a:pt x="11943" y="8018"/>
                  </a:lnTo>
                  <a:cubicBezTo>
                    <a:pt x="11943" y="8001"/>
                    <a:pt x="11934" y="7993"/>
                    <a:pt x="11926" y="7993"/>
                  </a:cubicBezTo>
                  <a:cubicBezTo>
                    <a:pt x="11918" y="7993"/>
                    <a:pt x="11909" y="8001"/>
                    <a:pt x="11909" y="8018"/>
                  </a:cubicBezTo>
                  <a:cubicBezTo>
                    <a:pt x="11876" y="7884"/>
                    <a:pt x="11776" y="7751"/>
                    <a:pt x="11709" y="7651"/>
                  </a:cubicBezTo>
                  <a:lnTo>
                    <a:pt x="11576" y="7518"/>
                  </a:lnTo>
                  <a:cubicBezTo>
                    <a:pt x="11709" y="7151"/>
                    <a:pt x="11709" y="6750"/>
                    <a:pt x="11442" y="6417"/>
                  </a:cubicBezTo>
                  <a:cubicBezTo>
                    <a:pt x="11409" y="6317"/>
                    <a:pt x="11375" y="6250"/>
                    <a:pt x="11275" y="6217"/>
                  </a:cubicBezTo>
                  <a:cubicBezTo>
                    <a:pt x="11275" y="5983"/>
                    <a:pt x="11242" y="5716"/>
                    <a:pt x="11175" y="5416"/>
                  </a:cubicBezTo>
                  <a:cubicBezTo>
                    <a:pt x="11042" y="5149"/>
                    <a:pt x="10908" y="4849"/>
                    <a:pt x="10742" y="4549"/>
                  </a:cubicBezTo>
                  <a:cubicBezTo>
                    <a:pt x="10375" y="3882"/>
                    <a:pt x="10208" y="3581"/>
                    <a:pt x="10175" y="3048"/>
                  </a:cubicBezTo>
                  <a:cubicBezTo>
                    <a:pt x="10041" y="3214"/>
                    <a:pt x="10008" y="3481"/>
                    <a:pt x="10008" y="3715"/>
                  </a:cubicBezTo>
                  <a:lnTo>
                    <a:pt x="9974" y="3748"/>
                  </a:lnTo>
                  <a:cubicBezTo>
                    <a:pt x="9908" y="3782"/>
                    <a:pt x="9974" y="3848"/>
                    <a:pt x="9974" y="3848"/>
                  </a:cubicBezTo>
                  <a:lnTo>
                    <a:pt x="9974" y="3882"/>
                  </a:lnTo>
                  <a:cubicBezTo>
                    <a:pt x="9974" y="3898"/>
                    <a:pt x="9983" y="3907"/>
                    <a:pt x="9991" y="3907"/>
                  </a:cubicBezTo>
                  <a:cubicBezTo>
                    <a:pt x="9999" y="3907"/>
                    <a:pt x="10008" y="3898"/>
                    <a:pt x="10008" y="3882"/>
                  </a:cubicBezTo>
                  <a:cubicBezTo>
                    <a:pt x="10041" y="4111"/>
                    <a:pt x="10073" y="4340"/>
                    <a:pt x="10106" y="4538"/>
                  </a:cubicBezTo>
                  <a:lnTo>
                    <a:pt x="10106" y="4538"/>
                  </a:lnTo>
                  <a:cubicBezTo>
                    <a:pt x="10103" y="4528"/>
                    <a:pt x="10095" y="4515"/>
                    <a:pt x="10075" y="4515"/>
                  </a:cubicBezTo>
                  <a:cubicBezTo>
                    <a:pt x="10049" y="4481"/>
                    <a:pt x="10016" y="4466"/>
                    <a:pt x="9984" y="4466"/>
                  </a:cubicBezTo>
                  <a:cubicBezTo>
                    <a:pt x="9893" y="4466"/>
                    <a:pt x="9809" y="4583"/>
                    <a:pt x="9908" y="4682"/>
                  </a:cubicBezTo>
                  <a:cubicBezTo>
                    <a:pt x="10108" y="4916"/>
                    <a:pt x="10208" y="5183"/>
                    <a:pt x="10241" y="5383"/>
                  </a:cubicBezTo>
                  <a:cubicBezTo>
                    <a:pt x="10208" y="5316"/>
                    <a:pt x="10208" y="5249"/>
                    <a:pt x="10175" y="5183"/>
                  </a:cubicBezTo>
                  <a:cubicBezTo>
                    <a:pt x="10138" y="5127"/>
                    <a:pt x="10101" y="5103"/>
                    <a:pt x="10070" y="5103"/>
                  </a:cubicBezTo>
                  <a:cubicBezTo>
                    <a:pt x="10045" y="5103"/>
                    <a:pt x="10023" y="5119"/>
                    <a:pt x="10008" y="5149"/>
                  </a:cubicBezTo>
                  <a:cubicBezTo>
                    <a:pt x="9908" y="5249"/>
                    <a:pt x="9874" y="5349"/>
                    <a:pt x="9841" y="5483"/>
                  </a:cubicBezTo>
                  <a:cubicBezTo>
                    <a:pt x="9774" y="5483"/>
                    <a:pt x="9741" y="5483"/>
                    <a:pt x="9741" y="5516"/>
                  </a:cubicBezTo>
                  <a:cubicBezTo>
                    <a:pt x="9741" y="5549"/>
                    <a:pt x="9708" y="5583"/>
                    <a:pt x="9674" y="5650"/>
                  </a:cubicBezTo>
                  <a:lnTo>
                    <a:pt x="9674" y="5716"/>
                  </a:lnTo>
                  <a:lnTo>
                    <a:pt x="9774" y="5716"/>
                  </a:lnTo>
                  <a:lnTo>
                    <a:pt x="9774" y="5816"/>
                  </a:lnTo>
                  <a:cubicBezTo>
                    <a:pt x="9774" y="6150"/>
                    <a:pt x="9708" y="6317"/>
                    <a:pt x="9441" y="6517"/>
                  </a:cubicBezTo>
                  <a:cubicBezTo>
                    <a:pt x="9241" y="6717"/>
                    <a:pt x="9074" y="6917"/>
                    <a:pt x="9007" y="7151"/>
                  </a:cubicBezTo>
                  <a:cubicBezTo>
                    <a:pt x="9107" y="6717"/>
                    <a:pt x="9074" y="6317"/>
                    <a:pt x="9407" y="6016"/>
                  </a:cubicBezTo>
                  <a:cubicBezTo>
                    <a:pt x="9478" y="5922"/>
                    <a:pt x="9415" y="5828"/>
                    <a:pt x="9337" y="5828"/>
                  </a:cubicBezTo>
                  <a:cubicBezTo>
                    <a:pt x="9305" y="5828"/>
                    <a:pt x="9270" y="5844"/>
                    <a:pt x="9241" y="5883"/>
                  </a:cubicBezTo>
                  <a:cubicBezTo>
                    <a:pt x="9040" y="6250"/>
                    <a:pt x="8707" y="6350"/>
                    <a:pt x="8507" y="6717"/>
                  </a:cubicBezTo>
                  <a:cubicBezTo>
                    <a:pt x="8173" y="7251"/>
                    <a:pt x="8507" y="7651"/>
                    <a:pt x="8407" y="8218"/>
                  </a:cubicBezTo>
                  <a:lnTo>
                    <a:pt x="8407" y="8385"/>
                  </a:lnTo>
                  <a:cubicBezTo>
                    <a:pt x="8373" y="8185"/>
                    <a:pt x="8340" y="8018"/>
                    <a:pt x="8273" y="7818"/>
                  </a:cubicBezTo>
                  <a:cubicBezTo>
                    <a:pt x="8240" y="7351"/>
                    <a:pt x="8273" y="6884"/>
                    <a:pt x="8373" y="6483"/>
                  </a:cubicBezTo>
                  <a:cubicBezTo>
                    <a:pt x="8373" y="6417"/>
                    <a:pt x="8407" y="6383"/>
                    <a:pt x="8407" y="6383"/>
                  </a:cubicBezTo>
                  <a:lnTo>
                    <a:pt x="8407" y="6417"/>
                  </a:lnTo>
                  <a:cubicBezTo>
                    <a:pt x="8440" y="6250"/>
                    <a:pt x="8507" y="6117"/>
                    <a:pt x="8540" y="5950"/>
                  </a:cubicBezTo>
                  <a:cubicBezTo>
                    <a:pt x="8674" y="5449"/>
                    <a:pt x="8940" y="5016"/>
                    <a:pt x="9107" y="4515"/>
                  </a:cubicBezTo>
                  <a:cubicBezTo>
                    <a:pt x="9107" y="4482"/>
                    <a:pt x="9174" y="4415"/>
                    <a:pt x="9174" y="4382"/>
                  </a:cubicBezTo>
                  <a:cubicBezTo>
                    <a:pt x="9241" y="4249"/>
                    <a:pt x="9341" y="4082"/>
                    <a:pt x="9441" y="3915"/>
                  </a:cubicBezTo>
                  <a:lnTo>
                    <a:pt x="9441" y="3915"/>
                  </a:lnTo>
                  <a:cubicBezTo>
                    <a:pt x="9107" y="4749"/>
                    <a:pt x="8707" y="5549"/>
                    <a:pt x="8507" y="6317"/>
                  </a:cubicBezTo>
                  <a:cubicBezTo>
                    <a:pt x="8507" y="6317"/>
                    <a:pt x="8507" y="6331"/>
                    <a:pt x="8517" y="6331"/>
                  </a:cubicBezTo>
                  <a:cubicBezTo>
                    <a:pt x="8522" y="6331"/>
                    <a:pt x="8529" y="6328"/>
                    <a:pt x="8540" y="6317"/>
                  </a:cubicBezTo>
                  <a:cubicBezTo>
                    <a:pt x="8907" y="5416"/>
                    <a:pt x="9241" y="4549"/>
                    <a:pt x="9608" y="3681"/>
                  </a:cubicBezTo>
                  <a:cubicBezTo>
                    <a:pt x="9841" y="3315"/>
                    <a:pt x="10008" y="2881"/>
                    <a:pt x="10041" y="2547"/>
                  </a:cubicBezTo>
                  <a:lnTo>
                    <a:pt x="10041" y="2514"/>
                  </a:lnTo>
                  <a:close/>
                  <a:moveTo>
                    <a:pt x="8073" y="14523"/>
                  </a:moveTo>
                  <a:cubicBezTo>
                    <a:pt x="8040" y="14523"/>
                    <a:pt x="8040" y="14556"/>
                    <a:pt x="8040" y="14556"/>
                  </a:cubicBezTo>
                  <a:cubicBezTo>
                    <a:pt x="8040" y="14556"/>
                    <a:pt x="8040" y="14589"/>
                    <a:pt x="8073" y="14589"/>
                  </a:cubicBezTo>
                  <a:cubicBezTo>
                    <a:pt x="8207" y="14589"/>
                    <a:pt x="8373" y="14589"/>
                    <a:pt x="8507" y="14656"/>
                  </a:cubicBezTo>
                  <a:cubicBezTo>
                    <a:pt x="8540" y="14656"/>
                    <a:pt x="8540" y="14589"/>
                    <a:pt x="8507" y="14589"/>
                  </a:cubicBezTo>
                  <a:cubicBezTo>
                    <a:pt x="8373" y="14523"/>
                    <a:pt x="8207" y="14523"/>
                    <a:pt x="8073" y="14523"/>
                  </a:cubicBezTo>
                  <a:close/>
                  <a:moveTo>
                    <a:pt x="17013" y="36405"/>
                  </a:moveTo>
                  <a:lnTo>
                    <a:pt x="17013" y="36405"/>
                  </a:lnTo>
                  <a:cubicBezTo>
                    <a:pt x="17146" y="36438"/>
                    <a:pt x="17246" y="36472"/>
                    <a:pt x="17413" y="36472"/>
                  </a:cubicBezTo>
                  <a:cubicBezTo>
                    <a:pt x="17380" y="36472"/>
                    <a:pt x="17380" y="36472"/>
                    <a:pt x="17380" y="36538"/>
                  </a:cubicBezTo>
                  <a:lnTo>
                    <a:pt x="17380" y="36572"/>
                  </a:lnTo>
                  <a:cubicBezTo>
                    <a:pt x="17380" y="36572"/>
                    <a:pt x="17380" y="36605"/>
                    <a:pt x="17413" y="36605"/>
                  </a:cubicBezTo>
                  <a:cubicBezTo>
                    <a:pt x="17580" y="36705"/>
                    <a:pt x="17713" y="36772"/>
                    <a:pt x="17847" y="36905"/>
                  </a:cubicBezTo>
                  <a:lnTo>
                    <a:pt x="17647" y="36905"/>
                  </a:lnTo>
                  <a:cubicBezTo>
                    <a:pt x="17547" y="36905"/>
                    <a:pt x="17480" y="36939"/>
                    <a:pt x="17413" y="37039"/>
                  </a:cubicBezTo>
                  <a:cubicBezTo>
                    <a:pt x="17413" y="36939"/>
                    <a:pt x="17413" y="36805"/>
                    <a:pt x="17380" y="36738"/>
                  </a:cubicBezTo>
                  <a:cubicBezTo>
                    <a:pt x="17346" y="36672"/>
                    <a:pt x="17246" y="36572"/>
                    <a:pt x="17180" y="36572"/>
                  </a:cubicBezTo>
                  <a:lnTo>
                    <a:pt x="17080" y="36572"/>
                  </a:lnTo>
                  <a:cubicBezTo>
                    <a:pt x="17013" y="36538"/>
                    <a:pt x="17013" y="36505"/>
                    <a:pt x="17013" y="36405"/>
                  </a:cubicBezTo>
                  <a:close/>
                  <a:moveTo>
                    <a:pt x="5038" y="37322"/>
                  </a:moveTo>
                  <a:lnTo>
                    <a:pt x="5038" y="37322"/>
                  </a:lnTo>
                  <a:cubicBezTo>
                    <a:pt x="5025" y="37337"/>
                    <a:pt x="5014" y="37354"/>
                    <a:pt x="5004" y="37372"/>
                  </a:cubicBezTo>
                  <a:cubicBezTo>
                    <a:pt x="4971" y="37406"/>
                    <a:pt x="4971" y="37439"/>
                    <a:pt x="4971" y="37506"/>
                  </a:cubicBezTo>
                  <a:lnTo>
                    <a:pt x="4971" y="37572"/>
                  </a:lnTo>
                  <a:cubicBezTo>
                    <a:pt x="4921" y="37472"/>
                    <a:pt x="4963" y="37389"/>
                    <a:pt x="5038" y="37322"/>
                  </a:cubicBezTo>
                  <a:close/>
                  <a:moveTo>
                    <a:pt x="16979" y="37205"/>
                  </a:moveTo>
                  <a:cubicBezTo>
                    <a:pt x="17046" y="37205"/>
                    <a:pt x="17080" y="37239"/>
                    <a:pt x="17180" y="37272"/>
                  </a:cubicBezTo>
                  <a:cubicBezTo>
                    <a:pt x="17180" y="37372"/>
                    <a:pt x="17180" y="37439"/>
                    <a:pt x="17080" y="37506"/>
                  </a:cubicBezTo>
                  <a:cubicBezTo>
                    <a:pt x="17013" y="37572"/>
                    <a:pt x="16979" y="37572"/>
                    <a:pt x="16913" y="37572"/>
                  </a:cubicBezTo>
                  <a:cubicBezTo>
                    <a:pt x="16913" y="37439"/>
                    <a:pt x="16913" y="37339"/>
                    <a:pt x="16979" y="37205"/>
                  </a:cubicBezTo>
                  <a:close/>
                  <a:moveTo>
                    <a:pt x="4704" y="37682"/>
                  </a:moveTo>
                  <a:lnTo>
                    <a:pt x="4704" y="37706"/>
                  </a:lnTo>
                  <a:cubicBezTo>
                    <a:pt x="4707" y="37722"/>
                    <a:pt x="4711" y="37738"/>
                    <a:pt x="4716" y="37754"/>
                  </a:cubicBezTo>
                  <a:lnTo>
                    <a:pt x="4716" y="37754"/>
                  </a:lnTo>
                  <a:cubicBezTo>
                    <a:pt x="4711" y="37730"/>
                    <a:pt x="4707" y="37706"/>
                    <a:pt x="4704" y="37682"/>
                  </a:cubicBezTo>
                  <a:close/>
                  <a:moveTo>
                    <a:pt x="10842" y="11854"/>
                  </a:moveTo>
                  <a:cubicBezTo>
                    <a:pt x="11742" y="11854"/>
                    <a:pt x="12610" y="11921"/>
                    <a:pt x="13377" y="12021"/>
                  </a:cubicBezTo>
                  <a:cubicBezTo>
                    <a:pt x="13243" y="12021"/>
                    <a:pt x="13177" y="12054"/>
                    <a:pt x="13043" y="12087"/>
                  </a:cubicBezTo>
                  <a:cubicBezTo>
                    <a:pt x="13142" y="12070"/>
                    <a:pt x="13245" y="12061"/>
                    <a:pt x="13351" y="12061"/>
                  </a:cubicBezTo>
                  <a:cubicBezTo>
                    <a:pt x="13640" y="12061"/>
                    <a:pt x="13951" y="12123"/>
                    <a:pt x="14244" y="12221"/>
                  </a:cubicBezTo>
                  <a:cubicBezTo>
                    <a:pt x="14244" y="12254"/>
                    <a:pt x="14211" y="12254"/>
                    <a:pt x="14244" y="12321"/>
                  </a:cubicBezTo>
                  <a:lnTo>
                    <a:pt x="14244" y="12354"/>
                  </a:lnTo>
                  <a:cubicBezTo>
                    <a:pt x="14244" y="12388"/>
                    <a:pt x="14278" y="12421"/>
                    <a:pt x="14344" y="12421"/>
                  </a:cubicBezTo>
                  <a:cubicBezTo>
                    <a:pt x="14478" y="12421"/>
                    <a:pt x="14644" y="12921"/>
                    <a:pt x="14678" y="13088"/>
                  </a:cubicBezTo>
                  <a:cubicBezTo>
                    <a:pt x="14911" y="13922"/>
                    <a:pt x="13344" y="14156"/>
                    <a:pt x="12910" y="14256"/>
                  </a:cubicBezTo>
                  <a:cubicBezTo>
                    <a:pt x="11970" y="14503"/>
                    <a:pt x="11030" y="14640"/>
                    <a:pt x="10049" y="14640"/>
                  </a:cubicBezTo>
                  <a:cubicBezTo>
                    <a:pt x="9707" y="14640"/>
                    <a:pt x="9360" y="14624"/>
                    <a:pt x="9007" y="14589"/>
                  </a:cubicBezTo>
                  <a:cubicBezTo>
                    <a:pt x="8907" y="14589"/>
                    <a:pt x="8907" y="14723"/>
                    <a:pt x="9007" y="14723"/>
                  </a:cubicBezTo>
                  <a:cubicBezTo>
                    <a:pt x="9392" y="14755"/>
                    <a:pt x="9777" y="14770"/>
                    <a:pt x="10161" y="14770"/>
                  </a:cubicBezTo>
                  <a:cubicBezTo>
                    <a:pt x="10974" y="14770"/>
                    <a:pt x="11783" y="14703"/>
                    <a:pt x="12576" y="14589"/>
                  </a:cubicBezTo>
                  <a:cubicBezTo>
                    <a:pt x="13210" y="14523"/>
                    <a:pt x="14444" y="14389"/>
                    <a:pt x="14911" y="13855"/>
                  </a:cubicBezTo>
                  <a:cubicBezTo>
                    <a:pt x="14945" y="13822"/>
                    <a:pt x="15011" y="13755"/>
                    <a:pt x="15011" y="13722"/>
                  </a:cubicBezTo>
                  <a:cubicBezTo>
                    <a:pt x="15212" y="13488"/>
                    <a:pt x="15212" y="13188"/>
                    <a:pt x="15045" y="12888"/>
                  </a:cubicBezTo>
                  <a:cubicBezTo>
                    <a:pt x="15045" y="12855"/>
                    <a:pt x="15045" y="12855"/>
                    <a:pt x="15011" y="12821"/>
                  </a:cubicBezTo>
                  <a:cubicBezTo>
                    <a:pt x="14945" y="12688"/>
                    <a:pt x="14745" y="12521"/>
                    <a:pt x="14611" y="12388"/>
                  </a:cubicBezTo>
                  <a:cubicBezTo>
                    <a:pt x="14611" y="12388"/>
                    <a:pt x="14578" y="12354"/>
                    <a:pt x="14544" y="12354"/>
                  </a:cubicBezTo>
                  <a:lnTo>
                    <a:pt x="14578" y="12354"/>
                  </a:lnTo>
                  <a:cubicBezTo>
                    <a:pt x="14845" y="12488"/>
                    <a:pt x="15045" y="12655"/>
                    <a:pt x="15212" y="12855"/>
                  </a:cubicBezTo>
                  <a:cubicBezTo>
                    <a:pt x="15345" y="13021"/>
                    <a:pt x="15278" y="13222"/>
                    <a:pt x="15412" y="13422"/>
                  </a:cubicBezTo>
                  <a:lnTo>
                    <a:pt x="15445" y="13422"/>
                  </a:lnTo>
                  <a:cubicBezTo>
                    <a:pt x="15445" y="13488"/>
                    <a:pt x="15445" y="13488"/>
                    <a:pt x="15412" y="13522"/>
                  </a:cubicBezTo>
                  <a:lnTo>
                    <a:pt x="15378" y="13488"/>
                  </a:lnTo>
                  <a:lnTo>
                    <a:pt x="15345" y="13488"/>
                  </a:lnTo>
                  <a:cubicBezTo>
                    <a:pt x="15245" y="13488"/>
                    <a:pt x="15245" y="13555"/>
                    <a:pt x="15245" y="13589"/>
                  </a:cubicBezTo>
                  <a:lnTo>
                    <a:pt x="15212" y="13655"/>
                  </a:lnTo>
                  <a:cubicBezTo>
                    <a:pt x="15212" y="13722"/>
                    <a:pt x="15278" y="13822"/>
                    <a:pt x="15378" y="13822"/>
                  </a:cubicBezTo>
                  <a:cubicBezTo>
                    <a:pt x="15378" y="13889"/>
                    <a:pt x="15412" y="13989"/>
                    <a:pt x="15445" y="14056"/>
                  </a:cubicBezTo>
                  <a:cubicBezTo>
                    <a:pt x="15512" y="14189"/>
                    <a:pt x="15578" y="14322"/>
                    <a:pt x="15612" y="14489"/>
                  </a:cubicBezTo>
                  <a:cubicBezTo>
                    <a:pt x="15679" y="14556"/>
                    <a:pt x="15679" y="14656"/>
                    <a:pt x="15712" y="14689"/>
                  </a:cubicBezTo>
                  <a:cubicBezTo>
                    <a:pt x="15679" y="14756"/>
                    <a:pt x="15679" y="14856"/>
                    <a:pt x="15679" y="14923"/>
                  </a:cubicBezTo>
                  <a:lnTo>
                    <a:pt x="15679" y="14990"/>
                  </a:lnTo>
                  <a:cubicBezTo>
                    <a:pt x="15378" y="15356"/>
                    <a:pt x="15412" y="15924"/>
                    <a:pt x="15645" y="16357"/>
                  </a:cubicBezTo>
                  <a:cubicBezTo>
                    <a:pt x="15912" y="18325"/>
                    <a:pt x="15545" y="20260"/>
                    <a:pt x="15712" y="22228"/>
                  </a:cubicBezTo>
                  <a:cubicBezTo>
                    <a:pt x="15845" y="23929"/>
                    <a:pt x="16045" y="25597"/>
                    <a:pt x="16079" y="27265"/>
                  </a:cubicBezTo>
                  <a:cubicBezTo>
                    <a:pt x="16179" y="30701"/>
                    <a:pt x="16679" y="34203"/>
                    <a:pt x="16546" y="37606"/>
                  </a:cubicBezTo>
                  <a:cubicBezTo>
                    <a:pt x="16546" y="37706"/>
                    <a:pt x="16579" y="37739"/>
                    <a:pt x="16646" y="37773"/>
                  </a:cubicBezTo>
                  <a:cubicBezTo>
                    <a:pt x="15367" y="38354"/>
                    <a:pt x="12628" y="38741"/>
                    <a:pt x="10125" y="38741"/>
                  </a:cubicBezTo>
                  <a:cubicBezTo>
                    <a:pt x="9039" y="38741"/>
                    <a:pt x="7997" y="38668"/>
                    <a:pt x="7139" y="38506"/>
                  </a:cubicBezTo>
                  <a:cubicBezTo>
                    <a:pt x="7039" y="37873"/>
                    <a:pt x="6872" y="37272"/>
                    <a:pt x="6839" y="36672"/>
                  </a:cubicBezTo>
                  <a:cubicBezTo>
                    <a:pt x="6806" y="35871"/>
                    <a:pt x="6806" y="35104"/>
                    <a:pt x="7006" y="34370"/>
                  </a:cubicBezTo>
                  <a:cubicBezTo>
                    <a:pt x="7006" y="34350"/>
                    <a:pt x="6993" y="34317"/>
                    <a:pt x="6969" y="34317"/>
                  </a:cubicBezTo>
                  <a:cubicBezTo>
                    <a:pt x="6953" y="34317"/>
                    <a:pt x="6932" y="34331"/>
                    <a:pt x="6906" y="34370"/>
                  </a:cubicBezTo>
                  <a:cubicBezTo>
                    <a:pt x="6705" y="35104"/>
                    <a:pt x="6539" y="35905"/>
                    <a:pt x="6505" y="36672"/>
                  </a:cubicBezTo>
                  <a:cubicBezTo>
                    <a:pt x="6472" y="37105"/>
                    <a:pt x="6472" y="37873"/>
                    <a:pt x="6672" y="38406"/>
                  </a:cubicBezTo>
                  <a:cubicBezTo>
                    <a:pt x="6539" y="38373"/>
                    <a:pt x="6472" y="38373"/>
                    <a:pt x="6339" y="38340"/>
                  </a:cubicBezTo>
                  <a:cubicBezTo>
                    <a:pt x="6372" y="38273"/>
                    <a:pt x="6405" y="38240"/>
                    <a:pt x="6405" y="38173"/>
                  </a:cubicBezTo>
                  <a:cubicBezTo>
                    <a:pt x="6372" y="38006"/>
                    <a:pt x="6339" y="37839"/>
                    <a:pt x="6305" y="37606"/>
                  </a:cubicBezTo>
                  <a:cubicBezTo>
                    <a:pt x="6339" y="37606"/>
                    <a:pt x="6339" y="37572"/>
                    <a:pt x="6305" y="37572"/>
                  </a:cubicBezTo>
                  <a:lnTo>
                    <a:pt x="6305" y="37539"/>
                  </a:lnTo>
                  <a:cubicBezTo>
                    <a:pt x="6138" y="36438"/>
                    <a:pt x="6372" y="35237"/>
                    <a:pt x="6505" y="34203"/>
                  </a:cubicBezTo>
                  <a:cubicBezTo>
                    <a:pt x="6672" y="32369"/>
                    <a:pt x="6405" y="30434"/>
                    <a:pt x="6372" y="28599"/>
                  </a:cubicBezTo>
                  <a:cubicBezTo>
                    <a:pt x="6372" y="28583"/>
                    <a:pt x="6364" y="28574"/>
                    <a:pt x="6355" y="28574"/>
                  </a:cubicBezTo>
                  <a:cubicBezTo>
                    <a:pt x="6347" y="28574"/>
                    <a:pt x="6339" y="28583"/>
                    <a:pt x="6339" y="28599"/>
                  </a:cubicBezTo>
                  <a:cubicBezTo>
                    <a:pt x="6339" y="30768"/>
                    <a:pt x="6472" y="32902"/>
                    <a:pt x="6172" y="35071"/>
                  </a:cubicBezTo>
                  <a:cubicBezTo>
                    <a:pt x="6138" y="35237"/>
                    <a:pt x="6138" y="35371"/>
                    <a:pt x="6072" y="35538"/>
                  </a:cubicBezTo>
                  <a:cubicBezTo>
                    <a:pt x="6138" y="34437"/>
                    <a:pt x="6205" y="33369"/>
                    <a:pt x="6238" y="32235"/>
                  </a:cubicBezTo>
                  <a:cubicBezTo>
                    <a:pt x="6305" y="29900"/>
                    <a:pt x="5872" y="27732"/>
                    <a:pt x="6305" y="25397"/>
                  </a:cubicBezTo>
                  <a:cubicBezTo>
                    <a:pt x="6305" y="25380"/>
                    <a:pt x="6288" y="25372"/>
                    <a:pt x="6272" y="25372"/>
                  </a:cubicBezTo>
                  <a:cubicBezTo>
                    <a:pt x="6255" y="25372"/>
                    <a:pt x="6238" y="25380"/>
                    <a:pt x="6238" y="25397"/>
                  </a:cubicBezTo>
                  <a:cubicBezTo>
                    <a:pt x="5905" y="27398"/>
                    <a:pt x="5972" y="29367"/>
                    <a:pt x="6138" y="31368"/>
                  </a:cubicBezTo>
                  <a:cubicBezTo>
                    <a:pt x="6238" y="33169"/>
                    <a:pt x="5805" y="34904"/>
                    <a:pt x="6005" y="36705"/>
                  </a:cubicBezTo>
                  <a:cubicBezTo>
                    <a:pt x="5972" y="37239"/>
                    <a:pt x="6005" y="37839"/>
                    <a:pt x="6238" y="38340"/>
                  </a:cubicBezTo>
                  <a:cubicBezTo>
                    <a:pt x="5972" y="38240"/>
                    <a:pt x="5705" y="38106"/>
                    <a:pt x="5505" y="37939"/>
                  </a:cubicBezTo>
                  <a:cubicBezTo>
                    <a:pt x="5505" y="37939"/>
                    <a:pt x="5538" y="37906"/>
                    <a:pt x="5538" y="37873"/>
                  </a:cubicBezTo>
                  <a:cubicBezTo>
                    <a:pt x="5705" y="36105"/>
                    <a:pt x="5338" y="34403"/>
                    <a:pt x="5571" y="32702"/>
                  </a:cubicBezTo>
                  <a:cubicBezTo>
                    <a:pt x="5872" y="30667"/>
                    <a:pt x="5805" y="28699"/>
                    <a:pt x="5738" y="26665"/>
                  </a:cubicBezTo>
                  <a:cubicBezTo>
                    <a:pt x="5705" y="25330"/>
                    <a:pt x="5805" y="23929"/>
                    <a:pt x="5838" y="22595"/>
                  </a:cubicBezTo>
                  <a:cubicBezTo>
                    <a:pt x="5872" y="22261"/>
                    <a:pt x="5872" y="21995"/>
                    <a:pt x="5872" y="21661"/>
                  </a:cubicBezTo>
                  <a:lnTo>
                    <a:pt x="5872" y="20160"/>
                  </a:lnTo>
                  <a:cubicBezTo>
                    <a:pt x="5838" y="19059"/>
                    <a:pt x="5638" y="17992"/>
                    <a:pt x="5505" y="16891"/>
                  </a:cubicBezTo>
                  <a:cubicBezTo>
                    <a:pt x="5405" y="16524"/>
                    <a:pt x="5471" y="16257"/>
                    <a:pt x="5505" y="16024"/>
                  </a:cubicBezTo>
                  <a:cubicBezTo>
                    <a:pt x="5538" y="15823"/>
                    <a:pt x="5638" y="15590"/>
                    <a:pt x="5705" y="15390"/>
                  </a:cubicBezTo>
                  <a:cubicBezTo>
                    <a:pt x="5738" y="15323"/>
                    <a:pt x="5805" y="15256"/>
                    <a:pt x="5838" y="15190"/>
                  </a:cubicBezTo>
                  <a:lnTo>
                    <a:pt x="5838" y="15223"/>
                  </a:lnTo>
                  <a:cubicBezTo>
                    <a:pt x="5838" y="15240"/>
                    <a:pt x="5846" y="15248"/>
                    <a:pt x="5855" y="15248"/>
                  </a:cubicBezTo>
                  <a:cubicBezTo>
                    <a:pt x="5863" y="15248"/>
                    <a:pt x="5872" y="15240"/>
                    <a:pt x="5872" y="15223"/>
                  </a:cubicBezTo>
                  <a:cubicBezTo>
                    <a:pt x="5872" y="15190"/>
                    <a:pt x="5872" y="15090"/>
                    <a:pt x="5905" y="15056"/>
                  </a:cubicBezTo>
                  <a:cubicBezTo>
                    <a:pt x="5938" y="15023"/>
                    <a:pt x="5938" y="14990"/>
                    <a:pt x="6005" y="14990"/>
                  </a:cubicBezTo>
                  <a:cubicBezTo>
                    <a:pt x="5872" y="15557"/>
                    <a:pt x="5471" y="16157"/>
                    <a:pt x="5671" y="16757"/>
                  </a:cubicBezTo>
                  <a:cubicBezTo>
                    <a:pt x="5671" y="16791"/>
                    <a:pt x="5680" y="16808"/>
                    <a:pt x="5688" y="16808"/>
                  </a:cubicBezTo>
                  <a:cubicBezTo>
                    <a:pt x="5696" y="16808"/>
                    <a:pt x="5705" y="16791"/>
                    <a:pt x="5705" y="16757"/>
                  </a:cubicBezTo>
                  <a:lnTo>
                    <a:pt x="5838" y="16257"/>
                  </a:lnTo>
                  <a:lnTo>
                    <a:pt x="5838" y="16257"/>
                  </a:lnTo>
                  <a:cubicBezTo>
                    <a:pt x="5738" y="17325"/>
                    <a:pt x="5938" y="18525"/>
                    <a:pt x="6372" y="19393"/>
                  </a:cubicBezTo>
                  <a:lnTo>
                    <a:pt x="6405" y="19393"/>
                  </a:lnTo>
                  <a:cubicBezTo>
                    <a:pt x="6072" y="18325"/>
                    <a:pt x="5771" y="17091"/>
                    <a:pt x="5905" y="15990"/>
                  </a:cubicBezTo>
                  <a:cubicBezTo>
                    <a:pt x="6038" y="15657"/>
                    <a:pt x="6105" y="15323"/>
                    <a:pt x="6172" y="14923"/>
                  </a:cubicBezTo>
                  <a:cubicBezTo>
                    <a:pt x="6172" y="14889"/>
                    <a:pt x="6105" y="14856"/>
                    <a:pt x="6072" y="14856"/>
                  </a:cubicBezTo>
                  <a:cubicBezTo>
                    <a:pt x="6172" y="14723"/>
                    <a:pt x="6272" y="14656"/>
                    <a:pt x="6405" y="14589"/>
                  </a:cubicBezTo>
                  <a:cubicBezTo>
                    <a:pt x="6405" y="14656"/>
                    <a:pt x="6439" y="14656"/>
                    <a:pt x="6505" y="14656"/>
                  </a:cubicBezTo>
                  <a:cubicBezTo>
                    <a:pt x="6539" y="14589"/>
                    <a:pt x="6572" y="14589"/>
                    <a:pt x="6572" y="14556"/>
                  </a:cubicBezTo>
                  <a:cubicBezTo>
                    <a:pt x="6705" y="14556"/>
                    <a:pt x="6839" y="14556"/>
                    <a:pt x="6939" y="14589"/>
                  </a:cubicBezTo>
                  <a:cubicBezTo>
                    <a:pt x="6955" y="14605"/>
                    <a:pt x="6969" y="14612"/>
                    <a:pt x="6981" y="14612"/>
                  </a:cubicBezTo>
                  <a:cubicBezTo>
                    <a:pt x="7020" y="14612"/>
                    <a:pt x="7039" y="14548"/>
                    <a:pt x="7039" y="14523"/>
                  </a:cubicBezTo>
                  <a:cubicBezTo>
                    <a:pt x="7221" y="14603"/>
                    <a:pt x="7427" y="14647"/>
                    <a:pt x="7628" y="14647"/>
                  </a:cubicBezTo>
                  <a:cubicBezTo>
                    <a:pt x="7759" y="14647"/>
                    <a:pt x="7888" y="14629"/>
                    <a:pt x="8006" y="14589"/>
                  </a:cubicBezTo>
                  <a:cubicBezTo>
                    <a:pt x="8040" y="14589"/>
                    <a:pt x="8040" y="14556"/>
                    <a:pt x="8040" y="14556"/>
                  </a:cubicBezTo>
                  <a:cubicBezTo>
                    <a:pt x="8040" y="14556"/>
                    <a:pt x="8040" y="14523"/>
                    <a:pt x="8006" y="14523"/>
                  </a:cubicBezTo>
                  <a:cubicBezTo>
                    <a:pt x="7840" y="14389"/>
                    <a:pt x="7606" y="14389"/>
                    <a:pt x="7406" y="14322"/>
                  </a:cubicBezTo>
                  <a:cubicBezTo>
                    <a:pt x="7172" y="14222"/>
                    <a:pt x="6939" y="14189"/>
                    <a:pt x="6739" y="14022"/>
                  </a:cubicBezTo>
                  <a:cubicBezTo>
                    <a:pt x="6605" y="13922"/>
                    <a:pt x="6539" y="13855"/>
                    <a:pt x="6439" y="13722"/>
                  </a:cubicBezTo>
                  <a:lnTo>
                    <a:pt x="6439" y="13689"/>
                  </a:lnTo>
                  <a:cubicBezTo>
                    <a:pt x="6705" y="13555"/>
                    <a:pt x="6539" y="13222"/>
                    <a:pt x="6339" y="13222"/>
                  </a:cubicBezTo>
                  <a:cubicBezTo>
                    <a:pt x="6372" y="12988"/>
                    <a:pt x="6505" y="12721"/>
                    <a:pt x="6739" y="12554"/>
                  </a:cubicBezTo>
                  <a:cubicBezTo>
                    <a:pt x="7706" y="12087"/>
                    <a:pt x="9007" y="11921"/>
                    <a:pt x="10275" y="11887"/>
                  </a:cubicBezTo>
                  <a:lnTo>
                    <a:pt x="10275" y="11887"/>
                  </a:lnTo>
                  <a:cubicBezTo>
                    <a:pt x="10208" y="12254"/>
                    <a:pt x="10241" y="12588"/>
                    <a:pt x="10575" y="12821"/>
                  </a:cubicBezTo>
                  <a:cubicBezTo>
                    <a:pt x="10584" y="12830"/>
                    <a:pt x="10600" y="12834"/>
                    <a:pt x="10619" y="12834"/>
                  </a:cubicBezTo>
                  <a:cubicBezTo>
                    <a:pt x="10673" y="12834"/>
                    <a:pt x="10751" y="12803"/>
                    <a:pt x="10775" y="12755"/>
                  </a:cubicBezTo>
                  <a:cubicBezTo>
                    <a:pt x="10842" y="12755"/>
                    <a:pt x="10842" y="12721"/>
                    <a:pt x="10875" y="12721"/>
                  </a:cubicBezTo>
                  <a:cubicBezTo>
                    <a:pt x="10908" y="12688"/>
                    <a:pt x="10908" y="12655"/>
                    <a:pt x="10875" y="12588"/>
                  </a:cubicBezTo>
                  <a:cubicBezTo>
                    <a:pt x="10742" y="12488"/>
                    <a:pt x="10742" y="12221"/>
                    <a:pt x="10842" y="11854"/>
                  </a:cubicBezTo>
                  <a:close/>
                  <a:moveTo>
                    <a:pt x="5503" y="40748"/>
                  </a:moveTo>
                  <a:cubicBezTo>
                    <a:pt x="5521" y="40819"/>
                    <a:pt x="5543" y="40885"/>
                    <a:pt x="5571" y="40941"/>
                  </a:cubicBezTo>
                  <a:cubicBezTo>
                    <a:pt x="5905" y="41709"/>
                    <a:pt x="5605" y="42209"/>
                    <a:pt x="5238" y="42676"/>
                  </a:cubicBezTo>
                  <a:cubicBezTo>
                    <a:pt x="5371" y="42109"/>
                    <a:pt x="5405" y="41542"/>
                    <a:pt x="5405" y="41042"/>
                  </a:cubicBezTo>
                  <a:cubicBezTo>
                    <a:pt x="5470" y="40943"/>
                    <a:pt x="5471" y="40877"/>
                    <a:pt x="5503" y="40748"/>
                  </a:cubicBezTo>
                  <a:close/>
                  <a:moveTo>
                    <a:pt x="18189" y="41127"/>
                  </a:moveTo>
                  <a:cubicBezTo>
                    <a:pt x="18126" y="42058"/>
                    <a:pt x="18147" y="42999"/>
                    <a:pt x="18166" y="43930"/>
                  </a:cubicBezTo>
                  <a:lnTo>
                    <a:pt x="18166" y="43930"/>
                  </a:lnTo>
                  <a:cubicBezTo>
                    <a:pt x="18183" y="43346"/>
                    <a:pt x="18198" y="42762"/>
                    <a:pt x="18214" y="42176"/>
                  </a:cubicBezTo>
                  <a:cubicBezTo>
                    <a:pt x="18214" y="41835"/>
                    <a:pt x="18199" y="41482"/>
                    <a:pt x="18189" y="41127"/>
                  </a:cubicBezTo>
                  <a:close/>
                  <a:moveTo>
                    <a:pt x="3803" y="53184"/>
                  </a:moveTo>
                  <a:cubicBezTo>
                    <a:pt x="3803" y="53684"/>
                    <a:pt x="3803" y="54218"/>
                    <a:pt x="3870" y="54685"/>
                  </a:cubicBezTo>
                  <a:cubicBezTo>
                    <a:pt x="3765" y="54579"/>
                    <a:pt x="3632" y="54514"/>
                    <a:pt x="3499" y="54514"/>
                  </a:cubicBezTo>
                  <a:cubicBezTo>
                    <a:pt x="3421" y="54514"/>
                    <a:pt x="3343" y="54536"/>
                    <a:pt x="3270" y="54585"/>
                  </a:cubicBezTo>
                  <a:cubicBezTo>
                    <a:pt x="3403" y="54084"/>
                    <a:pt x="3570" y="53617"/>
                    <a:pt x="3803" y="53184"/>
                  </a:cubicBezTo>
                  <a:close/>
                  <a:moveTo>
                    <a:pt x="5338" y="54051"/>
                  </a:moveTo>
                  <a:lnTo>
                    <a:pt x="5338" y="54051"/>
                  </a:lnTo>
                  <a:cubicBezTo>
                    <a:pt x="5371" y="54218"/>
                    <a:pt x="5471" y="54384"/>
                    <a:pt x="5505" y="54551"/>
                  </a:cubicBezTo>
                  <a:cubicBezTo>
                    <a:pt x="5505" y="54583"/>
                    <a:pt x="6474" y="56492"/>
                    <a:pt x="5627" y="56492"/>
                  </a:cubicBezTo>
                  <a:cubicBezTo>
                    <a:pt x="5599" y="56492"/>
                    <a:pt x="5570" y="56490"/>
                    <a:pt x="5538" y="56486"/>
                  </a:cubicBezTo>
                  <a:lnTo>
                    <a:pt x="5505" y="56486"/>
                  </a:lnTo>
                  <a:cubicBezTo>
                    <a:pt x="5538" y="56419"/>
                    <a:pt x="5538" y="56352"/>
                    <a:pt x="5505" y="56219"/>
                  </a:cubicBezTo>
                  <a:cubicBezTo>
                    <a:pt x="5204" y="55452"/>
                    <a:pt x="5204" y="54751"/>
                    <a:pt x="5338" y="54051"/>
                  </a:cubicBezTo>
                  <a:close/>
                  <a:moveTo>
                    <a:pt x="2502" y="55619"/>
                  </a:moveTo>
                  <a:lnTo>
                    <a:pt x="2502" y="55619"/>
                  </a:lnTo>
                  <a:cubicBezTo>
                    <a:pt x="1702" y="56019"/>
                    <a:pt x="968" y="56619"/>
                    <a:pt x="701" y="57420"/>
                  </a:cubicBezTo>
                  <a:cubicBezTo>
                    <a:pt x="701" y="57286"/>
                    <a:pt x="701" y="57220"/>
                    <a:pt x="735" y="57086"/>
                  </a:cubicBezTo>
                  <a:lnTo>
                    <a:pt x="768" y="57053"/>
                  </a:lnTo>
                  <a:cubicBezTo>
                    <a:pt x="825" y="57024"/>
                    <a:pt x="784" y="56946"/>
                    <a:pt x="750" y="56946"/>
                  </a:cubicBezTo>
                  <a:cubicBezTo>
                    <a:pt x="744" y="56946"/>
                    <a:pt x="739" y="56948"/>
                    <a:pt x="735" y="56953"/>
                  </a:cubicBezTo>
                  <a:cubicBezTo>
                    <a:pt x="668" y="57020"/>
                    <a:pt x="634" y="57086"/>
                    <a:pt x="568" y="57120"/>
                  </a:cubicBezTo>
                  <a:lnTo>
                    <a:pt x="534" y="57186"/>
                  </a:lnTo>
                  <a:cubicBezTo>
                    <a:pt x="968" y="56286"/>
                    <a:pt x="1669" y="55885"/>
                    <a:pt x="2502" y="55619"/>
                  </a:cubicBezTo>
                  <a:close/>
                  <a:moveTo>
                    <a:pt x="10244" y="1"/>
                  </a:moveTo>
                  <a:cubicBezTo>
                    <a:pt x="10177" y="1"/>
                    <a:pt x="10110" y="15"/>
                    <a:pt x="10041" y="46"/>
                  </a:cubicBezTo>
                  <a:cubicBezTo>
                    <a:pt x="9941" y="79"/>
                    <a:pt x="9874" y="146"/>
                    <a:pt x="9774" y="212"/>
                  </a:cubicBezTo>
                  <a:cubicBezTo>
                    <a:pt x="9574" y="412"/>
                    <a:pt x="9474" y="713"/>
                    <a:pt x="9507" y="1046"/>
                  </a:cubicBezTo>
                  <a:cubicBezTo>
                    <a:pt x="9541" y="1246"/>
                    <a:pt x="9574" y="1413"/>
                    <a:pt x="9608" y="1580"/>
                  </a:cubicBezTo>
                  <a:cubicBezTo>
                    <a:pt x="9574" y="2080"/>
                    <a:pt x="9541" y="2581"/>
                    <a:pt x="9341" y="3048"/>
                  </a:cubicBezTo>
                  <a:cubicBezTo>
                    <a:pt x="9174" y="3481"/>
                    <a:pt x="9040" y="3848"/>
                    <a:pt x="8907" y="4249"/>
                  </a:cubicBezTo>
                  <a:cubicBezTo>
                    <a:pt x="8874" y="4349"/>
                    <a:pt x="8840" y="4415"/>
                    <a:pt x="8774" y="4482"/>
                  </a:cubicBezTo>
                  <a:cubicBezTo>
                    <a:pt x="8407" y="5082"/>
                    <a:pt x="8207" y="5850"/>
                    <a:pt x="8040" y="6584"/>
                  </a:cubicBezTo>
                  <a:lnTo>
                    <a:pt x="8040" y="6650"/>
                  </a:lnTo>
                  <a:cubicBezTo>
                    <a:pt x="8006" y="6417"/>
                    <a:pt x="8040" y="6183"/>
                    <a:pt x="8073" y="5916"/>
                  </a:cubicBezTo>
                  <a:cubicBezTo>
                    <a:pt x="8240" y="5249"/>
                    <a:pt x="8607" y="4749"/>
                    <a:pt x="8207" y="4082"/>
                  </a:cubicBezTo>
                  <a:cubicBezTo>
                    <a:pt x="8197" y="4063"/>
                    <a:pt x="8180" y="4055"/>
                    <a:pt x="8161" y="4055"/>
                  </a:cubicBezTo>
                  <a:cubicBezTo>
                    <a:pt x="8112" y="4055"/>
                    <a:pt x="8049" y="4110"/>
                    <a:pt x="8073" y="4182"/>
                  </a:cubicBezTo>
                  <a:cubicBezTo>
                    <a:pt x="8507" y="5049"/>
                    <a:pt x="7740" y="5850"/>
                    <a:pt x="7740" y="6717"/>
                  </a:cubicBezTo>
                  <a:cubicBezTo>
                    <a:pt x="7740" y="7051"/>
                    <a:pt x="7840" y="7484"/>
                    <a:pt x="7940" y="7851"/>
                  </a:cubicBezTo>
                  <a:cubicBezTo>
                    <a:pt x="8006" y="8185"/>
                    <a:pt x="8073" y="8518"/>
                    <a:pt x="8240" y="8752"/>
                  </a:cubicBezTo>
                  <a:cubicBezTo>
                    <a:pt x="8340" y="8985"/>
                    <a:pt x="8407" y="9185"/>
                    <a:pt x="8540" y="9352"/>
                  </a:cubicBezTo>
                  <a:cubicBezTo>
                    <a:pt x="8874" y="9819"/>
                    <a:pt x="9407" y="10053"/>
                    <a:pt x="10008" y="10086"/>
                  </a:cubicBezTo>
                  <a:cubicBezTo>
                    <a:pt x="10024" y="10119"/>
                    <a:pt x="10049" y="10136"/>
                    <a:pt x="10079" y="10136"/>
                  </a:cubicBezTo>
                  <a:cubicBezTo>
                    <a:pt x="10108" y="10136"/>
                    <a:pt x="10141" y="10119"/>
                    <a:pt x="10175" y="10086"/>
                  </a:cubicBezTo>
                  <a:lnTo>
                    <a:pt x="10542" y="10086"/>
                  </a:lnTo>
                  <a:lnTo>
                    <a:pt x="10542" y="10353"/>
                  </a:lnTo>
                  <a:cubicBezTo>
                    <a:pt x="10542" y="10386"/>
                    <a:pt x="10542" y="10386"/>
                    <a:pt x="10575" y="10420"/>
                  </a:cubicBezTo>
                  <a:cubicBezTo>
                    <a:pt x="10508" y="10753"/>
                    <a:pt x="10375" y="11153"/>
                    <a:pt x="10308" y="11520"/>
                  </a:cubicBezTo>
                  <a:cubicBezTo>
                    <a:pt x="9641" y="11554"/>
                    <a:pt x="8907" y="11654"/>
                    <a:pt x="8307" y="11754"/>
                  </a:cubicBezTo>
                  <a:cubicBezTo>
                    <a:pt x="7006" y="11987"/>
                    <a:pt x="5338" y="12354"/>
                    <a:pt x="5238" y="13822"/>
                  </a:cubicBezTo>
                  <a:cubicBezTo>
                    <a:pt x="5138" y="14356"/>
                    <a:pt x="5038" y="14923"/>
                    <a:pt x="5038" y="15490"/>
                  </a:cubicBezTo>
                  <a:cubicBezTo>
                    <a:pt x="4737" y="16357"/>
                    <a:pt x="4671" y="17358"/>
                    <a:pt x="4504" y="18225"/>
                  </a:cubicBezTo>
                  <a:cubicBezTo>
                    <a:pt x="4370" y="18759"/>
                    <a:pt x="4504" y="19359"/>
                    <a:pt x="4737" y="19860"/>
                  </a:cubicBezTo>
                  <a:cubicBezTo>
                    <a:pt x="5238" y="20827"/>
                    <a:pt x="5171" y="21761"/>
                    <a:pt x="5171" y="22862"/>
                  </a:cubicBezTo>
                  <a:cubicBezTo>
                    <a:pt x="5171" y="22862"/>
                    <a:pt x="5171" y="22895"/>
                    <a:pt x="5204" y="22895"/>
                  </a:cubicBezTo>
                  <a:cubicBezTo>
                    <a:pt x="5171" y="23729"/>
                    <a:pt x="5104" y="24530"/>
                    <a:pt x="5104" y="25364"/>
                  </a:cubicBezTo>
                  <a:cubicBezTo>
                    <a:pt x="5104" y="25380"/>
                    <a:pt x="5129" y="25389"/>
                    <a:pt x="5154" y="25389"/>
                  </a:cubicBezTo>
                  <a:cubicBezTo>
                    <a:pt x="5179" y="25389"/>
                    <a:pt x="5204" y="25380"/>
                    <a:pt x="5204" y="25364"/>
                  </a:cubicBezTo>
                  <a:cubicBezTo>
                    <a:pt x="5204" y="25330"/>
                    <a:pt x="5204" y="25264"/>
                    <a:pt x="5238" y="25197"/>
                  </a:cubicBezTo>
                  <a:lnTo>
                    <a:pt x="5238" y="25530"/>
                  </a:lnTo>
                  <a:cubicBezTo>
                    <a:pt x="5071" y="28099"/>
                    <a:pt x="5371" y="30567"/>
                    <a:pt x="4938" y="33169"/>
                  </a:cubicBezTo>
                  <a:cubicBezTo>
                    <a:pt x="4771" y="34237"/>
                    <a:pt x="5038" y="35404"/>
                    <a:pt x="5104" y="36572"/>
                  </a:cubicBezTo>
                  <a:cubicBezTo>
                    <a:pt x="4871" y="36572"/>
                    <a:pt x="4571" y="36672"/>
                    <a:pt x="4370" y="36738"/>
                  </a:cubicBezTo>
                  <a:cubicBezTo>
                    <a:pt x="4037" y="36839"/>
                    <a:pt x="3670" y="36939"/>
                    <a:pt x="3403" y="37205"/>
                  </a:cubicBezTo>
                  <a:cubicBezTo>
                    <a:pt x="3070" y="37539"/>
                    <a:pt x="3236" y="38406"/>
                    <a:pt x="3670" y="38673"/>
                  </a:cubicBezTo>
                  <a:cubicBezTo>
                    <a:pt x="4070" y="39874"/>
                    <a:pt x="4204" y="41208"/>
                    <a:pt x="4204" y="42576"/>
                  </a:cubicBezTo>
                  <a:cubicBezTo>
                    <a:pt x="4170" y="42709"/>
                    <a:pt x="4104" y="42776"/>
                    <a:pt x="4070" y="42910"/>
                  </a:cubicBezTo>
                  <a:cubicBezTo>
                    <a:pt x="3903" y="43410"/>
                    <a:pt x="3603" y="43944"/>
                    <a:pt x="3570" y="44511"/>
                  </a:cubicBezTo>
                  <a:cubicBezTo>
                    <a:pt x="3570" y="44778"/>
                    <a:pt x="3603" y="45078"/>
                    <a:pt x="3703" y="45345"/>
                  </a:cubicBezTo>
                  <a:cubicBezTo>
                    <a:pt x="3670" y="45945"/>
                    <a:pt x="3737" y="46612"/>
                    <a:pt x="3837" y="47279"/>
                  </a:cubicBezTo>
                  <a:cubicBezTo>
                    <a:pt x="3737" y="48113"/>
                    <a:pt x="3670" y="48947"/>
                    <a:pt x="3603" y="49748"/>
                  </a:cubicBezTo>
                  <a:cubicBezTo>
                    <a:pt x="3537" y="50448"/>
                    <a:pt x="3570" y="51115"/>
                    <a:pt x="3603" y="51849"/>
                  </a:cubicBezTo>
                  <a:cubicBezTo>
                    <a:pt x="3537" y="53117"/>
                    <a:pt x="2836" y="54685"/>
                    <a:pt x="1769" y="55285"/>
                  </a:cubicBezTo>
                  <a:cubicBezTo>
                    <a:pt x="868" y="55852"/>
                    <a:pt x="268" y="56352"/>
                    <a:pt x="234" y="57387"/>
                  </a:cubicBezTo>
                  <a:cubicBezTo>
                    <a:pt x="1" y="57854"/>
                    <a:pt x="101" y="58387"/>
                    <a:pt x="701" y="58754"/>
                  </a:cubicBezTo>
                  <a:lnTo>
                    <a:pt x="1202" y="59021"/>
                  </a:lnTo>
                  <a:cubicBezTo>
                    <a:pt x="1535" y="59255"/>
                    <a:pt x="1935" y="59421"/>
                    <a:pt x="2402" y="59455"/>
                  </a:cubicBezTo>
                  <a:lnTo>
                    <a:pt x="2436" y="59455"/>
                  </a:lnTo>
                  <a:cubicBezTo>
                    <a:pt x="4337" y="59955"/>
                    <a:pt x="6672" y="60022"/>
                    <a:pt x="8373" y="60022"/>
                  </a:cubicBezTo>
                  <a:cubicBezTo>
                    <a:pt x="9962" y="60022"/>
                    <a:pt x="11399" y="60627"/>
                    <a:pt x="12973" y="60627"/>
                  </a:cubicBezTo>
                  <a:cubicBezTo>
                    <a:pt x="13052" y="60627"/>
                    <a:pt x="13131" y="60625"/>
                    <a:pt x="13210" y="60622"/>
                  </a:cubicBezTo>
                  <a:cubicBezTo>
                    <a:pt x="14578" y="60589"/>
                    <a:pt x="15945" y="60122"/>
                    <a:pt x="17280" y="59888"/>
                  </a:cubicBezTo>
                  <a:cubicBezTo>
                    <a:pt x="18347" y="59688"/>
                    <a:pt x="19681" y="59355"/>
                    <a:pt x="20248" y="58454"/>
                  </a:cubicBezTo>
                  <a:cubicBezTo>
                    <a:pt x="20849" y="58087"/>
                    <a:pt x="21016" y="57620"/>
                    <a:pt x="20515" y="56920"/>
                  </a:cubicBezTo>
                  <a:cubicBezTo>
                    <a:pt x="20248" y="56553"/>
                    <a:pt x="20082" y="56286"/>
                    <a:pt x="19715" y="56052"/>
                  </a:cubicBezTo>
                  <a:cubicBezTo>
                    <a:pt x="18481" y="55252"/>
                    <a:pt x="18414" y="54251"/>
                    <a:pt x="18247" y="52783"/>
                  </a:cubicBezTo>
                  <a:cubicBezTo>
                    <a:pt x="18014" y="50348"/>
                    <a:pt x="18147" y="48047"/>
                    <a:pt x="18180" y="45578"/>
                  </a:cubicBezTo>
                  <a:cubicBezTo>
                    <a:pt x="18188" y="45035"/>
                    <a:pt x="18177" y="44484"/>
                    <a:pt x="18166" y="43930"/>
                  </a:cubicBezTo>
                  <a:lnTo>
                    <a:pt x="18166" y="43930"/>
                  </a:lnTo>
                  <a:cubicBezTo>
                    <a:pt x="18111" y="45869"/>
                    <a:pt x="18042" y="47799"/>
                    <a:pt x="17913" y="49748"/>
                  </a:cubicBezTo>
                  <a:cubicBezTo>
                    <a:pt x="17813" y="51349"/>
                    <a:pt x="17980" y="53217"/>
                    <a:pt x="18247" y="54751"/>
                  </a:cubicBezTo>
                  <a:cubicBezTo>
                    <a:pt x="18314" y="56019"/>
                    <a:pt x="20482" y="56219"/>
                    <a:pt x="20349" y="57587"/>
                  </a:cubicBezTo>
                  <a:cubicBezTo>
                    <a:pt x="19088" y="59524"/>
                    <a:pt x="15851" y="60138"/>
                    <a:pt x="13096" y="60138"/>
                  </a:cubicBezTo>
                  <a:cubicBezTo>
                    <a:pt x="11913" y="60138"/>
                    <a:pt x="10819" y="60025"/>
                    <a:pt x="10008" y="59855"/>
                  </a:cubicBezTo>
                  <a:cubicBezTo>
                    <a:pt x="9456" y="59727"/>
                    <a:pt x="8939" y="59687"/>
                    <a:pt x="8428" y="59687"/>
                  </a:cubicBezTo>
                  <a:cubicBezTo>
                    <a:pt x="7610" y="59687"/>
                    <a:pt x="6808" y="59788"/>
                    <a:pt x="5905" y="59788"/>
                  </a:cubicBezTo>
                  <a:cubicBezTo>
                    <a:pt x="5471" y="59788"/>
                    <a:pt x="4004" y="59588"/>
                    <a:pt x="2703" y="59121"/>
                  </a:cubicBezTo>
                  <a:cubicBezTo>
                    <a:pt x="2703" y="59054"/>
                    <a:pt x="2669" y="58954"/>
                    <a:pt x="2536" y="58921"/>
                  </a:cubicBezTo>
                  <a:cubicBezTo>
                    <a:pt x="2002" y="58621"/>
                    <a:pt x="1335" y="58421"/>
                    <a:pt x="1402" y="57854"/>
                  </a:cubicBezTo>
                  <a:cubicBezTo>
                    <a:pt x="1535" y="57854"/>
                    <a:pt x="1702" y="57753"/>
                    <a:pt x="1802" y="57687"/>
                  </a:cubicBezTo>
                  <a:cubicBezTo>
                    <a:pt x="1835" y="57620"/>
                    <a:pt x="1869" y="57587"/>
                    <a:pt x="1902" y="57520"/>
                  </a:cubicBezTo>
                  <a:cubicBezTo>
                    <a:pt x="1954" y="57528"/>
                    <a:pt x="2006" y="57532"/>
                    <a:pt x="2058" y="57532"/>
                  </a:cubicBezTo>
                  <a:cubicBezTo>
                    <a:pt x="2648" y="57532"/>
                    <a:pt x="3272" y="57029"/>
                    <a:pt x="3670" y="56386"/>
                  </a:cubicBezTo>
                  <a:cubicBezTo>
                    <a:pt x="3803" y="56553"/>
                    <a:pt x="3903" y="56686"/>
                    <a:pt x="4037" y="56786"/>
                  </a:cubicBezTo>
                  <a:cubicBezTo>
                    <a:pt x="4119" y="56881"/>
                    <a:pt x="4223" y="56921"/>
                    <a:pt x="4326" y="56921"/>
                  </a:cubicBezTo>
                  <a:cubicBezTo>
                    <a:pt x="4476" y="56921"/>
                    <a:pt x="4625" y="56838"/>
                    <a:pt x="4704" y="56719"/>
                  </a:cubicBezTo>
                  <a:cubicBezTo>
                    <a:pt x="4737" y="56753"/>
                    <a:pt x="4804" y="56753"/>
                    <a:pt x="4837" y="56786"/>
                  </a:cubicBezTo>
                  <a:cubicBezTo>
                    <a:pt x="4637" y="57253"/>
                    <a:pt x="5405" y="58020"/>
                    <a:pt x="5738" y="58220"/>
                  </a:cubicBezTo>
                  <a:cubicBezTo>
                    <a:pt x="5805" y="58220"/>
                    <a:pt x="5805" y="58220"/>
                    <a:pt x="5805" y="58187"/>
                  </a:cubicBezTo>
                  <a:cubicBezTo>
                    <a:pt x="5705" y="58087"/>
                    <a:pt x="4737" y="57186"/>
                    <a:pt x="4904" y="56786"/>
                  </a:cubicBezTo>
                  <a:lnTo>
                    <a:pt x="4904" y="56786"/>
                  </a:lnTo>
                  <a:cubicBezTo>
                    <a:pt x="4941" y="56801"/>
                    <a:pt x="4980" y="56807"/>
                    <a:pt x="5021" y="56807"/>
                  </a:cubicBezTo>
                  <a:cubicBezTo>
                    <a:pt x="5167" y="56807"/>
                    <a:pt x="5326" y="56724"/>
                    <a:pt x="5405" y="56619"/>
                  </a:cubicBezTo>
                  <a:cubicBezTo>
                    <a:pt x="5538" y="56619"/>
                    <a:pt x="5738" y="56686"/>
                    <a:pt x="5838" y="56686"/>
                  </a:cubicBezTo>
                  <a:cubicBezTo>
                    <a:pt x="5905" y="56686"/>
                    <a:pt x="6038" y="56586"/>
                    <a:pt x="6072" y="56519"/>
                  </a:cubicBezTo>
                  <a:cubicBezTo>
                    <a:pt x="6172" y="56086"/>
                    <a:pt x="6072" y="55685"/>
                    <a:pt x="5905" y="55285"/>
                  </a:cubicBezTo>
                  <a:cubicBezTo>
                    <a:pt x="5705" y="54785"/>
                    <a:pt x="5538" y="54351"/>
                    <a:pt x="5405" y="53884"/>
                  </a:cubicBezTo>
                  <a:cubicBezTo>
                    <a:pt x="5538" y="53184"/>
                    <a:pt x="5805" y="52450"/>
                    <a:pt x="5905" y="51716"/>
                  </a:cubicBezTo>
                  <a:cubicBezTo>
                    <a:pt x="6172" y="50215"/>
                    <a:pt x="6138" y="48714"/>
                    <a:pt x="6138" y="47213"/>
                  </a:cubicBezTo>
                  <a:cubicBezTo>
                    <a:pt x="6138" y="45511"/>
                    <a:pt x="5805" y="44444"/>
                    <a:pt x="6372" y="42743"/>
                  </a:cubicBezTo>
                  <a:cubicBezTo>
                    <a:pt x="6772" y="41542"/>
                    <a:pt x="6072" y="40841"/>
                    <a:pt x="5538" y="39841"/>
                  </a:cubicBezTo>
                  <a:cubicBezTo>
                    <a:pt x="5523" y="39811"/>
                    <a:pt x="5494" y="39794"/>
                    <a:pt x="5468" y="39794"/>
                  </a:cubicBezTo>
                  <a:cubicBezTo>
                    <a:pt x="5435" y="39794"/>
                    <a:pt x="5405" y="39819"/>
                    <a:pt x="5405" y="39874"/>
                  </a:cubicBezTo>
                  <a:cubicBezTo>
                    <a:pt x="5430" y="40130"/>
                    <a:pt x="5436" y="40465"/>
                    <a:pt x="5498" y="40727"/>
                  </a:cubicBezTo>
                  <a:lnTo>
                    <a:pt x="5498" y="40727"/>
                  </a:lnTo>
                  <a:cubicBezTo>
                    <a:pt x="5497" y="40727"/>
                    <a:pt x="5496" y="40726"/>
                    <a:pt x="5495" y="40726"/>
                  </a:cubicBezTo>
                  <a:cubicBezTo>
                    <a:pt x="5490" y="40726"/>
                    <a:pt x="5482" y="40730"/>
                    <a:pt x="5471" y="40741"/>
                  </a:cubicBezTo>
                  <a:cubicBezTo>
                    <a:pt x="5405" y="40775"/>
                    <a:pt x="5405" y="40841"/>
                    <a:pt x="5371" y="40875"/>
                  </a:cubicBezTo>
                  <a:cubicBezTo>
                    <a:pt x="5338" y="39841"/>
                    <a:pt x="4704" y="39007"/>
                    <a:pt x="4370" y="38073"/>
                  </a:cubicBezTo>
                  <a:cubicBezTo>
                    <a:pt x="4351" y="38034"/>
                    <a:pt x="4299" y="37996"/>
                    <a:pt x="4251" y="37996"/>
                  </a:cubicBezTo>
                  <a:cubicBezTo>
                    <a:pt x="4216" y="37996"/>
                    <a:pt x="4184" y="38016"/>
                    <a:pt x="4170" y="38073"/>
                  </a:cubicBezTo>
                  <a:cubicBezTo>
                    <a:pt x="4137" y="38240"/>
                    <a:pt x="4137" y="38240"/>
                    <a:pt x="4137" y="38406"/>
                  </a:cubicBezTo>
                  <a:cubicBezTo>
                    <a:pt x="4137" y="38423"/>
                    <a:pt x="4145" y="38431"/>
                    <a:pt x="4154" y="38431"/>
                  </a:cubicBezTo>
                  <a:cubicBezTo>
                    <a:pt x="4162" y="38431"/>
                    <a:pt x="4170" y="38423"/>
                    <a:pt x="4170" y="38406"/>
                  </a:cubicBezTo>
                  <a:cubicBezTo>
                    <a:pt x="4237" y="38290"/>
                    <a:pt x="4270" y="38231"/>
                    <a:pt x="4275" y="38231"/>
                  </a:cubicBezTo>
                  <a:lnTo>
                    <a:pt x="4275" y="38231"/>
                  </a:lnTo>
                  <a:cubicBezTo>
                    <a:pt x="4279" y="38231"/>
                    <a:pt x="4254" y="38290"/>
                    <a:pt x="4204" y="38406"/>
                  </a:cubicBezTo>
                  <a:cubicBezTo>
                    <a:pt x="4237" y="38606"/>
                    <a:pt x="4304" y="38840"/>
                    <a:pt x="4337" y="39007"/>
                  </a:cubicBezTo>
                  <a:cubicBezTo>
                    <a:pt x="4337" y="39007"/>
                    <a:pt x="4304" y="39040"/>
                    <a:pt x="4337" y="39040"/>
                  </a:cubicBezTo>
                  <a:cubicBezTo>
                    <a:pt x="4337" y="39073"/>
                    <a:pt x="4370" y="39073"/>
                    <a:pt x="4370" y="39073"/>
                  </a:cubicBezTo>
                  <a:cubicBezTo>
                    <a:pt x="4370" y="39207"/>
                    <a:pt x="4404" y="39274"/>
                    <a:pt x="4404" y="39407"/>
                  </a:cubicBezTo>
                  <a:cubicBezTo>
                    <a:pt x="4437" y="39907"/>
                    <a:pt x="4537" y="40408"/>
                    <a:pt x="4571" y="40908"/>
                  </a:cubicBezTo>
                  <a:lnTo>
                    <a:pt x="4571" y="41242"/>
                  </a:lnTo>
                  <a:cubicBezTo>
                    <a:pt x="4537" y="40274"/>
                    <a:pt x="4337" y="39374"/>
                    <a:pt x="3770" y="38540"/>
                  </a:cubicBezTo>
                  <a:cubicBezTo>
                    <a:pt x="3770" y="38529"/>
                    <a:pt x="3766" y="38525"/>
                    <a:pt x="3761" y="38525"/>
                  </a:cubicBezTo>
                  <a:cubicBezTo>
                    <a:pt x="3751" y="38525"/>
                    <a:pt x="3737" y="38540"/>
                    <a:pt x="3737" y="38540"/>
                  </a:cubicBezTo>
                  <a:cubicBezTo>
                    <a:pt x="3670" y="38373"/>
                    <a:pt x="3603" y="38173"/>
                    <a:pt x="3603" y="37939"/>
                  </a:cubicBezTo>
                  <a:cubicBezTo>
                    <a:pt x="3603" y="37606"/>
                    <a:pt x="3870" y="37506"/>
                    <a:pt x="4137" y="37372"/>
                  </a:cubicBezTo>
                  <a:cubicBezTo>
                    <a:pt x="4504" y="37172"/>
                    <a:pt x="4971" y="37105"/>
                    <a:pt x="5338" y="36905"/>
                  </a:cubicBezTo>
                  <a:cubicBezTo>
                    <a:pt x="5338" y="37039"/>
                    <a:pt x="5338" y="37172"/>
                    <a:pt x="5371" y="37239"/>
                  </a:cubicBezTo>
                  <a:cubicBezTo>
                    <a:pt x="5340" y="37231"/>
                    <a:pt x="5306" y="37227"/>
                    <a:pt x="5273" y="37227"/>
                  </a:cubicBezTo>
                  <a:cubicBezTo>
                    <a:pt x="5225" y="37227"/>
                    <a:pt x="5178" y="37235"/>
                    <a:pt x="5135" y="37253"/>
                  </a:cubicBezTo>
                  <a:lnTo>
                    <a:pt x="5135" y="37253"/>
                  </a:lnTo>
                  <a:cubicBezTo>
                    <a:pt x="5192" y="37220"/>
                    <a:pt x="5253" y="37193"/>
                    <a:pt x="5304" y="37172"/>
                  </a:cubicBezTo>
                  <a:cubicBezTo>
                    <a:pt x="5338" y="37172"/>
                    <a:pt x="5338" y="37072"/>
                    <a:pt x="5304" y="37072"/>
                  </a:cubicBezTo>
                  <a:cubicBezTo>
                    <a:pt x="5171" y="37105"/>
                    <a:pt x="5071" y="37172"/>
                    <a:pt x="5004" y="37205"/>
                  </a:cubicBezTo>
                  <a:cubicBezTo>
                    <a:pt x="5038" y="37105"/>
                    <a:pt x="5104" y="37072"/>
                    <a:pt x="5171" y="37039"/>
                  </a:cubicBezTo>
                  <a:cubicBezTo>
                    <a:pt x="5171" y="37039"/>
                    <a:pt x="5171" y="37005"/>
                    <a:pt x="5138" y="37005"/>
                  </a:cubicBezTo>
                  <a:cubicBezTo>
                    <a:pt x="4822" y="37163"/>
                    <a:pt x="4674" y="37413"/>
                    <a:pt x="4704" y="37682"/>
                  </a:cubicBezTo>
                  <a:lnTo>
                    <a:pt x="4704" y="37682"/>
                  </a:lnTo>
                  <a:lnTo>
                    <a:pt x="4704" y="37572"/>
                  </a:lnTo>
                  <a:cubicBezTo>
                    <a:pt x="4704" y="37706"/>
                    <a:pt x="4804" y="37806"/>
                    <a:pt x="4871" y="37939"/>
                  </a:cubicBezTo>
                  <a:cubicBezTo>
                    <a:pt x="5066" y="38167"/>
                    <a:pt x="5324" y="38331"/>
                    <a:pt x="5553" y="38493"/>
                  </a:cubicBezTo>
                  <a:lnTo>
                    <a:pt x="5553" y="38493"/>
                  </a:lnTo>
                  <a:cubicBezTo>
                    <a:pt x="5343" y="38407"/>
                    <a:pt x="5174" y="38309"/>
                    <a:pt x="5004" y="38139"/>
                  </a:cubicBezTo>
                  <a:cubicBezTo>
                    <a:pt x="4884" y="38049"/>
                    <a:pt x="4763" y="37904"/>
                    <a:pt x="4716" y="37754"/>
                  </a:cubicBezTo>
                  <a:lnTo>
                    <a:pt x="4716" y="37754"/>
                  </a:lnTo>
                  <a:cubicBezTo>
                    <a:pt x="4740" y="37859"/>
                    <a:pt x="4792" y="37967"/>
                    <a:pt x="4871" y="38073"/>
                  </a:cubicBezTo>
                  <a:cubicBezTo>
                    <a:pt x="5171" y="38440"/>
                    <a:pt x="5671" y="38673"/>
                    <a:pt x="6138" y="38673"/>
                  </a:cubicBezTo>
                  <a:lnTo>
                    <a:pt x="6205" y="38673"/>
                  </a:lnTo>
                  <a:cubicBezTo>
                    <a:pt x="6739" y="38907"/>
                    <a:pt x="7473" y="39007"/>
                    <a:pt x="8173" y="39040"/>
                  </a:cubicBezTo>
                  <a:cubicBezTo>
                    <a:pt x="8030" y="39069"/>
                    <a:pt x="8059" y="39294"/>
                    <a:pt x="8218" y="39294"/>
                  </a:cubicBezTo>
                  <a:cubicBezTo>
                    <a:pt x="8244" y="39294"/>
                    <a:pt x="8273" y="39288"/>
                    <a:pt x="8307" y="39274"/>
                  </a:cubicBezTo>
                  <a:cubicBezTo>
                    <a:pt x="8373" y="39240"/>
                    <a:pt x="8407" y="39174"/>
                    <a:pt x="8407" y="39073"/>
                  </a:cubicBezTo>
                  <a:lnTo>
                    <a:pt x="8573" y="39073"/>
                  </a:lnTo>
                  <a:cubicBezTo>
                    <a:pt x="8573" y="39174"/>
                    <a:pt x="8640" y="39240"/>
                    <a:pt x="8707" y="39240"/>
                  </a:cubicBezTo>
                  <a:cubicBezTo>
                    <a:pt x="8740" y="39240"/>
                    <a:pt x="8807" y="39207"/>
                    <a:pt x="8807" y="39174"/>
                  </a:cubicBezTo>
                  <a:cubicBezTo>
                    <a:pt x="8807" y="39174"/>
                    <a:pt x="8807" y="39107"/>
                    <a:pt x="8740" y="39073"/>
                  </a:cubicBezTo>
                  <a:cubicBezTo>
                    <a:pt x="9541" y="39073"/>
                    <a:pt x="10341" y="39040"/>
                    <a:pt x="10842" y="39040"/>
                  </a:cubicBezTo>
                  <a:cubicBezTo>
                    <a:pt x="11409" y="39040"/>
                    <a:pt x="15645" y="39040"/>
                    <a:pt x="17213" y="38173"/>
                  </a:cubicBezTo>
                  <a:lnTo>
                    <a:pt x="17213" y="38173"/>
                  </a:lnTo>
                  <a:cubicBezTo>
                    <a:pt x="17213" y="38206"/>
                    <a:pt x="17180" y="38206"/>
                    <a:pt x="17180" y="38240"/>
                  </a:cubicBezTo>
                  <a:cubicBezTo>
                    <a:pt x="17157" y="38263"/>
                    <a:pt x="17181" y="38301"/>
                    <a:pt x="17210" y="38301"/>
                  </a:cubicBezTo>
                  <a:cubicBezTo>
                    <a:pt x="17222" y="38301"/>
                    <a:pt x="17236" y="38294"/>
                    <a:pt x="17246" y="38273"/>
                  </a:cubicBezTo>
                  <a:cubicBezTo>
                    <a:pt x="17246" y="38273"/>
                    <a:pt x="17313" y="38240"/>
                    <a:pt x="17313" y="38206"/>
                  </a:cubicBezTo>
                  <a:cubicBezTo>
                    <a:pt x="17346" y="38240"/>
                    <a:pt x="17380" y="38240"/>
                    <a:pt x="17480" y="38273"/>
                  </a:cubicBezTo>
                  <a:cubicBezTo>
                    <a:pt x="17213" y="38540"/>
                    <a:pt x="16679" y="38540"/>
                    <a:pt x="16379" y="38606"/>
                  </a:cubicBezTo>
                  <a:cubicBezTo>
                    <a:pt x="16312" y="38606"/>
                    <a:pt x="16312" y="38740"/>
                    <a:pt x="16379" y="38740"/>
                  </a:cubicBezTo>
                  <a:cubicBezTo>
                    <a:pt x="16485" y="38772"/>
                    <a:pt x="16594" y="38783"/>
                    <a:pt x="16706" y="38783"/>
                  </a:cubicBezTo>
                  <a:cubicBezTo>
                    <a:pt x="16949" y="38783"/>
                    <a:pt x="17206" y="38729"/>
                    <a:pt x="17480" y="38707"/>
                  </a:cubicBezTo>
                  <a:cubicBezTo>
                    <a:pt x="17813" y="38673"/>
                    <a:pt x="17913" y="38573"/>
                    <a:pt x="18147" y="38273"/>
                  </a:cubicBezTo>
                  <a:cubicBezTo>
                    <a:pt x="18314" y="38073"/>
                    <a:pt x="18380" y="37773"/>
                    <a:pt x="18347" y="37539"/>
                  </a:cubicBezTo>
                  <a:lnTo>
                    <a:pt x="18380" y="37506"/>
                  </a:lnTo>
                  <a:cubicBezTo>
                    <a:pt x="18414" y="37439"/>
                    <a:pt x="18414" y="37439"/>
                    <a:pt x="18414" y="37406"/>
                  </a:cubicBezTo>
                  <a:lnTo>
                    <a:pt x="18481" y="37439"/>
                  </a:lnTo>
                  <a:cubicBezTo>
                    <a:pt x="18581" y="37606"/>
                    <a:pt x="18714" y="37839"/>
                    <a:pt x="18747" y="38039"/>
                  </a:cubicBezTo>
                  <a:lnTo>
                    <a:pt x="18747" y="38206"/>
                  </a:lnTo>
                  <a:cubicBezTo>
                    <a:pt x="18747" y="38206"/>
                    <a:pt x="18714" y="38206"/>
                    <a:pt x="18714" y="38240"/>
                  </a:cubicBezTo>
                  <a:cubicBezTo>
                    <a:pt x="18681" y="38273"/>
                    <a:pt x="18681" y="38373"/>
                    <a:pt x="18647" y="38406"/>
                  </a:cubicBezTo>
                  <a:cubicBezTo>
                    <a:pt x="18547" y="38506"/>
                    <a:pt x="18481" y="38540"/>
                    <a:pt x="18347" y="38606"/>
                  </a:cubicBezTo>
                  <a:cubicBezTo>
                    <a:pt x="18314" y="38606"/>
                    <a:pt x="18314" y="38707"/>
                    <a:pt x="18347" y="38707"/>
                  </a:cubicBezTo>
                  <a:lnTo>
                    <a:pt x="18481" y="38707"/>
                  </a:lnTo>
                  <a:cubicBezTo>
                    <a:pt x="18177" y="39453"/>
                    <a:pt x="18168" y="40298"/>
                    <a:pt x="18189" y="41127"/>
                  </a:cubicBezTo>
                  <a:lnTo>
                    <a:pt x="18189" y="41127"/>
                  </a:lnTo>
                  <a:cubicBezTo>
                    <a:pt x="18248" y="40263"/>
                    <a:pt x="18378" y="39407"/>
                    <a:pt x="18647" y="38573"/>
                  </a:cubicBezTo>
                  <a:cubicBezTo>
                    <a:pt x="18847" y="38373"/>
                    <a:pt x="18847" y="38039"/>
                    <a:pt x="18714" y="37739"/>
                  </a:cubicBezTo>
                  <a:cubicBezTo>
                    <a:pt x="18581" y="37406"/>
                    <a:pt x="18314" y="37139"/>
                    <a:pt x="18047" y="36905"/>
                  </a:cubicBezTo>
                  <a:cubicBezTo>
                    <a:pt x="17913" y="36839"/>
                    <a:pt x="17813" y="36705"/>
                    <a:pt x="17680" y="36672"/>
                  </a:cubicBezTo>
                  <a:cubicBezTo>
                    <a:pt x="17647" y="36605"/>
                    <a:pt x="17547" y="36605"/>
                    <a:pt x="17513" y="36572"/>
                  </a:cubicBezTo>
                  <a:cubicBezTo>
                    <a:pt x="17580" y="36538"/>
                    <a:pt x="17547" y="36438"/>
                    <a:pt x="17513" y="36438"/>
                  </a:cubicBezTo>
                  <a:cubicBezTo>
                    <a:pt x="17346" y="36372"/>
                    <a:pt x="17180" y="36305"/>
                    <a:pt x="17013" y="36271"/>
                  </a:cubicBezTo>
                  <a:cubicBezTo>
                    <a:pt x="17113" y="33336"/>
                    <a:pt x="16579" y="30200"/>
                    <a:pt x="16412" y="27265"/>
                  </a:cubicBezTo>
                  <a:cubicBezTo>
                    <a:pt x="16279" y="25330"/>
                    <a:pt x="16079" y="23362"/>
                    <a:pt x="16045" y="21361"/>
                  </a:cubicBezTo>
                  <a:cubicBezTo>
                    <a:pt x="16012" y="19693"/>
                    <a:pt x="16279" y="18092"/>
                    <a:pt x="15879" y="16491"/>
                  </a:cubicBezTo>
                  <a:cubicBezTo>
                    <a:pt x="15912" y="16491"/>
                    <a:pt x="15945" y="16424"/>
                    <a:pt x="15912" y="16391"/>
                  </a:cubicBezTo>
                  <a:cubicBezTo>
                    <a:pt x="15779" y="15990"/>
                    <a:pt x="15612" y="15590"/>
                    <a:pt x="15745" y="15223"/>
                  </a:cubicBezTo>
                  <a:lnTo>
                    <a:pt x="15879" y="15090"/>
                  </a:lnTo>
                  <a:cubicBezTo>
                    <a:pt x="15912" y="15056"/>
                    <a:pt x="15879" y="15023"/>
                    <a:pt x="15845" y="15023"/>
                  </a:cubicBezTo>
                  <a:lnTo>
                    <a:pt x="15845" y="14990"/>
                  </a:lnTo>
                  <a:lnTo>
                    <a:pt x="15845" y="14923"/>
                  </a:lnTo>
                  <a:lnTo>
                    <a:pt x="15845" y="14823"/>
                  </a:lnTo>
                  <a:lnTo>
                    <a:pt x="15879" y="14856"/>
                  </a:lnTo>
                  <a:cubicBezTo>
                    <a:pt x="15888" y="14866"/>
                    <a:pt x="15898" y="14870"/>
                    <a:pt x="15907" y="14870"/>
                  </a:cubicBezTo>
                  <a:cubicBezTo>
                    <a:pt x="15929" y="14870"/>
                    <a:pt x="15945" y="14846"/>
                    <a:pt x="15945" y="14823"/>
                  </a:cubicBezTo>
                  <a:cubicBezTo>
                    <a:pt x="16012" y="14589"/>
                    <a:pt x="15879" y="14422"/>
                    <a:pt x="15779" y="14256"/>
                  </a:cubicBezTo>
                  <a:cubicBezTo>
                    <a:pt x="15612" y="13989"/>
                    <a:pt x="15445" y="13722"/>
                    <a:pt x="15545" y="13355"/>
                  </a:cubicBezTo>
                  <a:cubicBezTo>
                    <a:pt x="15545" y="13322"/>
                    <a:pt x="15545" y="13322"/>
                    <a:pt x="15512" y="13322"/>
                  </a:cubicBezTo>
                  <a:cubicBezTo>
                    <a:pt x="15779" y="12921"/>
                    <a:pt x="15111" y="12388"/>
                    <a:pt x="14845" y="12221"/>
                  </a:cubicBezTo>
                  <a:cubicBezTo>
                    <a:pt x="14544" y="12054"/>
                    <a:pt x="14177" y="11987"/>
                    <a:pt x="13777" y="11921"/>
                  </a:cubicBezTo>
                  <a:cubicBezTo>
                    <a:pt x="12958" y="11687"/>
                    <a:pt x="12037" y="11581"/>
                    <a:pt x="11147" y="11581"/>
                  </a:cubicBezTo>
                  <a:cubicBezTo>
                    <a:pt x="11022" y="11581"/>
                    <a:pt x="10898" y="11583"/>
                    <a:pt x="10775" y="11587"/>
                  </a:cubicBezTo>
                  <a:cubicBezTo>
                    <a:pt x="10875" y="11087"/>
                    <a:pt x="11075" y="10520"/>
                    <a:pt x="11075" y="10253"/>
                  </a:cubicBezTo>
                  <a:lnTo>
                    <a:pt x="11075" y="10086"/>
                  </a:lnTo>
                  <a:cubicBezTo>
                    <a:pt x="11876" y="10019"/>
                    <a:pt x="12343" y="9252"/>
                    <a:pt x="12510" y="8518"/>
                  </a:cubicBezTo>
                  <a:cubicBezTo>
                    <a:pt x="12610" y="8351"/>
                    <a:pt x="12710" y="8151"/>
                    <a:pt x="12743" y="7985"/>
                  </a:cubicBezTo>
                  <a:cubicBezTo>
                    <a:pt x="12760" y="8001"/>
                    <a:pt x="12793" y="8010"/>
                    <a:pt x="12822" y="8010"/>
                  </a:cubicBezTo>
                  <a:cubicBezTo>
                    <a:pt x="12852" y="8010"/>
                    <a:pt x="12877" y="8001"/>
                    <a:pt x="12877" y="7985"/>
                  </a:cubicBezTo>
                  <a:lnTo>
                    <a:pt x="12877" y="7584"/>
                  </a:lnTo>
                  <a:cubicBezTo>
                    <a:pt x="12877" y="7551"/>
                    <a:pt x="12843" y="7551"/>
                    <a:pt x="12776" y="7551"/>
                  </a:cubicBezTo>
                  <a:cubicBezTo>
                    <a:pt x="12776" y="7084"/>
                    <a:pt x="12676" y="6650"/>
                    <a:pt x="12543" y="6250"/>
                  </a:cubicBezTo>
                  <a:cubicBezTo>
                    <a:pt x="12410" y="5816"/>
                    <a:pt x="12243" y="5216"/>
                    <a:pt x="12009" y="4749"/>
                  </a:cubicBezTo>
                  <a:cubicBezTo>
                    <a:pt x="11442" y="3848"/>
                    <a:pt x="10742" y="3481"/>
                    <a:pt x="11042" y="2180"/>
                  </a:cubicBezTo>
                  <a:cubicBezTo>
                    <a:pt x="11042" y="2122"/>
                    <a:pt x="11008" y="2087"/>
                    <a:pt x="10973" y="2087"/>
                  </a:cubicBezTo>
                  <a:cubicBezTo>
                    <a:pt x="10948" y="2087"/>
                    <a:pt x="10922" y="2105"/>
                    <a:pt x="10908" y="2147"/>
                  </a:cubicBezTo>
                  <a:cubicBezTo>
                    <a:pt x="10742" y="2647"/>
                    <a:pt x="10742" y="3014"/>
                    <a:pt x="10842" y="3348"/>
                  </a:cubicBezTo>
                  <a:cubicBezTo>
                    <a:pt x="10675" y="2848"/>
                    <a:pt x="10508" y="2381"/>
                    <a:pt x="10375" y="1847"/>
                  </a:cubicBezTo>
                  <a:cubicBezTo>
                    <a:pt x="10341" y="1580"/>
                    <a:pt x="10241" y="1380"/>
                    <a:pt x="10175" y="1146"/>
                  </a:cubicBezTo>
                  <a:cubicBezTo>
                    <a:pt x="10056" y="723"/>
                    <a:pt x="10247" y="583"/>
                    <a:pt x="10520" y="583"/>
                  </a:cubicBezTo>
                  <a:cubicBezTo>
                    <a:pt x="10786" y="583"/>
                    <a:pt x="11129" y="715"/>
                    <a:pt x="11342" y="846"/>
                  </a:cubicBezTo>
                  <a:cubicBezTo>
                    <a:pt x="11418" y="900"/>
                    <a:pt x="11490" y="923"/>
                    <a:pt x="11559" y="923"/>
                  </a:cubicBezTo>
                  <a:cubicBezTo>
                    <a:pt x="11702" y="923"/>
                    <a:pt x="11830" y="825"/>
                    <a:pt x="11943" y="713"/>
                  </a:cubicBezTo>
                  <a:cubicBezTo>
                    <a:pt x="12029" y="655"/>
                    <a:pt x="11941" y="573"/>
                    <a:pt x="11873" y="573"/>
                  </a:cubicBezTo>
                  <a:cubicBezTo>
                    <a:pt x="11862" y="573"/>
                    <a:pt x="11852" y="575"/>
                    <a:pt x="11842" y="579"/>
                  </a:cubicBezTo>
                  <a:cubicBezTo>
                    <a:pt x="11746" y="660"/>
                    <a:pt x="11651" y="693"/>
                    <a:pt x="11557" y="693"/>
                  </a:cubicBezTo>
                  <a:cubicBezTo>
                    <a:pt x="11127" y="693"/>
                    <a:pt x="10716" y="1"/>
                    <a:pt x="10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2195075" y="1277200"/>
              <a:ext cx="3625" cy="3725"/>
            </a:xfrm>
            <a:custGeom>
              <a:avLst/>
              <a:gdLst/>
              <a:ahLst/>
              <a:cxnLst/>
              <a:rect l="l" t="t" r="r" b="b"/>
              <a:pathLst>
                <a:path w="145" h="149" extrusionOk="0">
                  <a:moveTo>
                    <a:pt x="100" y="0"/>
                  </a:moveTo>
                  <a:cubicBezTo>
                    <a:pt x="123" y="22"/>
                    <a:pt x="134" y="30"/>
                    <a:pt x="138" y="30"/>
                  </a:cubicBezTo>
                  <a:cubicBezTo>
                    <a:pt x="145" y="30"/>
                    <a:pt x="123" y="0"/>
                    <a:pt x="100" y="0"/>
                  </a:cubicBezTo>
                  <a:close/>
                  <a:moveTo>
                    <a:pt x="100" y="0"/>
                  </a:moveTo>
                  <a:lnTo>
                    <a:pt x="100" y="0"/>
                  </a:lnTo>
                  <a:cubicBezTo>
                    <a:pt x="34" y="67"/>
                    <a:pt x="0" y="100"/>
                    <a:pt x="0" y="134"/>
                  </a:cubicBezTo>
                  <a:cubicBezTo>
                    <a:pt x="0" y="134"/>
                    <a:pt x="0" y="148"/>
                    <a:pt x="10" y="148"/>
                  </a:cubicBezTo>
                  <a:cubicBezTo>
                    <a:pt x="15" y="148"/>
                    <a:pt x="23" y="145"/>
                    <a:pt x="34" y="134"/>
                  </a:cubicBezTo>
                  <a:cubicBezTo>
                    <a:pt x="34" y="134"/>
                    <a:pt x="100" y="10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103550" y="1183825"/>
              <a:ext cx="221275" cy="41175"/>
            </a:xfrm>
            <a:custGeom>
              <a:avLst/>
              <a:gdLst/>
              <a:ahLst/>
              <a:cxnLst/>
              <a:rect l="l" t="t" r="r" b="b"/>
              <a:pathLst>
                <a:path w="8851" h="1647" extrusionOk="0">
                  <a:moveTo>
                    <a:pt x="4365" y="0"/>
                  </a:moveTo>
                  <a:cubicBezTo>
                    <a:pt x="3624" y="0"/>
                    <a:pt x="2840" y="147"/>
                    <a:pt x="2227" y="366"/>
                  </a:cubicBezTo>
                  <a:cubicBezTo>
                    <a:pt x="1360" y="466"/>
                    <a:pt x="359" y="833"/>
                    <a:pt x="25" y="1534"/>
                  </a:cubicBezTo>
                  <a:cubicBezTo>
                    <a:pt x="0" y="1609"/>
                    <a:pt x="32" y="1646"/>
                    <a:pt x="77" y="1646"/>
                  </a:cubicBezTo>
                  <a:cubicBezTo>
                    <a:pt x="92" y="1646"/>
                    <a:pt x="109" y="1642"/>
                    <a:pt x="126" y="1634"/>
                  </a:cubicBezTo>
                  <a:cubicBezTo>
                    <a:pt x="526" y="1400"/>
                    <a:pt x="926" y="1133"/>
                    <a:pt x="1326" y="900"/>
                  </a:cubicBezTo>
                  <a:cubicBezTo>
                    <a:pt x="1827" y="666"/>
                    <a:pt x="2427" y="533"/>
                    <a:pt x="2961" y="399"/>
                  </a:cubicBezTo>
                  <a:cubicBezTo>
                    <a:pt x="3028" y="399"/>
                    <a:pt x="3128" y="366"/>
                    <a:pt x="3194" y="366"/>
                  </a:cubicBezTo>
                  <a:cubicBezTo>
                    <a:pt x="3459" y="313"/>
                    <a:pt x="3719" y="290"/>
                    <a:pt x="3979" y="290"/>
                  </a:cubicBezTo>
                  <a:cubicBezTo>
                    <a:pt x="4539" y="290"/>
                    <a:pt x="5093" y="396"/>
                    <a:pt x="5663" y="533"/>
                  </a:cubicBezTo>
                  <a:cubicBezTo>
                    <a:pt x="6664" y="833"/>
                    <a:pt x="7598" y="1233"/>
                    <a:pt x="8632" y="1500"/>
                  </a:cubicBezTo>
                  <a:cubicBezTo>
                    <a:pt x="8655" y="1510"/>
                    <a:pt x="8677" y="1514"/>
                    <a:pt x="8696" y="1514"/>
                  </a:cubicBezTo>
                  <a:cubicBezTo>
                    <a:pt x="8814" y="1514"/>
                    <a:pt x="8851" y="1362"/>
                    <a:pt x="8765" y="1333"/>
                  </a:cubicBezTo>
                  <a:cubicBezTo>
                    <a:pt x="7798" y="800"/>
                    <a:pt x="6530" y="399"/>
                    <a:pt x="5463" y="133"/>
                  </a:cubicBezTo>
                  <a:cubicBezTo>
                    <a:pt x="5130" y="41"/>
                    <a:pt x="4753" y="0"/>
                    <a:pt x="4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2076650" y="1226175"/>
              <a:ext cx="22350" cy="24350"/>
            </a:xfrm>
            <a:custGeom>
              <a:avLst/>
              <a:gdLst/>
              <a:ahLst/>
              <a:cxnLst/>
              <a:rect l="l" t="t" r="r" b="b"/>
              <a:pathLst>
                <a:path w="894" h="974" extrusionOk="0">
                  <a:moveTo>
                    <a:pt x="790" y="1"/>
                  </a:moveTo>
                  <a:cubicBezTo>
                    <a:pt x="782" y="1"/>
                    <a:pt x="775" y="3"/>
                    <a:pt x="768" y="6"/>
                  </a:cubicBezTo>
                  <a:cubicBezTo>
                    <a:pt x="401" y="206"/>
                    <a:pt x="167" y="540"/>
                    <a:pt x="1" y="940"/>
                  </a:cubicBezTo>
                  <a:cubicBezTo>
                    <a:pt x="1" y="974"/>
                    <a:pt x="1" y="974"/>
                    <a:pt x="34" y="974"/>
                  </a:cubicBezTo>
                  <a:cubicBezTo>
                    <a:pt x="368" y="774"/>
                    <a:pt x="468" y="340"/>
                    <a:pt x="835" y="140"/>
                  </a:cubicBezTo>
                  <a:cubicBezTo>
                    <a:pt x="894" y="110"/>
                    <a:pt x="848" y="1"/>
                    <a:pt x="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2037450" y="1254325"/>
              <a:ext cx="37075" cy="75225"/>
            </a:xfrm>
            <a:custGeom>
              <a:avLst/>
              <a:gdLst/>
              <a:ahLst/>
              <a:cxnLst/>
              <a:rect l="l" t="t" r="r" b="b"/>
              <a:pathLst>
                <a:path w="1483" h="3009" extrusionOk="0">
                  <a:moveTo>
                    <a:pt x="1436" y="1"/>
                  </a:moveTo>
                  <a:cubicBezTo>
                    <a:pt x="1424" y="1"/>
                    <a:pt x="1412" y="5"/>
                    <a:pt x="1402" y="14"/>
                  </a:cubicBezTo>
                  <a:cubicBezTo>
                    <a:pt x="1068" y="481"/>
                    <a:pt x="801" y="1015"/>
                    <a:pt x="568" y="1516"/>
                  </a:cubicBezTo>
                  <a:cubicBezTo>
                    <a:pt x="301" y="1949"/>
                    <a:pt x="101" y="2483"/>
                    <a:pt x="1" y="2983"/>
                  </a:cubicBezTo>
                  <a:cubicBezTo>
                    <a:pt x="1" y="3000"/>
                    <a:pt x="9" y="3008"/>
                    <a:pt x="18" y="3008"/>
                  </a:cubicBezTo>
                  <a:cubicBezTo>
                    <a:pt x="26" y="3008"/>
                    <a:pt x="34" y="3000"/>
                    <a:pt x="34" y="2983"/>
                  </a:cubicBezTo>
                  <a:cubicBezTo>
                    <a:pt x="268" y="2416"/>
                    <a:pt x="435" y="1882"/>
                    <a:pt x="668" y="1382"/>
                  </a:cubicBezTo>
                  <a:cubicBezTo>
                    <a:pt x="935" y="915"/>
                    <a:pt x="1202" y="548"/>
                    <a:pt x="1435" y="48"/>
                  </a:cubicBezTo>
                  <a:cubicBezTo>
                    <a:pt x="1482" y="24"/>
                    <a:pt x="1463" y="1"/>
                    <a:pt x="1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032450" y="1337700"/>
              <a:ext cx="7250" cy="26875"/>
            </a:xfrm>
            <a:custGeom>
              <a:avLst/>
              <a:gdLst/>
              <a:ahLst/>
              <a:cxnLst/>
              <a:rect l="l" t="t" r="r" b="b"/>
              <a:pathLst>
                <a:path w="290" h="1075" extrusionOk="0">
                  <a:moveTo>
                    <a:pt x="275" y="0"/>
                  </a:moveTo>
                  <a:cubicBezTo>
                    <a:pt x="271" y="0"/>
                    <a:pt x="268" y="4"/>
                    <a:pt x="268" y="15"/>
                  </a:cubicBezTo>
                  <a:cubicBezTo>
                    <a:pt x="290" y="15"/>
                    <a:pt x="282" y="0"/>
                    <a:pt x="275" y="0"/>
                  </a:cubicBezTo>
                  <a:close/>
                  <a:moveTo>
                    <a:pt x="268" y="15"/>
                  </a:moveTo>
                  <a:cubicBezTo>
                    <a:pt x="134" y="149"/>
                    <a:pt x="101" y="215"/>
                    <a:pt x="34" y="415"/>
                  </a:cubicBezTo>
                  <a:cubicBezTo>
                    <a:pt x="1" y="649"/>
                    <a:pt x="1" y="849"/>
                    <a:pt x="1" y="1049"/>
                  </a:cubicBezTo>
                  <a:cubicBezTo>
                    <a:pt x="1" y="1066"/>
                    <a:pt x="9" y="1074"/>
                    <a:pt x="26" y="1074"/>
                  </a:cubicBezTo>
                  <a:cubicBezTo>
                    <a:pt x="42" y="1074"/>
                    <a:pt x="67" y="1066"/>
                    <a:pt x="101" y="1049"/>
                  </a:cubicBezTo>
                  <a:cubicBezTo>
                    <a:pt x="168" y="916"/>
                    <a:pt x="168" y="749"/>
                    <a:pt x="201" y="582"/>
                  </a:cubicBezTo>
                  <a:cubicBezTo>
                    <a:pt x="201" y="415"/>
                    <a:pt x="201" y="182"/>
                    <a:pt x="268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2031625" y="1373500"/>
              <a:ext cx="9200" cy="49175"/>
            </a:xfrm>
            <a:custGeom>
              <a:avLst/>
              <a:gdLst/>
              <a:ahLst/>
              <a:cxnLst/>
              <a:rect l="l" t="t" r="r" b="b"/>
              <a:pathLst>
                <a:path w="368" h="1967" extrusionOk="0">
                  <a:moveTo>
                    <a:pt x="184" y="1"/>
                  </a:moveTo>
                  <a:cubicBezTo>
                    <a:pt x="175" y="1"/>
                    <a:pt x="167" y="18"/>
                    <a:pt x="167" y="51"/>
                  </a:cubicBezTo>
                  <a:cubicBezTo>
                    <a:pt x="134" y="618"/>
                    <a:pt x="0" y="1419"/>
                    <a:pt x="334" y="1952"/>
                  </a:cubicBezTo>
                  <a:cubicBezTo>
                    <a:pt x="334" y="1962"/>
                    <a:pt x="337" y="1966"/>
                    <a:pt x="341" y="1966"/>
                  </a:cubicBezTo>
                  <a:cubicBezTo>
                    <a:pt x="351" y="1966"/>
                    <a:pt x="367" y="1942"/>
                    <a:pt x="367" y="1919"/>
                  </a:cubicBezTo>
                  <a:cubicBezTo>
                    <a:pt x="201" y="1619"/>
                    <a:pt x="134" y="1318"/>
                    <a:pt x="167" y="952"/>
                  </a:cubicBezTo>
                  <a:cubicBezTo>
                    <a:pt x="167" y="651"/>
                    <a:pt x="201" y="318"/>
                    <a:pt x="201" y="51"/>
                  </a:cubicBezTo>
                  <a:cubicBezTo>
                    <a:pt x="201" y="18"/>
                    <a:pt x="192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2041625" y="1433125"/>
              <a:ext cx="53050" cy="79100"/>
            </a:xfrm>
            <a:custGeom>
              <a:avLst/>
              <a:gdLst/>
              <a:ahLst/>
              <a:cxnLst/>
              <a:rect l="l" t="t" r="r" b="b"/>
              <a:pathLst>
                <a:path w="2122" h="3164" extrusionOk="0">
                  <a:moveTo>
                    <a:pt x="1" y="1"/>
                  </a:moveTo>
                  <a:cubicBezTo>
                    <a:pt x="434" y="1168"/>
                    <a:pt x="801" y="2503"/>
                    <a:pt x="1969" y="3103"/>
                  </a:cubicBezTo>
                  <a:cubicBezTo>
                    <a:pt x="2011" y="3145"/>
                    <a:pt x="2047" y="3164"/>
                    <a:pt x="2072" y="3164"/>
                  </a:cubicBezTo>
                  <a:cubicBezTo>
                    <a:pt x="2107" y="3164"/>
                    <a:pt x="2122" y="3128"/>
                    <a:pt x="2102" y="3070"/>
                  </a:cubicBezTo>
                  <a:cubicBezTo>
                    <a:pt x="1935" y="2569"/>
                    <a:pt x="1468" y="2269"/>
                    <a:pt x="1135" y="1869"/>
                  </a:cubicBezTo>
                  <a:cubicBezTo>
                    <a:pt x="668" y="1335"/>
                    <a:pt x="334" y="635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095250" y="1513675"/>
              <a:ext cx="104850" cy="36225"/>
            </a:xfrm>
            <a:custGeom>
              <a:avLst/>
              <a:gdLst/>
              <a:ahLst/>
              <a:cxnLst/>
              <a:rect l="l" t="t" r="r" b="b"/>
              <a:pathLst>
                <a:path w="4194" h="1449" extrusionOk="0">
                  <a:moveTo>
                    <a:pt x="30" y="1"/>
                  </a:moveTo>
                  <a:cubicBezTo>
                    <a:pt x="10" y="1"/>
                    <a:pt x="0" y="24"/>
                    <a:pt x="24" y="48"/>
                  </a:cubicBezTo>
                  <a:cubicBezTo>
                    <a:pt x="424" y="548"/>
                    <a:pt x="991" y="715"/>
                    <a:pt x="1492" y="1015"/>
                  </a:cubicBezTo>
                  <a:cubicBezTo>
                    <a:pt x="1751" y="1204"/>
                    <a:pt x="2244" y="1393"/>
                    <a:pt x="2664" y="1393"/>
                  </a:cubicBezTo>
                  <a:cubicBezTo>
                    <a:pt x="2838" y="1393"/>
                    <a:pt x="2999" y="1360"/>
                    <a:pt x="3126" y="1282"/>
                  </a:cubicBezTo>
                  <a:cubicBezTo>
                    <a:pt x="3360" y="1382"/>
                    <a:pt x="3693" y="1449"/>
                    <a:pt x="3960" y="1449"/>
                  </a:cubicBezTo>
                  <a:cubicBezTo>
                    <a:pt x="3993" y="1449"/>
                    <a:pt x="4027" y="1449"/>
                    <a:pt x="4027" y="1382"/>
                  </a:cubicBezTo>
                  <a:lnTo>
                    <a:pt x="4093" y="1382"/>
                  </a:lnTo>
                  <a:cubicBezTo>
                    <a:pt x="4116" y="1404"/>
                    <a:pt x="4131" y="1412"/>
                    <a:pt x="4140" y="1412"/>
                  </a:cubicBezTo>
                  <a:cubicBezTo>
                    <a:pt x="4160" y="1412"/>
                    <a:pt x="4160" y="1382"/>
                    <a:pt x="4160" y="1382"/>
                  </a:cubicBezTo>
                  <a:cubicBezTo>
                    <a:pt x="4194" y="1282"/>
                    <a:pt x="4160" y="1149"/>
                    <a:pt x="3993" y="1149"/>
                  </a:cubicBezTo>
                  <a:cubicBezTo>
                    <a:pt x="3893" y="1149"/>
                    <a:pt x="3793" y="1149"/>
                    <a:pt x="3693" y="1115"/>
                  </a:cubicBezTo>
                  <a:cubicBezTo>
                    <a:pt x="3626" y="1049"/>
                    <a:pt x="3526" y="1049"/>
                    <a:pt x="3460" y="1049"/>
                  </a:cubicBezTo>
                  <a:cubicBezTo>
                    <a:pt x="3393" y="1032"/>
                    <a:pt x="3318" y="1024"/>
                    <a:pt x="3243" y="1024"/>
                  </a:cubicBezTo>
                  <a:cubicBezTo>
                    <a:pt x="3168" y="1024"/>
                    <a:pt x="3093" y="1032"/>
                    <a:pt x="3026" y="1049"/>
                  </a:cubicBezTo>
                  <a:cubicBezTo>
                    <a:pt x="2692" y="882"/>
                    <a:pt x="2225" y="882"/>
                    <a:pt x="1925" y="848"/>
                  </a:cubicBezTo>
                  <a:cubicBezTo>
                    <a:pt x="1191" y="782"/>
                    <a:pt x="558" y="548"/>
                    <a:pt x="57" y="15"/>
                  </a:cubicBezTo>
                  <a:cubicBezTo>
                    <a:pt x="47" y="5"/>
                    <a:pt x="38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2200075" y="1544050"/>
              <a:ext cx="5450" cy="3575"/>
            </a:xfrm>
            <a:custGeom>
              <a:avLst/>
              <a:gdLst/>
              <a:ahLst/>
              <a:cxnLst/>
              <a:rect l="l" t="t" r="r" b="b"/>
              <a:pathLst>
                <a:path w="218" h="143" extrusionOk="0">
                  <a:moveTo>
                    <a:pt x="101" y="0"/>
                  </a:moveTo>
                  <a:lnTo>
                    <a:pt x="67" y="67"/>
                  </a:lnTo>
                  <a:cubicBezTo>
                    <a:pt x="1" y="117"/>
                    <a:pt x="51" y="142"/>
                    <a:pt x="105" y="142"/>
                  </a:cubicBezTo>
                  <a:cubicBezTo>
                    <a:pt x="159" y="142"/>
                    <a:pt x="217" y="117"/>
                    <a:pt x="167" y="67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2232600" y="1543725"/>
              <a:ext cx="15875" cy="3675"/>
            </a:xfrm>
            <a:custGeom>
              <a:avLst/>
              <a:gdLst/>
              <a:ahLst/>
              <a:cxnLst/>
              <a:rect l="l" t="t" r="r" b="b"/>
              <a:pathLst>
                <a:path w="635" h="147" extrusionOk="0">
                  <a:moveTo>
                    <a:pt x="426" y="0"/>
                  </a:moveTo>
                  <a:cubicBezTo>
                    <a:pt x="278" y="0"/>
                    <a:pt x="156" y="31"/>
                    <a:pt x="34" y="80"/>
                  </a:cubicBezTo>
                  <a:cubicBezTo>
                    <a:pt x="0" y="80"/>
                    <a:pt x="0" y="147"/>
                    <a:pt x="34" y="147"/>
                  </a:cubicBezTo>
                  <a:cubicBezTo>
                    <a:pt x="201" y="147"/>
                    <a:pt x="434" y="147"/>
                    <a:pt x="601" y="80"/>
                  </a:cubicBezTo>
                  <a:cubicBezTo>
                    <a:pt x="634" y="80"/>
                    <a:pt x="634" y="13"/>
                    <a:pt x="601" y="13"/>
                  </a:cubicBezTo>
                  <a:cubicBezTo>
                    <a:pt x="538" y="4"/>
                    <a:pt x="481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2255950" y="1459475"/>
              <a:ext cx="118450" cy="84000"/>
            </a:xfrm>
            <a:custGeom>
              <a:avLst/>
              <a:gdLst/>
              <a:ahLst/>
              <a:cxnLst/>
              <a:rect l="l" t="t" r="r" b="b"/>
              <a:pathLst>
                <a:path w="4738" h="3360" extrusionOk="0">
                  <a:moveTo>
                    <a:pt x="4598" y="0"/>
                  </a:moveTo>
                  <a:cubicBezTo>
                    <a:pt x="4551" y="0"/>
                    <a:pt x="4527" y="24"/>
                    <a:pt x="4504" y="48"/>
                  </a:cubicBezTo>
                  <a:cubicBezTo>
                    <a:pt x="4370" y="148"/>
                    <a:pt x="4270" y="281"/>
                    <a:pt x="4170" y="348"/>
                  </a:cubicBezTo>
                  <a:cubicBezTo>
                    <a:pt x="4003" y="515"/>
                    <a:pt x="3736" y="715"/>
                    <a:pt x="3670" y="948"/>
                  </a:cubicBezTo>
                  <a:cubicBezTo>
                    <a:pt x="3269" y="1115"/>
                    <a:pt x="3069" y="1649"/>
                    <a:pt x="2736" y="1949"/>
                  </a:cubicBezTo>
                  <a:cubicBezTo>
                    <a:pt x="2035" y="2549"/>
                    <a:pt x="1001" y="3183"/>
                    <a:pt x="34" y="3317"/>
                  </a:cubicBezTo>
                  <a:cubicBezTo>
                    <a:pt x="0" y="3317"/>
                    <a:pt x="0" y="3350"/>
                    <a:pt x="34" y="3350"/>
                  </a:cubicBezTo>
                  <a:cubicBezTo>
                    <a:pt x="105" y="3356"/>
                    <a:pt x="177" y="3359"/>
                    <a:pt x="248" y="3359"/>
                  </a:cubicBezTo>
                  <a:cubicBezTo>
                    <a:pt x="1729" y="3359"/>
                    <a:pt x="3044" y="2066"/>
                    <a:pt x="3903" y="1015"/>
                  </a:cubicBezTo>
                  <a:cubicBezTo>
                    <a:pt x="3903" y="982"/>
                    <a:pt x="3937" y="982"/>
                    <a:pt x="3903" y="948"/>
                  </a:cubicBezTo>
                  <a:cubicBezTo>
                    <a:pt x="4037" y="815"/>
                    <a:pt x="4137" y="681"/>
                    <a:pt x="4270" y="615"/>
                  </a:cubicBezTo>
                  <a:cubicBezTo>
                    <a:pt x="4404" y="481"/>
                    <a:pt x="4737" y="315"/>
                    <a:pt x="4737" y="114"/>
                  </a:cubicBezTo>
                  <a:lnTo>
                    <a:pt x="4670" y="14"/>
                  </a:lnTo>
                  <a:cubicBezTo>
                    <a:pt x="4641" y="5"/>
                    <a:pt x="4618" y="0"/>
                    <a:pt x="4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371650" y="1438150"/>
              <a:ext cx="11075" cy="17275"/>
            </a:xfrm>
            <a:custGeom>
              <a:avLst/>
              <a:gdLst/>
              <a:ahLst/>
              <a:cxnLst/>
              <a:rect l="l" t="t" r="r" b="b"/>
              <a:pathLst>
                <a:path w="443" h="691" extrusionOk="0">
                  <a:moveTo>
                    <a:pt x="443" y="0"/>
                  </a:moveTo>
                  <a:lnTo>
                    <a:pt x="443" y="0"/>
                  </a:lnTo>
                  <a:cubicBezTo>
                    <a:pt x="309" y="33"/>
                    <a:pt x="309" y="133"/>
                    <a:pt x="243" y="200"/>
                  </a:cubicBezTo>
                  <a:cubicBezTo>
                    <a:pt x="109" y="334"/>
                    <a:pt x="76" y="400"/>
                    <a:pt x="42" y="534"/>
                  </a:cubicBezTo>
                  <a:cubicBezTo>
                    <a:pt x="1" y="638"/>
                    <a:pt x="89" y="690"/>
                    <a:pt x="170" y="690"/>
                  </a:cubicBezTo>
                  <a:cubicBezTo>
                    <a:pt x="218" y="690"/>
                    <a:pt x="263" y="671"/>
                    <a:pt x="276" y="634"/>
                  </a:cubicBezTo>
                  <a:cubicBezTo>
                    <a:pt x="309" y="534"/>
                    <a:pt x="309" y="434"/>
                    <a:pt x="376" y="334"/>
                  </a:cubicBezTo>
                  <a:cubicBezTo>
                    <a:pt x="376" y="234"/>
                    <a:pt x="443" y="133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2385200" y="1423550"/>
              <a:ext cx="2125" cy="9200"/>
            </a:xfrm>
            <a:custGeom>
              <a:avLst/>
              <a:gdLst/>
              <a:ahLst/>
              <a:cxnLst/>
              <a:rect l="l" t="t" r="r" b="b"/>
              <a:pathLst>
                <a:path w="85" h="368" extrusionOk="0">
                  <a:moveTo>
                    <a:pt x="80" y="0"/>
                  </a:moveTo>
                  <a:lnTo>
                    <a:pt x="80" y="0"/>
                  </a:lnTo>
                  <a:cubicBezTo>
                    <a:pt x="76" y="0"/>
                    <a:pt x="68" y="17"/>
                    <a:pt x="68" y="50"/>
                  </a:cubicBezTo>
                  <a:cubicBezTo>
                    <a:pt x="84" y="17"/>
                    <a:pt x="84" y="0"/>
                    <a:pt x="80" y="0"/>
                  </a:cubicBezTo>
                  <a:close/>
                  <a:moveTo>
                    <a:pt x="68" y="50"/>
                  </a:moveTo>
                  <a:lnTo>
                    <a:pt x="68" y="50"/>
                  </a:lnTo>
                  <a:cubicBezTo>
                    <a:pt x="34" y="117"/>
                    <a:pt x="1" y="250"/>
                    <a:pt x="1" y="317"/>
                  </a:cubicBezTo>
                  <a:cubicBezTo>
                    <a:pt x="1" y="351"/>
                    <a:pt x="9" y="367"/>
                    <a:pt x="17" y="367"/>
                  </a:cubicBezTo>
                  <a:cubicBezTo>
                    <a:pt x="26" y="367"/>
                    <a:pt x="34" y="351"/>
                    <a:pt x="34" y="317"/>
                  </a:cubicBezTo>
                  <a:cubicBezTo>
                    <a:pt x="34" y="250"/>
                    <a:pt x="68" y="150"/>
                    <a:pt x="68" y="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387700" y="1389150"/>
              <a:ext cx="5875" cy="31075"/>
            </a:xfrm>
            <a:custGeom>
              <a:avLst/>
              <a:gdLst/>
              <a:ahLst/>
              <a:cxnLst/>
              <a:rect l="l" t="t" r="r" b="b"/>
              <a:pathLst>
                <a:path w="235" h="1243" extrusionOk="0">
                  <a:moveTo>
                    <a:pt x="151" y="0"/>
                  </a:moveTo>
                  <a:cubicBezTo>
                    <a:pt x="143" y="0"/>
                    <a:pt x="134" y="9"/>
                    <a:pt x="134" y="25"/>
                  </a:cubicBezTo>
                  <a:cubicBezTo>
                    <a:pt x="101" y="192"/>
                    <a:pt x="101" y="426"/>
                    <a:pt x="101" y="592"/>
                  </a:cubicBezTo>
                  <a:cubicBezTo>
                    <a:pt x="101" y="793"/>
                    <a:pt x="1" y="993"/>
                    <a:pt x="68" y="1193"/>
                  </a:cubicBezTo>
                  <a:cubicBezTo>
                    <a:pt x="68" y="1226"/>
                    <a:pt x="76" y="1243"/>
                    <a:pt x="88" y="1243"/>
                  </a:cubicBezTo>
                  <a:cubicBezTo>
                    <a:pt x="101" y="1243"/>
                    <a:pt x="118" y="1226"/>
                    <a:pt x="134" y="1193"/>
                  </a:cubicBezTo>
                  <a:cubicBezTo>
                    <a:pt x="168" y="993"/>
                    <a:pt x="134" y="793"/>
                    <a:pt x="168" y="592"/>
                  </a:cubicBezTo>
                  <a:cubicBezTo>
                    <a:pt x="168" y="426"/>
                    <a:pt x="234" y="192"/>
                    <a:pt x="168" y="25"/>
                  </a:cubicBezTo>
                  <a:cubicBezTo>
                    <a:pt x="168" y="9"/>
                    <a:pt x="159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2381875" y="1288825"/>
              <a:ext cx="17525" cy="92425"/>
            </a:xfrm>
            <a:custGeom>
              <a:avLst/>
              <a:gdLst/>
              <a:ahLst/>
              <a:cxnLst/>
              <a:rect l="l" t="t" r="r" b="b"/>
              <a:pathLst>
                <a:path w="701" h="3697" extrusionOk="0">
                  <a:moveTo>
                    <a:pt x="104" y="1"/>
                  </a:moveTo>
                  <a:cubicBezTo>
                    <a:pt x="56" y="1"/>
                    <a:pt x="0" y="38"/>
                    <a:pt x="0" y="102"/>
                  </a:cubicBezTo>
                  <a:cubicBezTo>
                    <a:pt x="0" y="803"/>
                    <a:pt x="234" y="1470"/>
                    <a:pt x="301" y="2170"/>
                  </a:cubicBezTo>
                  <a:cubicBezTo>
                    <a:pt x="334" y="2671"/>
                    <a:pt x="201" y="3171"/>
                    <a:pt x="367" y="3671"/>
                  </a:cubicBezTo>
                  <a:cubicBezTo>
                    <a:pt x="367" y="3688"/>
                    <a:pt x="392" y="3696"/>
                    <a:pt x="417" y="3696"/>
                  </a:cubicBezTo>
                  <a:cubicBezTo>
                    <a:pt x="442" y="3696"/>
                    <a:pt x="467" y="3688"/>
                    <a:pt x="467" y="3671"/>
                  </a:cubicBezTo>
                  <a:cubicBezTo>
                    <a:pt x="534" y="2471"/>
                    <a:pt x="701" y="1170"/>
                    <a:pt x="167" y="35"/>
                  </a:cubicBezTo>
                  <a:cubicBezTo>
                    <a:pt x="155" y="12"/>
                    <a:pt x="131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376875" y="1279700"/>
              <a:ext cx="7875" cy="6325"/>
            </a:xfrm>
            <a:custGeom>
              <a:avLst/>
              <a:gdLst/>
              <a:ahLst/>
              <a:cxnLst/>
              <a:rect l="l" t="t" r="r" b="b"/>
              <a:pathLst>
                <a:path w="315" h="253" extrusionOk="0">
                  <a:moveTo>
                    <a:pt x="67" y="0"/>
                  </a:moveTo>
                  <a:cubicBezTo>
                    <a:pt x="0" y="134"/>
                    <a:pt x="67" y="200"/>
                    <a:pt x="200" y="234"/>
                  </a:cubicBezTo>
                  <a:cubicBezTo>
                    <a:pt x="207" y="247"/>
                    <a:pt x="216" y="252"/>
                    <a:pt x="226" y="252"/>
                  </a:cubicBezTo>
                  <a:cubicBezTo>
                    <a:pt x="265" y="252"/>
                    <a:pt x="314" y="160"/>
                    <a:pt x="234" y="13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366025" y="1259325"/>
              <a:ext cx="13375" cy="18600"/>
            </a:xfrm>
            <a:custGeom>
              <a:avLst/>
              <a:gdLst/>
              <a:ahLst/>
              <a:cxnLst/>
              <a:rect l="l" t="t" r="r" b="b"/>
              <a:pathLst>
                <a:path w="535" h="744" extrusionOk="0">
                  <a:moveTo>
                    <a:pt x="51" y="1"/>
                  </a:moveTo>
                  <a:cubicBezTo>
                    <a:pt x="17" y="1"/>
                    <a:pt x="1" y="24"/>
                    <a:pt x="1" y="48"/>
                  </a:cubicBezTo>
                  <a:cubicBezTo>
                    <a:pt x="34" y="181"/>
                    <a:pt x="134" y="315"/>
                    <a:pt x="201" y="448"/>
                  </a:cubicBezTo>
                  <a:cubicBezTo>
                    <a:pt x="301" y="548"/>
                    <a:pt x="334" y="648"/>
                    <a:pt x="468" y="715"/>
                  </a:cubicBezTo>
                  <a:cubicBezTo>
                    <a:pt x="478" y="736"/>
                    <a:pt x="488" y="744"/>
                    <a:pt x="498" y="744"/>
                  </a:cubicBezTo>
                  <a:cubicBezTo>
                    <a:pt x="518" y="744"/>
                    <a:pt x="534" y="705"/>
                    <a:pt x="534" y="682"/>
                  </a:cubicBezTo>
                  <a:lnTo>
                    <a:pt x="301" y="315"/>
                  </a:lnTo>
                  <a:cubicBezTo>
                    <a:pt x="267" y="181"/>
                    <a:pt x="201" y="115"/>
                    <a:pt x="101" y="15"/>
                  </a:cubicBezTo>
                  <a:cubicBezTo>
                    <a:pt x="81" y="5"/>
                    <a:pt x="64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2329325" y="1222975"/>
              <a:ext cx="36425" cy="33875"/>
            </a:xfrm>
            <a:custGeom>
              <a:avLst/>
              <a:gdLst/>
              <a:ahLst/>
              <a:cxnLst/>
              <a:rect l="l" t="t" r="r" b="b"/>
              <a:pathLst>
                <a:path w="1457" h="1355" extrusionOk="0">
                  <a:moveTo>
                    <a:pt x="68" y="1"/>
                  </a:moveTo>
                  <a:cubicBezTo>
                    <a:pt x="1" y="1"/>
                    <a:pt x="1" y="68"/>
                    <a:pt x="68" y="68"/>
                  </a:cubicBezTo>
                  <a:cubicBezTo>
                    <a:pt x="168" y="101"/>
                    <a:pt x="301" y="168"/>
                    <a:pt x="368" y="234"/>
                  </a:cubicBezTo>
                  <a:cubicBezTo>
                    <a:pt x="568" y="301"/>
                    <a:pt x="635" y="401"/>
                    <a:pt x="768" y="501"/>
                  </a:cubicBezTo>
                  <a:cubicBezTo>
                    <a:pt x="968" y="735"/>
                    <a:pt x="1102" y="1002"/>
                    <a:pt x="1202" y="1268"/>
                  </a:cubicBezTo>
                  <a:cubicBezTo>
                    <a:pt x="1226" y="1329"/>
                    <a:pt x="1267" y="1354"/>
                    <a:pt x="1309" y="1354"/>
                  </a:cubicBezTo>
                  <a:cubicBezTo>
                    <a:pt x="1383" y="1354"/>
                    <a:pt x="1457" y="1275"/>
                    <a:pt x="1435" y="1168"/>
                  </a:cubicBezTo>
                  <a:cubicBezTo>
                    <a:pt x="1302" y="902"/>
                    <a:pt x="1068" y="668"/>
                    <a:pt x="835" y="435"/>
                  </a:cubicBezTo>
                  <a:cubicBezTo>
                    <a:pt x="635" y="234"/>
                    <a:pt x="334" y="1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268450" y="1430000"/>
              <a:ext cx="5575" cy="16525"/>
            </a:xfrm>
            <a:custGeom>
              <a:avLst/>
              <a:gdLst/>
              <a:ahLst/>
              <a:cxnLst/>
              <a:rect l="l" t="t" r="r" b="b"/>
              <a:pathLst>
                <a:path w="223" h="661" extrusionOk="0">
                  <a:moveTo>
                    <a:pt x="134" y="1"/>
                  </a:moveTo>
                  <a:cubicBezTo>
                    <a:pt x="118" y="1"/>
                    <a:pt x="101" y="9"/>
                    <a:pt x="101" y="26"/>
                  </a:cubicBezTo>
                  <a:cubicBezTo>
                    <a:pt x="34" y="226"/>
                    <a:pt x="1" y="459"/>
                    <a:pt x="68" y="626"/>
                  </a:cubicBezTo>
                  <a:cubicBezTo>
                    <a:pt x="103" y="650"/>
                    <a:pt x="134" y="661"/>
                    <a:pt x="158" y="661"/>
                  </a:cubicBezTo>
                  <a:cubicBezTo>
                    <a:pt x="202" y="661"/>
                    <a:pt x="222" y="624"/>
                    <a:pt x="201" y="560"/>
                  </a:cubicBezTo>
                  <a:cubicBezTo>
                    <a:pt x="101" y="393"/>
                    <a:pt x="168" y="226"/>
                    <a:pt x="168" y="26"/>
                  </a:cubicBezTo>
                  <a:cubicBezTo>
                    <a:pt x="168" y="9"/>
                    <a:pt x="151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260125" y="1418950"/>
              <a:ext cx="12875" cy="8825"/>
            </a:xfrm>
            <a:custGeom>
              <a:avLst/>
              <a:gdLst/>
              <a:ahLst/>
              <a:cxnLst/>
              <a:rect l="l" t="t" r="r" b="b"/>
              <a:pathLst>
                <a:path w="515" h="353" extrusionOk="0">
                  <a:moveTo>
                    <a:pt x="167" y="1"/>
                  </a:moveTo>
                  <a:cubicBezTo>
                    <a:pt x="0" y="168"/>
                    <a:pt x="200" y="301"/>
                    <a:pt x="367" y="334"/>
                  </a:cubicBezTo>
                  <a:cubicBezTo>
                    <a:pt x="393" y="347"/>
                    <a:pt x="415" y="353"/>
                    <a:pt x="434" y="353"/>
                  </a:cubicBezTo>
                  <a:cubicBezTo>
                    <a:pt x="509" y="353"/>
                    <a:pt x="514" y="261"/>
                    <a:pt x="434" y="234"/>
                  </a:cubicBezTo>
                  <a:cubicBezTo>
                    <a:pt x="367" y="168"/>
                    <a:pt x="334" y="68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244275" y="1284325"/>
              <a:ext cx="5850" cy="3725"/>
            </a:xfrm>
            <a:custGeom>
              <a:avLst/>
              <a:gdLst/>
              <a:ahLst/>
              <a:cxnLst/>
              <a:rect l="l" t="t" r="r" b="b"/>
              <a:pathLst>
                <a:path w="234" h="149" extrusionOk="0">
                  <a:moveTo>
                    <a:pt x="57" y="0"/>
                  </a:moveTo>
                  <a:cubicBezTo>
                    <a:pt x="45" y="0"/>
                    <a:pt x="23" y="15"/>
                    <a:pt x="0" y="15"/>
                  </a:cubicBezTo>
                  <a:lnTo>
                    <a:pt x="0" y="49"/>
                  </a:lnTo>
                  <a:cubicBezTo>
                    <a:pt x="0" y="115"/>
                    <a:pt x="0" y="115"/>
                    <a:pt x="34" y="149"/>
                  </a:cubicBezTo>
                  <a:lnTo>
                    <a:pt x="167" y="149"/>
                  </a:lnTo>
                  <a:cubicBezTo>
                    <a:pt x="234" y="115"/>
                    <a:pt x="201" y="49"/>
                    <a:pt x="167" y="49"/>
                  </a:cubicBezTo>
                  <a:cubicBezTo>
                    <a:pt x="134" y="49"/>
                    <a:pt x="134" y="15"/>
                    <a:pt x="67" y="15"/>
                  </a:cubicBezTo>
                  <a:cubicBezTo>
                    <a:pt x="67" y="4"/>
                    <a:pt x="63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235100" y="1274700"/>
              <a:ext cx="12825" cy="7900"/>
            </a:xfrm>
            <a:custGeom>
              <a:avLst/>
              <a:gdLst/>
              <a:ahLst/>
              <a:cxnLst/>
              <a:rect l="l" t="t" r="r" b="b"/>
              <a:pathLst>
                <a:path w="513" h="316" extrusionOk="0">
                  <a:moveTo>
                    <a:pt x="101" y="0"/>
                  </a:moveTo>
                  <a:cubicBezTo>
                    <a:pt x="67" y="0"/>
                    <a:pt x="67" y="0"/>
                    <a:pt x="67" y="33"/>
                  </a:cubicBezTo>
                  <a:cubicBezTo>
                    <a:pt x="1" y="234"/>
                    <a:pt x="234" y="300"/>
                    <a:pt x="367" y="300"/>
                  </a:cubicBezTo>
                  <a:cubicBezTo>
                    <a:pt x="389" y="311"/>
                    <a:pt x="409" y="316"/>
                    <a:pt x="425" y="316"/>
                  </a:cubicBezTo>
                  <a:cubicBezTo>
                    <a:pt x="507" y="316"/>
                    <a:pt x="512" y="195"/>
                    <a:pt x="401" y="167"/>
                  </a:cubicBezTo>
                  <a:cubicBezTo>
                    <a:pt x="267" y="100"/>
                    <a:pt x="234" y="33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231775" y="1271000"/>
              <a:ext cx="5725" cy="3875"/>
            </a:xfrm>
            <a:custGeom>
              <a:avLst/>
              <a:gdLst/>
              <a:ahLst/>
              <a:cxnLst/>
              <a:rect l="l" t="t" r="r" b="b"/>
              <a:pathLst>
                <a:path w="229" h="155" extrusionOk="0">
                  <a:moveTo>
                    <a:pt x="100" y="1"/>
                  </a:moveTo>
                  <a:cubicBezTo>
                    <a:pt x="83" y="1"/>
                    <a:pt x="63" y="5"/>
                    <a:pt x="33" y="15"/>
                  </a:cubicBezTo>
                  <a:cubicBezTo>
                    <a:pt x="0" y="15"/>
                    <a:pt x="0" y="48"/>
                    <a:pt x="33" y="48"/>
                  </a:cubicBezTo>
                  <a:cubicBezTo>
                    <a:pt x="67" y="81"/>
                    <a:pt x="134" y="81"/>
                    <a:pt x="167" y="148"/>
                  </a:cubicBezTo>
                  <a:cubicBezTo>
                    <a:pt x="172" y="153"/>
                    <a:pt x="176" y="155"/>
                    <a:pt x="181" y="155"/>
                  </a:cubicBezTo>
                  <a:cubicBezTo>
                    <a:pt x="208" y="155"/>
                    <a:pt x="229" y="77"/>
                    <a:pt x="200" y="48"/>
                  </a:cubicBezTo>
                  <a:cubicBezTo>
                    <a:pt x="153" y="24"/>
                    <a:pt x="139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224250" y="1266550"/>
              <a:ext cx="4825" cy="2875"/>
            </a:xfrm>
            <a:custGeom>
              <a:avLst/>
              <a:gdLst/>
              <a:ahLst/>
              <a:cxnLst/>
              <a:rect l="l" t="t" r="r" b="b"/>
              <a:pathLst>
                <a:path w="193" h="115" extrusionOk="0">
                  <a:moveTo>
                    <a:pt x="126" y="1"/>
                  </a:moveTo>
                  <a:cubicBezTo>
                    <a:pt x="109" y="1"/>
                    <a:pt x="84" y="9"/>
                    <a:pt x="34" y="26"/>
                  </a:cubicBezTo>
                  <a:cubicBezTo>
                    <a:pt x="34" y="26"/>
                    <a:pt x="1" y="59"/>
                    <a:pt x="34" y="59"/>
                  </a:cubicBezTo>
                  <a:cubicBezTo>
                    <a:pt x="101" y="59"/>
                    <a:pt x="101" y="93"/>
                    <a:pt x="134" y="93"/>
                  </a:cubicBezTo>
                  <a:cubicBezTo>
                    <a:pt x="142" y="109"/>
                    <a:pt x="150" y="115"/>
                    <a:pt x="157" y="115"/>
                  </a:cubicBezTo>
                  <a:cubicBezTo>
                    <a:pt x="180" y="115"/>
                    <a:pt x="193" y="51"/>
                    <a:pt x="168" y="26"/>
                  </a:cubicBezTo>
                  <a:cubicBezTo>
                    <a:pt x="151" y="9"/>
                    <a:pt x="143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222600" y="1258000"/>
              <a:ext cx="1275" cy="2325"/>
            </a:xfrm>
            <a:custGeom>
              <a:avLst/>
              <a:gdLst/>
              <a:ahLst/>
              <a:cxnLst/>
              <a:rect l="l" t="t" r="r" b="b"/>
              <a:pathLst>
                <a:path w="51" h="93" extrusionOk="0">
                  <a:moveTo>
                    <a:pt x="34" y="1"/>
                  </a:moveTo>
                  <a:lnTo>
                    <a:pt x="0" y="68"/>
                  </a:lnTo>
                  <a:cubicBezTo>
                    <a:pt x="0" y="84"/>
                    <a:pt x="17" y="93"/>
                    <a:pt x="29" y="93"/>
                  </a:cubicBezTo>
                  <a:cubicBezTo>
                    <a:pt x="42" y="93"/>
                    <a:pt x="50" y="84"/>
                    <a:pt x="34" y="68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2165875" y="1362250"/>
              <a:ext cx="6525" cy="5150"/>
            </a:xfrm>
            <a:custGeom>
              <a:avLst/>
              <a:gdLst/>
              <a:ahLst/>
              <a:cxnLst/>
              <a:rect l="l" t="t" r="r" b="b"/>
              <a:pathLst>
                <a:path w="261" h="206" extrusionOk="0">
                  <a:moveTo>
                    <a:pt x="134" y="1"/>
                  </a:moveTo>
                  <a:lnTo>
                    <a:pt x="101" y="34"/>
                  </a:lnTo>
                  <a:cubicBezTo>
                    <a:pt x="1" y="67"/>
                    <a:pt x="34" y="134"/>
                    <a:pt x="101" y="201"/>
                  </a:cubicBezTo>
                  <a:lnTo>
                    <a:pt x="134" y="201"/>
                  </a:lnTo>
                  <a:cubicBezTo>
                    <a:pt x="142" y="204"/>
                    <a:pt x="149" y="206"/>
                    <a:pt x="156" y="206"/>
                  </a:cubicBezTo>
                  <a:cubicBezTo>
                    <a:pt x="214" y="206"/>
                    <a:pt x="260" y="97"/>
                    <a:pt x="201" y="67"/>
                  </a:cubicBezTo>
                  <a:cubicBezTo>
                    <a:pt x="201" y="1"/>
                    <a:pt x="168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2174225" y="1351625"/>
              <a:ext cx="3350" cy="4400"/>
            </a:xfrm>
            <a:custGeom>
              <a:avLst/>
              <a:gdLst/>
              <a:ahLst/>
              <a:cxnLst/>
              <a:rect l="l" t="t" r="r" b="b"/>
              <a:pathLst>
                <a:path w="134" h="176" extrusionOk="0">
                  <a:moveTo>
                    <a:pt x="63" y="0"/>
                  </a:moveTo>
                  <a:cubicBezTo>
                    <a:pt x="42" y="0"/>
                    <a:pt x="17" y="9"/>
                    <a:pt x="0" y="25"/>
                  </a:cubicBezTo>
                  <a:lnTo>
                    <a:pt x="0" y="125"/>
                  </a:lnTo>
                  <a:cubicBezTo>
                    <a:pt x="0" y="159"/>
                    <a:pt x="34" y="175"/>
                    <a:pt x="67" y="175"/>
                  </a:cubicBezTo>
                  <a:cubicBezTo>
                    <a:pt x="101" y="175"/>
                    <a:pt x="134" y="159"/>
                    <a:pt x="134" y="125"/>
                  </a:cubicBezTo>
                  <a:cubicBezTo>
                    <a:pt x="101" y="92"/>
                    <a:pt x="101" y="92"/>
                    <a:pt x="101" y="25"/>
                  </a:cubicBezTo>
                  <a:cubicBezTo>
                    <a:pt x="101" y="9"/>
                    <a:pt x="84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2180900" y="1326600"/>
              <a:ext cx="5700" cy="8375"/>
            </a:xfrm>
            <a:custGeom>
              <a:avLst/>
              <a:gdLst/>
              <a:ahLst/>
              <a:cxnLst/>
              <a:rect l="l" t="t" r="r" b="b"/>
              <a:pathLst>
                <a:path w="228" h="335" extrusionOk="0">
                  <a:moveTo>
                    <a:pt x="67" y="1"/>
                  </a:moveTo>
                  <a:cubicBezTo>
                    <a:pt x="50" y="1"/>
                    <a:pt x="34" y="9"/>
                    <a:pt x="34" y="26"/>
                  </a:cubicBezTo>
                  <a:cubicBezTo>
                    <a:pt x="0" y="159"/>
                    <a:pt x="34" y="192"/>
                    <a:pt x="67" y="326"/>
                  </a:cubicBezTo>
                  <a:cubicBezTo>
                    <a:pt x="73" y="332"/>
                    <a:pt x="83" y="335"/>
                    <a:pt x="95" y="335"/>
                  </a:cubicBezTo>
                  <a:cubicBezTo>
                    <a:pt x="145" y="335"/>
                    <a:pt x="227" y="286"/>
                    <a:pt x="200" y="259"/>
                  </a:cubicBezTo>
                  <a:cubicBezTo>
                    <a:pt x="167" y="159"/>
                    <a:pt x="167" y="126"/>
                    <a:pt x="100" y="26"/>
                  </a:cubicBezTo>
                  <a:cubicBezTo>
                    <a:pt x="100" y="9"/>
                    <a:pt x="84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2148425" y="1367775"/>
              <a:ext cx="7950" cy="3800"/>
            </a:xfrm>
            <a:custGeom>
              <a:avLst/>
              <a:gdLst/>
              <a:ahLst/>
              <a:cxnLst/>
              <a:rect l="l" t="t" r="r" b="b"/>
              <a:pathLst>
                <a:path w="318" h="152" extrusionOk="0">
                  <a:moveTo>
                    <a:pt x="88" y="1"/>
                  </a:moveTo>
                  <a:cubicBezTo>
                    <a:pt x="67" y="1"/>
                    <a:pt x="48" y="5"/>
                    <a:pt x="32" y="13"/>
                  </a:cubicBezTo>
                  <a:cubicBezTo>
                    <a:pt x="7" y="13"/>
                    <a:pt x="0" y="69"/>
                    <a:pt x="13" y="69"/>
                  </a:cubicBezTo>
                  <a:cubicBezTo>
                    <a:pt x="17" y="69"/>
                    <a:pt x="23" y="63"/>
                    <a:pt x="32" y="46"/>
                  </a:cubicBezTo>
                  <a:cubicBezTo>
                    <a:pt x="132" y="113"/>
                    <a:pt x="199" y="113"/>
                    <a:pt x="299" y="113"/>
                  </a:cubicBezTo>
                  <a:cubicBezTo>
                    <a:pt x="224" y="38"/>
                    <a:pt x="148" y="1"/>
                    <a:pt x="88" y="1"/>
                  </a:cubicBezTo>
                  <a:close/>
                  <a:moveTo>
                    <a:pt x="299" y="113"/>
                  </a:moveTo>
                  <a:cubicBezTo>
                    <a:pt x="299" y="141"/>
                    <a:pt x="305" y="152"/>
                    <a:pt x="309" y="152"/>
                  </a:cubicBezTo>
                  <a:cubicBezTo>
                    <a:pt x="315" y="152"/>
                    <a:pt x="318" y="132"/>
                    <a:pt x="299" y="1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2187025" y="1083100"/>
              <a:ext cx="15575" cy="44775"/>
            </a:xfrm>
            <a:custGeom>
              <a:avLst/>
              <a:gdLst/>
              <a:ahLst/>
              <a:cxnLst/>
              <a:rect l="l" t="t" r="r" b="b"/>
              <a:pathLst>
                <a:path w="623" h="1791" extrusionOk="0">
                  <a:moveTo>
                    <a:pt x="372" y="0"/>
                  </a:moveTo>
                  <a:cubicBezTo>
                    <a:pt x="347" y="0"/>
                    <a:pt x="322" y="9"/>
                    <a:pt x="322" y="25"/>
                  </a:cubicBezTo>
                  <a:cubicBezTo>
                    <a:pt x="222" y="559"/>
                    <a:pt x="222" y="1159"/>
                    <a:pt x="22" y="1660"/>
                  </a:cubicBezTo>
                  <a:cubicBezTo>
                    <a:pt x="0" y="1725"/>
                    <a:pt x="79" y="1791"/>
                    <a:pt x="163" y="1791"/>
                  </a:cubicBezTo>
                  <a:cubicBezTo>
                    <a:pt x="208" y="1791"/>
                    <a:pt x="254" y="1773"/>
                    <a:pt x="289" y="1726"/>
                  </a:cubicBezTo>
                  <a:cubicBezTo>
                    <a:pt x="623" y="1193"/>
                    <a:pt x="523" y="592"/>
                    <a:pt x="422" y="25"/>
                  </a:cubicBezTo>
                  <a:cubicBezTo>
                    <a:pt x="422" y="9"/>
                    <a:pt x="397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2195900" y="1067250"/>
              <a:ext cx="1700" cy="9625"/>
            </a:xfrm>
            <a:custGeom>
              <a:avLst/>
              <a:gdLst/>
              <a:ahLst/>
              <a:cxnLst/>
              <a:rect l="l" t="t" r="r" b="b"/>
              <a:pathLst>
                <a:path w="68" h="385" extrusionOk="0">
                  <a:moveTo>
                    <a:pt x="34" y="0"/>
                  </a:moveTo>
                  <a:cubicBezTo>
                    <a:pt x="17" y="0"/>
                    <a:pt x="1" y="9"/>
                    <a:pt x="1" y="25"/>
                  </a:cubicBezTo>
                  <a:lnTo>
                    <a:pt x="1" y="359"/>
                  </a:lnTo>
                  <a:cubicBezTo>
                    <a:pt x="1" y="376"/>
                    <a:pt x="17" y="384"/>
                    <a:pt x="34" y="384"/>
                  </a:cubicBezTo>
                  <a:cubicBezTo>
                    <a:pt x="51" y="384"/>
                    <a:pt x="67" y="376"/>
                    <a:pt x="67" y="359"/>
                  </a:cubicBezTo>
                  <a:lnTo>
                    <a:pt x="67" y="25"/>
                  </a:lnTo>
                  <a:cubicBezTo>
                    <a:pt x="67" y="9"/>
                    <a:pt x="51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2194250" y="1046400"/>
              <a:ext cx="7525" cy="11500"/>
            </a:xfrm>
            <a:custGeom>
              <a:avLst/>
              <a:gdLst/>
              <a:ahLst/>
              <a:cxnLst/>
              <a:rect l="l" t="t" r="r" b="b"/>
              <a:pathLst>
                <a:path w="301" h="460" extrusionOk="0">
                  <a:moveTo>
                    <a:pt x="83" y="0"/>
                  </a:moveTo>
                  <a:cubicBezTo>
                    <a:pt x="58" y="0"/>
                    <a:pt x="33" y="9"/>
                    <a:pt x="33" y="25"/>
                  </a:cubicBezTo>
                  <a:cubicBezTo>
                    <a:pt x="0" y="192"/>
                    <a:pt x="0" y="392"/>
                    <a:pt x="200" y="459"/>
                  </a:cubicBezTo>
                  <a:cubicBezTo>
                    <a:pt x="300" y="392"/>
                    <a:pt x="300" y="292"/>
                    <a:pt x="200" y="292"/>
                  </a:cubicBezTo>
                  <a:cubicBezTo>
                    <a:pt x="167" y="292"/>
                    <a:pt x="167" y="59"/>
                    <a:pt x="133" y="25"/>
                  </a:cubicBezTo>
                  <a:cubicBezTo>
                    <a:pt x="133" y="9"/>
                    <a:pt x="108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2187575" y="1010325"/>
              <a:ext cx="10125" cy="13100"/>
            </a:xfrm>
            <a:custGeom>
              <a:avLst/>
              <a:gdLst/>
              <a:ahLst/>
              <a:cxnLst/>
              <a:rect l="l" t="t" r="r" b="b"/>
              <a:pathLst>
                <a:path w="405" h="524" extrusionOk="0">
                  <a:moveTo>
                    <a:pt x="267" y="1"/>
                  </a:moveTo>
                  <a:cubicBezTo>
                    <a:pt x="0" y="101"/>
                    <a:pt x="67" y="301"/>
                    <a:pt x="234" y="468"/>
                  </a:cubicBezTo>
                  <a:cubicBezTo>
                    <a:pt x="243" y="507"/>
                    <a:pt x="265" y="523"/>
                    <a:pt x="287" y="523"/>
                  </a:cubicBezTo>
                  <a:cubicBezTo>
                    <a:pt x="342" y="523"/>
                    <a:pt x="404" y="429"/>
                    <a:pt x="334" y="334"/>
                  </a:cubicBezTo>
                  <a:cubicBezTo>
                    <a:pt x="300" y="301"/>
                    <a:pt x="334" y="168"/>
                    <a:pt x="334" y="101"/>
                  </a:cubicBezTo>
                  <a:cubicBezTo>
                    <a:pt x="334" y="67"/>
                    <a:pt x="300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91725" y="986275"/>
              <a:ext cx="6700" cy="10125"/>
            </a:xfrm>
            <a:custGeom>
              <a:avLst/>
              <a:gdLst/>
              <a:ahLst/>
              <a:cxnLst/>
              <a:rect l="l" t="t" r="r" b="b"/>
              <a:pathLst>
                <a:path w="268" h="405" extrusionOk="0">
                  <a:moveTo>
                    <a:pt x="214" y="0"/>
                  </a:moveTo>
                  <a:cubicBezTo>
                    <a:pt x="203" y="0"/>
                    <a:pt x="188" y="8"/>
                    <a:pt x="168" y="29"/>
                  </a:cubicBezTo>
                  <a:cubicBezTo>
                    <a:pt x="68" y="95"/>
                    <a:pt x="1" y="229"/>
                    <a:pt x="68" y="329"/>
                  </a:cubicBezTo>
                  <a:cubicBezTo>
                    <a:pt x="68" y="379"/>
                    <a:pt x="93" y="404"/>
                    <a:pt x="118" y="404"/>
                  </a:cubicBezTo>
                  <a:cubicBezTo>
                    <a:pt x="143" y="404"/>
                    <a:pt x="168" y="379"/>
                    <a:pt x="168" y="329"/>
                  </a:cubicBezTo>
                  <a:cubicBezTo>
                    <a:pt x="168" y="229"/>
                    <a:pt x="234" y="129"/>
                    <a:pt x="268" y="62"/>
                  </a:cubicBezTo>
                  <a:cubicBezTo>
                    <a:pt x="245" y="39"/>
                    <a:pt x="238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373000" y="1163425"/>
              <a:ext cx="49275" cy="33800"/>
            </a:xfrm>
            <a:custGeom>
              <a:avLst/>
              <a:gdLst/>
              <a:ahLst/>
              <a:cxnLst/>
              <a:rect l="l" t="t" r="r" b="b"/>
              <a:pathLst>
                <a:path w="1971" h="1352" extrusionOk="0">
                  <a:moveTo>
                    <a:pt x="1924" y="1"/>
                  </a:moveTo>
                  <a:cubicBezTo>
                    <a:pt x="1912" y="1"/>
                    <a:pt x="1900" y="5"/>
                    <a:pt x="1890" y="15"/>
                  </a:cubicBezTo>
                  <a:cubicBezTo>
                    <a:pt x="1590" y="215"/>
                    <a:pt x="1323" y="448"/>
                    <a:pt x="989" y="615"/>
                  </a:cubicBezTo>
                  <a:lnTo>
                    <a:pt x="589" y="848"/>
                  </a:lnTo>
                  <a:cubicBezTo>
                    <a:pt x="522" y="882"/>
                    <a:pt x="522" y="949"/>
                    <a:pt x="489" y="1015"/>
                  </a:cubicBezTo>
                  <a:cubicBezTo>
                    <a:pt x="489" y="1015"/>
                    <a:pt x="222" y="1049"/>
                    <a:pt x="189" y="1049"/>
                  </a:cubicBezTo>
                  <a:cubicBezTo>
                    <a:pt x="0" y="1111"/>
                    <a:pt x="48" y="1352"/>
                    <a:pt x="222" y="1352"/>
                  </a:cubicBezTo>
                  <a:cubicBezTo>
                    <a:pt x="232" y="1352"/>
                    <a:pt x="244" y="1351"/>
                    <a:pt x="255" y="1349"/>
                  </a:cubicBezTo>
                  <a:cubicBezTo>
                    <a:pt x="589" y="1315"/>
                    <a:pt x="922" y="1315"/>
                    <a:pt x="1223" y="1049"/>
                  </a:cubicBezTo>
                  <a:cubicBezTo>
                    <a:pt x="1523" y="815"/>
                    <a:pt x="1723" y="381"/>
                    <a:pt x="1923" y="48"/>
                  </a:cubicBezTo>
                  <a:cubicBezTo>
                    <a:pt x="1970" y="24"/>
                    <a:pt x="1951" y="1"/>
                    <a:pt x="1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424400" y="1144750"/>
              <a:ext cx="21475" cy="18225"/>
            </a:xfrm>
            <a:custGeom>
              <a:avLst/>
              <a:gdLst/>
              <a:ahLst/>
              <a:cxnLst/>
              <a:rect l="l" t="t" r="r" b="b"/>
              <a:pathLst>
                <a:path w="859" h="729" extrusionOk="0">
                  <a:moveTo>
                    <a:pt x="802" y="0"/>
                  </a:moveTo>
                  <a:cubicBezTo>
                    <a:pt x="790" y="0"/>
                    <a:pt x="778" y="8"/>
                    <a:pt x="768" y="28"/>
                  </a:cubicBezTo>
                  <a:cubicBezTo>
                    <a:pt x="634" y="94"/>
                    <a:pt x="534" y="228"/>
                    <a:pt x="468" y="361"/>
                  </a:cubicBezTo>
                  <a:cubicBezTo>
                    <a:pt x="334" y="461"/>
                    <a:pt x="201" y="561"/>
                    <a:pt x="34" y="695"/>
                  </a:cubicBezTo>
                  <a:cubicBezTo>
                    <a:pt x="1" y="695"/>
                    <a:pt x="34" y="728"/>
                    <a:pt x="34" y="728"/>
                  </a:cubicBezTo>
                  <a:cubicBezTo>
                    <a:pt x="368" y="695"/>
                    <a:pt x="701" y="428"/>
                    <a:pt x="835" y="94"/>
                  </a:cubicBezTo>
                  <a:cubicBezTo>
                    <a:pt x="858" y="47"/>
                    <a:pt x="832" y="0"/>
                    <a:pt x="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2452750" y="1129250"/>
              <a:ext cx="5875" cy="11400"/>
            </a:xfrm>
            <a:custGeom>
              <a:avLst/>
              <a:gdLst/>
              <a:ahLst/>
              <a:cxnLst/>
              <a:rect l="l" t="t" r="r" b="b"/>
              <a:pathLst>
                <a:path w="235" h="456" extrusionOk="0">
                  <a:moveTo>
                    <a:pt x="194" y="1"/>
                  </a:moveTo>
                  <a:cubicBezTo>
                    <a:pt x="185" y="1"/>
                    <a:pt x="176" y="5"/>
                    <a:pt x="168" y="14"/>
                  </a:cubicBezTo>
                  <a:cubicBezTo>
                    <a:pt x="34" y="81"/>
                    <a:pt x="1" y="214"/>
                    <a:pt x="34" y="381"/>
                  </a:cubicBezTo>
                  <a:cubicBezTo>
                    <a:pt x="34" y="431"/>
                    <a:pt x="67" y="456"/>
                    <a:pt x="101" y="456"/>
                  </a:cubicBezTo>
                  <a:cubicBezTo>
                    <a:pt x="134" y="456"/>
                    <a:pt x="168" y="431"/>
                    <a:pt x="168" y="381"/>
                  </a:cubicBezTo>
                  <a:cubicBezTo>
                    <a:pt x="168" y="247"/>
                    <a:pt x="201" y="181"/>
                    <a:pt x="234" y="81"/>
                  </a:cubicBezTo>
                  <a:cubicBezTo>
                    <a:pt x="234" y="32"/>
                    <a:pt x="216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486125" y="1105600"/>
              <a:ext cx="4175" cy="8575"/>
            </a:xfrm>
            <a:custGeom>
              <a:avLst/>
              <a:gdLst/>
              <a:ahLst/>
              <a:cxnLst/>
              <a:rect l="l" t="t" r="r" b="b"/>
              <a:pathLst>
                <a:path w="167" h="343" extrusionOk="0">
                  <a:moveTo>
                    <a:pt x="83" y="1"/>
                  </a:moveTo>
                  <a:cubicBezTo>
                    <a:pt x="58" y="1"/>
                    <a:pt x="33" y="9"/>
                    <a:pt x="33" y="26"/>
                  </a:cubicBezTo>
                  <a:cubicBezTo>
                    <a:pt x="0" y="126"/>
                    <a:pt x="0" y="159"/>
                    <a:pt x="0" y="293"/>
                  </a:cubicBezTo>
                  <a:cubicBezTo>
                    <a:pt x="0" y="326"/>
                    <a:pt x="42" y="343"/>
                    <a:pt x="83" y="343"/>
                  </a:cubicBezTo>
                  <a:cubicBezTo>
                    <a:pt x="125" y="343"/>
                    <a:pt x="167" y="326"/>
                    <a:pt x="167" y="293"/>
                  </a:cubicBezTo>
                  <a:cubicBezTo>
                    <a:pt x="167" y="159"/>
                    <a:pt x="167" y="126"/>
                    <a:pt x="133" y="26"/>
                  </a:cubicBezTo>
                  <a:cubicBezTo>
                    <a:pt x="133" y="9"/>
                    <a:pt x="108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422050" y="1387475"/>
              <a:ext cx="64925" cy="12325"/>
            </a:xfrm>
            <a:custGeom>
              <a:avLst/>
              <a:gdLst/>
              <a:ahLst/>
              <a:cxnLst/>
              <a:rect l="l" t="t" r="r" b="b"/>
              <a:pathLst>
                <a:path w="2597" h="493" extrusionOk="0">
                  <a:moveTo>
                    <a:pt x="263" y="0"/>
                  </a:moveTo>
                  <a:cubicBezTo>
                    <a:pt x="67" y="0"/>
                    <a:pt x="1" y="330"/>
                    <a:pt x="261" y="359"/>
                  </a:cubicBezTo>
                  <a:cubicBezTo>
                    <a:pt x="628" y="359"/>
                    <a:pt x="1029" y="493"/>
                    <a:pt x="1396" y="493"/>
                  </a:cubicBezTo>
                  <a:cubicBezTo>
                    <a:pt x="1562" y="493"/>
                    <a:pt x="1729" y="426"/>
                    <a:pt x="1896" y="393"/>
                  </a:cubicBezTo>
                  <a:cubicBezTo>
                    <a:pt x="2129" y="292"/>
                    <a:pt x="2396" y="359"/>
                    <a:pt x="2596" y="259"/>
                  </a:cubicBezTo>
                  <a:cubicBezTo>
                    <a:pt x="2596" y="192"/>
                    <a:pt x="2596" y="92"/>
                    <a:pt x="2563" y="92"/>
                  </a:cubicBezTo>
                  <a:cubicBezTo>
                    <a:pt x="2341" y="92"/>
                    <a:pt x="2118" y="122"/>
                    <a:pt x="1886" y="122"/>
                  </a:cubicBezTo>
                  <a:cubicBezTo>
                    <a:pt x="1770" y="122"/>
                    <a:pt x="1651" y="115"/>
                    <a:pt x="1529" y="92"/>
                  </a:cubicBezTo>
                  <a:cubicBezTo>
                    <a:pt x="1487" y="89"/>
                    <a:pt x="1446" y="88"/>
                    <a:pt x="1405" y="88"/>
                  </a:cubicBezTo>
                  <a:cubicBezTo>
                    <a:pt x="1189" y="88"/>
                    <a:pt x="989" y="126"/>
                    <a:pt x="795" y="126"/>
                  </a:cubicBezTo>
                  <a:cubicBezTo>
                    <a:pt x="648" y="126"/>
                    <a:pt x="505" y="104"/>
                    <a:pt x="361" y="26"/>
                  </a:cubicBezTo>
                  <a:cubicBezTo>
                    <a:pt x="326" y="8"/>
                    <a:pt x="293" y="0"/>
                    <a:pt x="2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502325" y="1382325"/>
              <a:ext cx="23850" cy="9525"/>
            </a:xfrm>
            <a:custGeom>
              <a:avLst/>
              <a:gdLst/>
              <a:ahLst/>
              <a:cxnLst/>
              <a:rect l="l" t="t" r="r" b="b"/>
              <a:pathLst>
                <a:path w="954" h="381" extrusionOk="0">
                  <a:moveTo>
                    <a:pt x="140" y="1"/>
                  </a:moveTo>
                  <a:cubicBezTo>
                    <a:pt x="51" y="1"/>
                    <a:pt x="0" y="127"/>
                    <a:pt x="53" y="232"/>
                  </a:cubicBezTo>
                  <a:cubicBezTo>
                    <a:pt x="169" y="329"/>
                    <a:pt x="365" y="381"/>
                    <a:pt x="548" y="381"/>
                  </a:cubicBezTo>
                  <a:cubicBezTo>
                    <a:pt x="679" y="381"/>
                    <a:pt x="803" y="354"/>
                    <a:pt x="886" y="298"/>
                  </a:cubicBezTo>
                  <a:cubicBezTo>
                    <a:pt x="953" y="265"/>
                    <a:pt x="953" y="232"/>
                    <a:pt x="920" y="198"/>
                  </a:cubicBezTo>
                  <a:cubicBezTo>
                    <a:pt x="720" y="65"/>
                    <a:pt x="419" y="198"/>
                    <a:pt x="219" y="31"/>
                  </a:cubicBezTo>
                  <a:cubicBezTo>
                    <a:pt x="191" y="10"/>
                    <a:pt x="164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540325" y="1392725"/>
              <a:ext cx="26700" cy="3275"/>
            </a:xfrm>
            <a:custGeom>
              <a:avLst/>
              <a:gdLst/>
              <a:ahLst/>
              <a:cxnLst/>
              <a:rect l="l" t="t" r="r" b="b"/>
              <a:pathLst>
                <a:path w="1068" h="131" extrusionOk="0">
                  <a:moveTo>
                    <a:pt x="725" y="1"/>
                  </a:moveTo>
                  <a:cubicBezTo>
                    <a:pt x="493" y="1"/>
                    <a:pt x="256" y="16"/>
                    <a:pt x="34" y="16"/>
                  </a:cubicBezTo>
                  <a:cubicBezTo>
                    <a:pt x="0" y="16"/>
                    <a:pt x="0" y="116"/>
                    <a:pt x="34" y="116"/>
                  </a:cubicBezTo>
                  <a:cubicBezTo>
                    <a:pt x="256" y="116"/>
                    <a:pt x="493" y="131"/>
                    <a:pt x="725" y="131"/>
                  </a:cubicBezTo>
                  <a:cubicBezTo>
                    <a:pt x="842" y="131"/>
                    <a:pt x="956" y="127"/>
                    <a:pt x="1068" y="116"/>
                  </a:cubicBezTo>
                  <a:lnTo>
                    <a:pt x="1068" y="16"/>
                  </a:lnTo>
                  <a:cubicBezTo>
                    <a:pt x="956" y="5"/>
                    <a:pt x="842" y="1"/>
                    <a:pt x="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2364350" y="1532650"/>
              <a:ext cx="23375" cy="40650"/>
            </a:xfrm>
            <a:custGeom>
              <a:avLst/>
              <a:gdLst/>
              <a:ahLst/>
              <a:cxnLst/>
              <a:rect l="l" t="t" r="r" b="b"/>
              <a:pathLst>
                <a:path w="935" h="1626" extrusionOk="0">
                  <a:moveTo>
                    <a:pt x="484" y="1"/>
                  </a:moveTo>
                  <a:cubicBezTo>
                    <a:pt x="467" y="1"/>
                    <a:pt x="450" y="7"/>
                    <a:pt x="435" y="23"/>
                  </a:cubicBezTo>
                  <a:cubicBezTo>
                    <a:pt x="234" y="256"/>
                    <a:pt x="168" y="556"/>
                    <a:pt x="34" y="857"/>
                  </a:cubicBezTo>
                  <a:cubicBezTo>
                    <a:pt x="1" y="923"/>
                    <a:pt x="68" y="1057"/>
                    <a:pt x="168" y="1057"/>
                  </a:cubicBezTo>
                  <a:cubicBezTo>
                    <a:pt x="401" y="1090"/>
                    <a:pt x="401" y="1224"/>
                    <a:pt x="535" y="1424"/>
                  </a:cubicBezTo>
                  <a:cubicBezTo>
                    <a:pt x="560" y="1525"/>
                    <a:pt x="661" y="1625"/>
                    <a:pt x="767" y="1625"/>
                  </a:cubicBezTo>
                  <a:cubicBezTo>
                    <a:pt x="801" y="1625"/>
                    <a:pt x="836" y="1615"/>
                    <a:pt x="868" y="1591"/>
                  </a:cubicBezTo>
                  <a:cubicBezTo>
                    <a:pt x="902" y="1591"/>
                    <a:pt x="935" y="1557"/>
                    <a:pt x="935" y="1524"/>
                  </a:cubicBezTo>
                  <a:cubicBezTo>
                    <a:pt x="902" y="1390"/>
                    <a:pt x="768" y="1224"/>
                    <a:pt x="701" y="1090"/>
                  </a:cubicBezTo>
                  <a:cubicBezTo>
                    <a:pt x="601" y="923"/>
                    <a:pt x="501" y="857"/>
                    <a:pt x="368" y="790"/>
                  </a:cubicBezTo>
                  <a:cubicBezTo>
                    <a:pt x="401" y="723"/>
                    <a:pt x="401" y="623"/>
                    <a:pt x="435" y="556"/>
                  </a:cubicBezTo>
                  <a:cubicBezTo>
                    <a:pt x="501" y="423"/>
                    <a:pt x="501" y="256"/>
                    <a:pt x="568" y="123"/>
                  </a:cubicBezTo>
                  <a:cubicBezTo>
                    <a:pt x="594" y="72"/>
                    <a:pt x="541" y="1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2397725" y="1586575"/>
              <a:ext cx="12525" cy="14200"/>
            </a:xfrm>
            <a:custGeom>
              <a:avLst/>
              <a:gdLst/>
              <a:ahLst/>
              <a:cxnLst/>
              <a:rect l="l" t="t" r="r" b="b"/>
              <a:pathLst>
                <a:path w="501" h="568" extrusionOk="0">
                  <a:moveTo>
                    <a:pt x="100" y="1"/>
                  </a:moveTo>
                  <a:cubicBezTo>
                    <a:pt x="50" y="1"/>
                    <a:pt x="0" y="34"/>
                    <a:pt x="0" y="101"/>
                  </a:cubicBezTo>
                  <a:cubicBezTo>
                    <a:pt x="0" y="334"/>
                    <a:pt x="100" y="534"/>
                    <a:pt x="400" y="568"/>
                  </a:cubicBezTo>
                  <a:cubicBezTo>
                    <a:pt x="434" y="568"/>
                    <a:pt x="501" y="534"/>
                    <a:pt x="434" y="468"/>
                  </a:cubicBezTo>
                  <a:cubicBezTo>
                    <a:pt x="334" y="334"/>
                    <a:pt x="234" y="267"/>
                    <a:pt x="200" y="101"/>
                  </a:cubicBezTo>
                  <a:cubicBezTo>
                    <a:pt x="200" y="34"/>
                    <a:pt x="150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414650" y="1608000"/>
              <a:ext cx="20625" cy="28650"/>
            </a:xfrm>
            <a:custGeom>
              <a:avLst/>
              <a:gdLst/>
              <a:ahLst/>
              <a:cxnLst/>
              <a:rect l="l" t="t" r="r" b="b"/>
              <a:pathLst>
                <a:path w="825" h="1146" extrusionOk="0">
                  <a:moveTo>
                    <a:pt x="53" y="1"/>
                  </a:moveTo>
                  <a:cubicBezTo>
                    <a:pt x="25" y="1"/>
                    <a:pt x="1" y="55"/>
                    <a:pt x="24" y="78"/>
                  </a:cubicBezTo>
                  <a:cubicBezTo>
                    <a:pt x="90" y="278"/>
                    <a:pt x="190" y="511"/>
                    <a:pt x="324" y="711"/>
                  </a:cubicBezTo>
                  <a:cubicBezTo>
                    <a:pt x="424" y="878"/>
                    <a:pt x="591" y="1045"/>
                    <a:pt x="758" y="1145"/>
                  </a:cubicBezTo>
                  <a:cubicBezTo>
                    <a:pt x="758" y="1145"/>
                    <a:pt x="824" y="1112"/>
                    <a:pt x="824" y="1078"/>
                  </a:cubicBezTo>
                  <a:cubicBezTo>
                    <a:pt x="557" y="745"/>
                    <a:pt x="324" y="411"/>
                    <a:pt x="90" y="44"/>
                  </a:cubicBezTo>
                  <a:cubicBezTo>
                    <a:pt x="80" y="13"/>
                    <a:pt x="66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2443575" y="1647675"/>
              <a:ext cx="19225" cy="24825"/>
            </a:xfrm>
            <a:custGeom>
              <a:avLst/>
              <a:gdLst/>
              <a:ahLst/>
              <a:cxnLst/>
              <a:rect l="l" t="t" r="r" b="b"/>
              <a:pathLst>
                <a:path w="769" h="993" extrusionOk="0">
                  <a:moveTo>
                    <a:pt x="34" y="0"/>
                  </a:moveTo>
                  <a:cubicBezTo>
                    <a:pt x="17" y="0"/>
                    <a:pt x="1" y="8"/>
                    <a:pt x="1" y="25"/>
                  </a:cubicBezTo>
                  <a:cubicBezTo>
                    <a:pt x="101" y="459"/>
                    <a:pt x="401" y="692"/>
                    <a:pt x="735" y="992"/>
                  </a:cubicBezTo>
                  <a:cubicBezTo>
                    <a:pt x="768" y="992"/>
                    <a:pt x="768" y="992"/>
                    <a:pt x="768" y="959"/>
                  </a:cubicBezTo>
                  <a:cubicBezTo>
                    <a:pt x="535" y="659"/>
                    <a:pt x="201" y="392"/>
                    <a:pt x="68" y="25"/>
                  </a:cubicBezTo>
                  <a:cubicBezTo>
                    <a:pt x="68" y="8"/>
                    <a:pt x="51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036625" y="1533650"/>
              <a:ext cx="20650" cy="30775"/>
            </a:xfrm>
            <a:custGeom>
              <a:avLst/>
              <a:gdLst/>
              <a:ahLst/>
              <a:cxnLst/>
              <a:rect l="l" t="t" r="r" b="b"/>
              <a:pathLst>
                <a:path w="826" h="1231" extrusionOk="0">
                  <a:moveTo>
                    <a:pt x="668" y="0"/>
                  </a:moveTo>
                  <a:cubicBezTo>
                    <a:pt x="642" y="0"/>
                    <a:pt x="618" y="15"/>
                    <a:pt x="601" y="49"/>
                  </a:cubicBezTo>
                  <a:cubicBezTo>
                    <a:pt x="301" y="383"/>
                    <a:pt x="67" y="717"/>
                    <a:pt x="1" y="1184"/>
                  </a:cubicBezTo>
                  <a:cubicBezTo>
                    <a:pt x="1" y="1207"/>
                    <a:pt x="17" y="1231"/>
                    <a:pt x="39" y="1231"/>
                  </a:cubicBezTo>
                  <a:cubicBezTo>
                    <a:pt x="48" y="1231"/>
                    <a:pt x="57" y="1227"/>
                    <a:pt x="67" y="1217"/>
                  </a:cubicBezTo>
                  <a:cubicBezTo>
                    <a:pt x="468" y="983"/>
                    <a:pt x="601" y="583"/>
                    <a:pt x="801" y="216"/>
                  </a:cubicBezTo>
                  <a:cubicBezTo>
                    <a:pt x="826" y="117"/>
                    <a:pt x="741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998275" y="1573900"/>
              <a:ext cx="30750" cy="39725"/>
            </a:xfrm>
            <a:custGeom>
              <a:avLst/>
              <a:gdLst/>
              <a:ahLst/>
              <a:cxnLst/>
              <a:rect l="l" t="t" r="r" b="b"/>
              <a:pathLst>
                <a:path w="1230" h="1589" extrusionOk="0">
                  <a:moveTo>
                    <a:pt x="1150" y="1"/>
                  </a:moveTo>
                  <a:cubicBezTo>
                    <a:pt x="1144" y="1"/>
                    <a:pt x="1139" y="3"/>
                    <a:pt x="1134" y="7"/>
                  </a:cubicBezTo>
                  <a:cubicBezTo>
                    <a:pt x="967" y="241"/>
                    <a:pt x="801" y="408"/>
                    <a:pt x="634" y="641"/>
                  </a:cubicBezTo>
                  <a:cubicBezTo>
                    <a:pt x="400" y="941"/>
                    <a:pt x="167" y="1241"/>
                    <a:pt x="0" y="1508"/>
                  </a:cubicBezTo>
                  <a:cubicBezTo>
                    <a:pt x="0" y="1557"/>
                    <a:pt x="18" y="1588"/>
                    <a:pt x="28" y="1588"/>
                  </a:cubicBezTo>
                  <a:cubicBezTo>
                    <a:pt x="31" y="1588"/>
                    <a:pt x="33" y="1584"/>
                    <a:pt x="33" y="1575"/>
                  </a:cubicBezTo>
                  <a:cubicBezTo>
                    <a:pt x="267" y="1342"/>
                    <a:pt x="434" y="1075"/>
                    <a:pt x="667" y="808"/>
                  </a:cubicBezTo>
                  <a:cubicBezTo>
                    <a:pt x="767" y="674"/>
                    <a:pt x="901" y="574"/>
                    <a:pt x="1001" y="441"/>
                  </a:cubicBezTo>
                  <a:cubicBezTo>
                    <a:pt x="1068" y="341"/>
                    <a:pt x="1101" y="241"/>
                    <a:pt x="1201" y="107"/>
                  </a:cubicBezTo>
                  <a:cubicBezTo>
                    <a:pt x="1230" y="79"/>
                    <a:pt x="1184" y="1"/>
                    <a:pt x="11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969075" y="1632575"/>
              <a:ext cx="17850" cy="22750"/>
            </a:xfrm>
            <a:custGeom>
              <a:avLst/>
              <a:gdLst/>
              <a:ahLst/>
              <a:cxnLst/>
              <a:rect l="l" t="t" r="r" b="b"/>
              <a:pathLst>
                <a:path w="714" h="910" extrusionOk="0">
                  <a:moveTo>
                    <a:pt x="670" y="0"/>
                  </a:moveTo>
                  <a:cubicBezTo>
                    <a:pt x="658" y="0"/>
                    <a:pt x="645" y="8"/>
                    <a:pt x="634" y="29"/>
                  </a:cubicBezTo>
                  <a:cubicBezTo>
                    <a:pt x="401" y="295"/>
                    <a:pt x="167" y="562"/>
                    <a:pt x="1" y="863"/>
                  </a:cubicBezTo>
                  <a:cubicBezTo>
                    <a:pt x="1" y="886"/>
                    <a:pt x="17" y="910"/>
                    <a:pt x="27" y="910"/>
                  </a:cubicBezTo>
                  <a:cubicBezTo>
                    <a:pt x="31" y="910"/>
                    <a:pt x="34" y="906"/>
                    <a:pt x="34" y="896"/>
                  </a:cubicBezTo>
                  <a:cubicBezTo>
                    <a:pt x="267" y="629"/>
                    <a:pt x="501" y="362"/>
                    <a:pt x="668" y="62"/>
                  </a:cubicBezTo>
                  <a:cubicBezTo>
                    <a:pt x="714" y="39"/>
                    <a:pt x="696" y="0"/>
                    <a:pt x="6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943225" y="1671650"/>
              <a:ext cx="13375" cy="14900"/>
            </a:xfrm>
            <a:custGeom>
              <a:avLst/>
              <a:gdLst/>
              <a:ahLst/>
              <a:cxnLst/>
              <a:rect l="l" t="t" r="r" b="b"/>
              <a:pathLst>
                <a:path w="535" h="596" extrusionOk="0">
                  <a:moveTo>
                    <a:pt x="401" y="0"/>
                  </a:moveTo>
                  <a:cubicBezTo>
                    <a:pt x="167" y="133"/>
                    <a:pt x="34" y="267"/>
                    <a:pt x="1" y="534"/>
                  </a:cubicBezTo>
                  <a:cubicBezTo>
                    <a:pt x="1" y="557"/>
                    <a:pt x="16" y="596"/>
                    <a:pt x="37" y="596"/>
                  </a:cubicBezTo>
                  <a:cubicBezTo>
                    <a:pt x="47" y="596"/>
                    <a:pt x="57" y="588"/>
                    <a:pt x="67" y="567"/>
                  </a:cubicBezTo>
                  <a:cubicBezTo>
                    <a:pt x="201" y="367"/>
                    <a:pt x="267" y="200"/>
                    <a:pt x="501" y="67"/>
                  </a:cubicBezTo>
                  <a:cubicBezTo>
                    <a:pt x="534" y="33"/>
                    <a:pt x="501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920700" y="1398100"/>
              <a:ext cx="81750" cy="12550"/>
            </a:xfrm>
            <a:custGeom>
              <a:avLst/>
              <a:gdLst/>
              <a:ahLst/>
              <a:cxnLst/>
              <a:rect l="l" t="t" r="r" b="b"/>
              <a:pathLst>
                <a:path w="3270" h="502" extrusionOk="0">
                  <a:moveTo>
                    <a:pt x="2503" y="1"/>
                  </a:moveTo>
                  <a:cubicBezTo>
                    <a:pt x="2403" y="1"/>
                    <a:pt x="2136" y="1"/>
                    <a:pt x="2002" y="134"/>
                  </a:cubicBezTo>
                  <a:lnTo>
                    <a:pt x="1969" y="134"/>
                  </a:lnTo>
                  <a:cubicBezTo>
                    <a:pt x="1669" y="101"/>
                    <a:pt x="1402" y="68"/>
                    <a:pt x="1102" y="68"/>
                  </a:cubicBezTo>
                  <a:cubicBezTo>
                    <a:pt x="935" y="68"/>
                    <a:pt x="760" y="51"/>
                    <a:pt x="585" y="51"/>
                  </a:cubicBezTo>
                  <a:cubicBezTo>
                    <a:pt x="409" y="51"/>
                    <a:pt x="234" y="68"/>
                    <a:pt x="68" y="134"/>
                  </a:cubicBezTo>
                  <a:cubicBezTo>
                    <a:pt x="1" y="134"/>
                    <a:pt x="1" y="234"/>
                    <a:pt x="68" y="268"/>
                  </a:cubicBezTo>
                  <a:cubicBezTo>
                    <a:pt x="334" y="334"/>
                    <a:pt x="635" y="334"/>
                    <a:pt x="935" y="334"/>
                  </a:cubicBezTo>
                  <a:cubicBezTo>
                    <a:pt x="1268" y="334"/>
                    <a:pt x="1569" y="334"/>
                    <a:pt x="1902" y="301"/>
                  </a:cubicBezTo>
                  <a:cubicBezTo>
                    <a:pt x="1902" y="334"/>
                    <a:pt x="1902" y="401"/>
                    <a:pt x="1936" y="401"/>
                  </a:cubicBezTo>
                  <a:cubicBezTo>
                    <a:pt x="2002" y="435"/>
                    <a:pt x="2077" y="443"/>
                    <a:pt x="2157" y="443"/>
                  </a:cubicBezTo>
                  <a:cubicBezTo>
                    <a:pt x="2236" y="443"/>
                    <a:pt x="2319" y="435"/>
                    <a:pt x="2403" y="435"/>
                  </a:cubicBezTo>
                  <a:cubicBezTo>
                    <a:pt x="2603" y="435"/>
                    <a:pt x="2803" y="468"/>
                    <a:pt x="3036" y="501"/>
                  </a:cubicBezTo>
                  <a:cubicBezTo>
                    <a:pt x="3136" y="468"/>
                    <a:pt x="3270" y="301"/>
                    <a:pt x="3170" y="234"/>
                  </a:cubicBezTo>
                  <a:cubicBezTo>
                    <a:pt x="3003" y="68"/>
                    <a:pt x="2770" y="1"/>
                    <a:pt x="2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1893200" y="1394925"/>
              <a:ext cx="18875" cy="5350"/>
            </a:xfrm>
            <a:custGeom>
              <a:avLst/>
              <a:gdLst/>
              <a:ahLst/>
              <a:cxnLst/>
              <a:rect l="l" t="t" r="r" b="b"/>
              <a:pathLst>
                <a:path w="755" h="214" extrusionOk="0">
                  <a:moveTo>
                    <a:pt x="232" y="0"/>
                  </a:moveTo>
                  <a:cubicBezTo>
                    <a:pt x="167" y="0"/>
                    <a:pt x="102" y="8"/>
                    <a:pt x="33" y="28"/>
                  </a:cubicBezTo>
                  <a:cubicBezTo>
                    <a:pt x="0" y="28"/>
                    <a:pt x="0" y="61"/>
                    <a:pt x="33" y="61"/>
                  </a:cubicBezTo>
                  <a:cubicBezTo>
                    <a:pt x="234" y="95"/>
                    <a:pt x="434" y="95"/>
                    <a:pt x="601" y="195"/>
                  </a:cubicBezTo>
                  <a:cubicBezTo>
                    <a:pt x="620" y="208"/>
                    <a:pt x="638" y="213"/>
                    <a:pt x="655" y="213"/>
                  </a:cubicBezTo>
                  <a:cubicBezTo>
                    <a:pt x="722" y="213"/>
                    <a:pt x="754" y="121"/>
                    <a:pt x="701" y="95"/>
                  </a:cubicBezTo>
                  <a:cubicBezTo>
                    <a:pt x="535" y="47"/>
                    <a:pt x="387" y="0"/>
                    <a:pt x="2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856500" y="1397075"/>
              <a:ext cx="29200" cy="3775"/>
            </a:xfrm>
            <a:custGeom>
              <a:avLst/>
              <a:gdLst/>
              <a:ahLst/>
              <a:cxnLst/>
              <a:rect l="l" t="t" r="r" b="b"/>
              <a:pathLst>
                <a:path w="1168" h="151" extrusionOk="0">
                  <a:moveTo>
                    <a:pt x="551" y="0"/>
                  </a:moveTo>
                  <a:cubicBezTo>
                    <a:pt x="376" y="0"/>
                    <a:pt x="201" y="9"/>
                    <a:pt x="34" y="42"/>
                  </a:cubicBezTo>
                  <a:cubicBezTo>
                    <a:pt x="0" y="42"/>
                    <a:pt x="0" y="109"/>
                    <a:pt x="34" y="109"/>
                  </a:cubicBezTo>
                  <a:cubicBezTo>
                    <a:pt x="201" y="142"/>
                    <a:pt x="376" y="150"/>
                    <a:pt x="551" y="150"/>
                  </a:cubicBezTo>
                  <a:cubicBezTo>
                    <a:pt x="726" y="150"/>
                    <a:pt x="901" y="142"/>
                    <a:pt x="1068" y="142"/>
                  </a:cubicBezTo>
                  <a:cubicBezTo>
                    <a:pt x="1168" y="142"/>
                    <a:pt x="1168" y="9"/>
                    <a:pt x="1068" y="9"/>
                  </a:cubicBezTo>
                  <a:cubicBezTo>
                    <a:pt x="901" y="9"/>
                    <a:pt x="726" y="0"/>
                    <a:pt x="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1834825" y="1392275"/>
              <a:ext cx="25875" cy="9200"/>
            </a:xfrm>
            <a:custGeom>
              <a:avLst/>
              <a:gdLst/>
              <a:ahLst/>
              <a:cxnLst/>
              <a:rect l="l" t="t" r="r" b="b"/>
              <a:pathLst>
                <a:path w="1035" h="368" extrusionOk="0">
                  <a:moveTo>
                    <a:pt x="334" y="0"/>
                  </a:moveTo>
                  <a:cubicBezTo>
                    <a:pt x="234" y="0"/>
                    <a:pt x="167" y="0"/>
                    <a:pt x="100" y="34"/>
                  </a:cubicBezTo>
                  <a:cubicBezTo>
                    <a:pt x="67" y="67"/>
                    <a:pt x="0" y="134"/>
                    <a:pt x="0" y="201"/>
                  </a:cubicBezTo>
                  <a:cubicBezTo>
                    <a:pt x="0" y="234"/>
                    <a:pt x="0" y="301"/>
                    <a:pt x="33" y="334"/>
                  </a:cubicBezTo>
                  <a:cubicBezTo>
                    <a:pt x="67" y="367"/>
                    <a:pt x="100" y="367"/>
                    <a:pt x="200" y="367"/>
                  </a:cubicBezTo>
                  <a:cubicBezTo>
                    <a:pt x="267" y="334"/>
                    <a:pt x="367" y="334"/>
                    <a:pt x="434" y="301"/>
                  </a:cubicBezTo>
                  <a:cubicBezTo>
                    <a:pt x="465" y="269"/>
                    <a:pt x="517" y="257"/>
                    <a:pt x="575" y="257"/>
                  </a:cubicBezTo>
                  <a:cubicBezTo>
                    <a:pt x="701" y="257"/>
                    <a:pt x="855" y="311"/>
                    <a:pt x="901" y="334"/>
                  </a:cubicBezTo>
                  <a:cubicBezTo>
                    <a:pt x="1001" y="234"/>
                    <a:pt x="1034" y="167"/>
                    <a:pt x="934" y="134"/>
                  </a:cubicBezTo>
                  <a:cubicBezTo>
                    <a:pt x="934" y="59"/>
                    <a:pt x="915" y="21"/>
                    <a:pt x="850" y="21"/>
                  </a:cubicBezTo>
                  <a:cubicBezTo>
                    <a:pt x="828" y="21"/>
                    <a:pt x="801" y="25"/>
                    <a:pt x="767" y="34"/>
                  </a:cubicBezTo>
                  <a:lnTo>
                    <a:pt x="767" y="67"/>
                  </a:lnTo>
                  <a:cubicBezTo>
                    <a:pt x="667" y="34"/>
                    <a:pt x="567" y="34"/>
                    <a:pt x="434" y="34"/>
                  </a:cubicBezTo>
                  <a:cubicBezTo>
                    <a:pt x="400" y="34"/>
                    <a:pt x="367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019950" y="1174625"/>
              <a:ext cx="46250" cy="38225"/>
            </a:xfrm>
            <a:custGeom>
              <a:avLst/>
              <a:gdLst/>
              <a:ahLst/>
              <a:cxnLst/>
              <a:rect l="l" t="t" r="r" b="b"/>
              <a:pathLst>
                <a:path w="1850" h="1529" extrusionOk="0">
                  <a:moveTo>
                    <a:pt x="100" y="0"/>
                  </a:moveTo>
                  <a:cubicBezTo>
                    <a:pt x="34" y="0"/>
                    <a:pt x="0" y="0"/>
                    <a:pt x="34" y="34"/>
                  </a:cubicBezTo>
                  <a:cubicBezTo>
                    <a:pt x="267" y="334"/>
                    <a:pt x="601" y="567"/>
                    <a:pt x="768" y="901"/>
                  </a:cubicBezTo>
                  <a:cubicBezTo>
                    <a:pt x="934" y="1134"/>
                    <a:pt x="1301" y="1368"/>
                    <a:pt x="1535" y="1501"/>
                  </a:cubicBezTo>
                  <a:cubicBezTo>
                    <a:pt x="1566" y="1520"/>
                    <a:pt x="1597" y="1528"/>
                    <a:pt x="1626" y="1528"/>
                  </a:cubicBezTo>
                  <a:cubicBezTo>
                    <a:pt x="1754" y="1528"/>
                    <a:pt x="1850" y="1370"/>
                    <a:pt x="1768" y="1234"/>
                  </a:cubicBezTo>
                  <a:cubicBezTo>
                    <a:pt x="1535" y="1001"/>
                    <a:pt x="1301" y="767"/>
                    <a:pt x="1034" y="601"/>
                  </a:cubicBezTo>
                  <a:cubicBezTo>
                    <a:pt x="701" y="400"/>
                    <a:pt x="401" y="20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998275" y="1145425"/>
              <a:ext cx="20650" cy="25375"/>
            </a:xfrm>
            <a:custGeom>
              <a:avLst/>
              <a:gdLst/>
              <a:ahLst/>
              <a:cxnLst/>
              <a:rect l="l" t="t" r="r" b="b"/>
              <a:pathLst>
                <a:path w="826" h="1015" extrusionOk="0">
                  <a:moveTo>
                    <a:pt x="33" y="1"/>
                  </a:moveTo>
                  <a:cubicBezTo>
                    <a:pt x="0" y="1"/>
                    <a:pt x="0" y="1"/>
                    <a:pt x="0" y="34"/>
                  </a:cubicBezTo>
                  <a:cubicBezTo>
                    <a:pt x="234" y="368"/>
                    <a:pt x="500" y="668"/>
                    <a:pt x="701" y="1001"/>
                  </a:cubicBezTo>
                  <a:cubicBezTo>
                    <a:pt x="710" y="1010"/>
                    <a:pt x="723" y="1014"/>
                    <a:pt x="738" y="1014"/>
                  </a:cubicBezTo>
                  <a:cubicBezTo>
                    <a:pt x="778" y="1014"/>
                    <a:pt x="825" y="983"/>
                    <a:pt x="801" y="935"/>
                  </a:cubicBezTo>
                  <a:lnTo>
                    <a:pt x="734" y="901"/>
                  </a:lnTo>
                  <a:lnTo>
                    <a:pt x="734" y="868"/>
                  </a:lnTo>
                  <a:cubicBezTo>
                    <a:pt x="534" y="568"/>
                    <a:pt x="334" y="234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955125" y="1097725"/>
              <a:ext cx="29825" cy="26875"/>
            </a:xfrm>
            <a:custGeom>
              <a:avLst/>
              <a:gdLst/>
              <a:ahLst/>
              <a:cxnLst/>
              <a:rect l="l" t="t" r="r" b="b"/>
              <a:pathLst>
                <a:path w="1193" h="1075" extrusionOk="0">
                  <a:moveTo>
                    <a:pt x="76" y="1"/>
                  </a:moveTo>
                  <a:cubicBezTo>
                    <a:pt x="42" y="1"/>
                    <a:pt x="1" y="79"/>
                    <a:pt x="58" y="107"/>
                  </a:cubicBezTo>
                  <a:cubicBezTo>
                    <a:pt x="225" y="274"/>
                    <a:pt x="392" y="408"/>
                    <a:pt x="559" y="574"/>
                  </a:cubicBezTo>
                  <a:lnTo>
                    <a:pt x="1059" y="1075"/>
                  </a:lnTo>
                  <a:cubicBezTo>
                    <a:pt x="1126" y="1075"/>
                    <a:pt x="1192" y="1008"/>
                    <a:pt x="1126" y="975"/>
                  </a:cubicBezTo>
                  <a:cubicBezTo>
                    <a:pt x="792" y="641"/>
                    <a:pt x="492" y="241"/>
                    <a:pt x="92" y="7"/>
                  </a:cubicBezTo>
                  <a:cubicBezTo>
                    <a:pt x="87" y="3"/>
                    <a:pt x="82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932625" y="1067525"/>
              <a:ext cx="15625" cy="12875"/>
            </a:xfrm>
            <a:custGeom>
              <a:avLst/>
              <a:gdLst/>
              <a:ahLst/>
              <a:cxnLst/>
              <a:rect l="l" t="t" r="r" b="b"/>
              <a:pathLst>
                <a:path w="625" h="515" extrusionOk="0">
                  <a:moveTo>
                    <a:pt x="45" y="1"/>
                  </a:moveTo>
                  <a:cubicBezTo>
                    <a:pt x="27" y="1"/>
                    <a:pt x="1" y="24"/>
                    <a:pt x="24" y="48"/>
                  </a:cubicBezTo>
                  <a:cubicBezTo>
                    <a:pt x="124" y="315"/>
                    <a:pt x="358" y="381"/>
                    <a:pt x="558" y="515"/>
                  </a:cubicBezTo>
                  <a:cubicBezTo>
                    <a:pt x="558" y="481"/>
                    <a:pt x="625" y="415"/>
                    <a:pt x="558" y="381"/>
                  </a:cubicBezTo>
                  <a:cubicBezTo>
                    <a:pt x="525" y="381"/>
                    <a:pt x="491" y="348"/>
                    <a:pt x="491" y="348"/>
                  </a:cubicBezTo>
                  <a:lnTo>
                    <a:pt x="458" y="348"/>
                  </a:lnTo>
                  <a:cubicBezTo>
                    <a:pt x="291" y="281"/>
                    <a:pt x="158" y="181"/>
                    <a:pt x="58" y="14"/>
                  </a:cubicBezTo>
                  <a:cubicBezTo>
                    <a:pt x="58" y="5"/>
                    <a:pt x="52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302650" y="1138750"/>
              <a:ext cx="5850" cy="5025"/>
            </a:xfrm>
            <a:custGeom>
              <a:avLst/>
              <a:gdLst/>
              <a:ahLst/>
              <a:cxnLst/>
              <a:rect l="l" t="t" r="r" b="b"/>
              <a:pathLst>
                <a:path w="234" h="201" extrusionOk="0">
                  <a:moveTo>
                    <a:pt x="134" y="1"/>
                  </a:moveTo>
                  <a:cubicBezTo>
                    <a:pt x="0" y="1"/>
                    <a:pt x="0" y="201"/>
                    <a:pt x="134" y="201"/>
                  </a:cubicBezTo>
                  <a:cubicBezTo>
                    <a:pt x="234" y="168"/>
                    <a:pt x="234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294875" y="1083725"/>
              <a:ext cx="29475" cy="54600"/>
            </a:xfrm>
            <a:custGeom>
              <a:avLst/>
              <a:gdLst/>
              <a:ahLst/>
              <a:cxnLst/>
              <a:rect l="l" t="t" r="r" b="b"/>
              <a:pathLst>
                <a:path w="1179" h="2184" extrusionOk="0">
                  <a:moveTo>
                    <a:pt x="1145" y="0"/>
                  </a:moveTo>
                  <a:cubicBezTo>
                    <a:pt x="778" y="667"/>
                    <a:pt x="445" y="1368"/>
                    <a:pt x="45" y="2035"/>
                  </a:cubicBezTo>
                  <a:cubicBezTo>
                    <a:pt x="0" y="2124"/>
                    <a:pt x="59" y="2183"/>
                    <a:pt x="124" y="2183"/>
                  </a:cubicBezTo>
                  <a:cubicBezTo>
                    <a:pt x="156" y="2183"/>
                    <a:pt x="189" y="2168"/>
                    <a:pt x="211" y="2135"/>
                  </a:cubicBezTo>
                  <a:cubicBezTo>
                    <a:pt x="345" y="1968"/>
                    <a:pt x="478" y="1802"/>
                    <a:pt x="545" y="1635"/>
                  </a:cubicBezTo>
                  <a:lnTo>
                    <a:pt x="545" y="1635"/>
                  </a:lnTo>
                  <a:cubicBezTo>
                    <a:pt x="512" y="1735"/>
                    <a:pt x="545" y="1902"/>
                    <a:pt x="478" y="2035"/>
                  </a:cubicBezTo>
                  <a:cubicBezTo>
                    <a:pt x="455" y="2106"/>
                    <a:pt x="531" y="2177"/>
                    <a:pt x="590" y="2177"/>
                  </a:cubicBezTo>
                  <a:cubicBezTo>
                    <a:pt x="614" y="2177"/>
                    <a:pt x="635" y="2164"/>
                    <a:pt x="645" y="2135"/>
                  </a:cubicBezTo>
                  <a:cubicBezTo>
                    <a:pt x="712" y="1902"/>
                    <a:pt x="812" y="1635"/>
                    <a:pt x="712" y="1401"/>
                  </a:cubicBezTo>
                  <a:lnTo>
                    <a:pt x="645" y="1401"/>
                  </a:lnTo>
                  <a:cubicBezTo>
                    <a:pt x="845" y="968"/>
                    <a:pt x="1045" y="501"/>
                    <a:pt x="1179" y="34"/>
                  </a:cubicBezTo>
                  <a:cubicBezTo>
                    <a:pt x="1179" y="0"/>
                    <a:pt x="1145" y="0"/>
                    <a:pt x="1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320150" y="1093725"/>
              <a:ext cx="4200" cy="8150"/>
            </a:xfrm>
            <a:custGeom>
              <a:avLst/>
              <a:gdLst/>
              <a:ahLst/>
              <a:cxnLst/>
              <a:rect l="l" t="t" r="r" b="b"/>
              <a:pathLst>
                <a:path w="168" h="326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01" y="134"/>
                    <a:pt x="34" y="234"/>
                    <a:pt x="1" y="301"/>
                  </a:cubicBezTo>
                  <a:cubicBezTo>
                    <a:pt x="1" y="317"/>
                    <a:pt x="26" y="326"/>
                    <a:pt x="51" y="326"/>
                  </a:cubicBezTo>
                  <a:cubicBezTo>
                    <a:pt x="76" y="326"/>
                    <a:pt x="101" y="317"/>
                    <a:pt x="101" y="301"/>
                  </a:cubicBezTo>
                  <a:cubicBezTo>
                    <a:pt x="134" y="234"/>
                    <a:pt x="168" y="134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340175" y="1066200"/>
              <a:ext cx="4925" cy="2925"/>
            </a:xfrm>
            <a:custGeom>
              <a:avLst/>
              <a:gdLst/>
              <a:ahLst/>
              <a:cxnLst/>
              <a:rect l="l" t="t" r="r" b="b"/>
              <a:pathLst>
                <a:path w="197" h="117" extrusionOk="0">
                  <a:moveTo>
                    <a:pt x="67" y="1"/>
                  </a:moveTo>
                  <a:cubicBezTo>
                    <a:pt x="1" y="1"/>
                    <a:pt x="1" y="101"/>
                    <a:pt x="67" y="101"/>
                  </a:cubicBezTo>
                  <a:cubicBezTo>
                    <a:pt x="89" y="112"/>
                    <a:pt x="108" y="117"/>
                    <a:pt x="123" y="117"/>
                  </a:cubicBezTo>
                  <a:cubicBezTo>
                    <a:pt x="197" y="117"/>
                    <a:pt x="178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108750" y="1071725"/>
              <a:ext cx="26725" cy="53500"/>
            </a:xfrm>
            <a:custGeom>
              <a:avLst/>
              <a:gdLst/>
              <a:ahLst/>
              <a:cxnLst/>
              <a:rect l="l" t="t" r="r" b="b"/>
              <a:pathLst>
                <a:path w="1069" h="2140" extrusionOk="0">
                  <a:moveTo>
                    <a:pt x="84" y="1"/>
                  </a:moveTo>
                  <a:cubicBezTo>
                    <a:pt x="45" y="1"/>
                    <a:pt x="1" y="38"/>
                    <a:pt x="51" y="113"/>
                  </a:cubicBezTo>
                  <a:cubicBezTo>
                    <a:pt x="218" y="447"/>
                    <a:pt x="418" y="780"/>
                    <a:pt x="551" y="1147"/>
                  </a:cubicBezTo>
                  <a:cubicBezTo>
                    <a:pt x="618" y="1448"/>
                    <a:pt x="751" y="1681"/>
                    <a:pt x="818" y="1981"/>
                  </a:cubicBezTo>
                  <a:lnTo>
                    <a:pt x="818" y="2015"/>
                  </a:lnTo>
                  <a:cubicBezTo>
                    <a:pt x="801" y="2098"/>
                    <a:pt x="868" y="2140"/>
                    <a:pt x="935" y="2140"/>
                  </a:cubicBezTo>
                  <a:cubicBezTo>
                    <a:pt x="1002" y="2140"/>
                    <a:pt x="1068" y="2098"/>
                    <a:pt x="1052" y="2015"/>
                  </a:cubicBezTo>
                  <a:cubicBezTo>
                    <a:pt x="985" y="1948"/>
                    <a:pt x="952" y="1881"/>
                    <a:pt x="952" y="1881"/>
                  </a:cubicBezTo>
                  <a:cubicBezTo>
                    <a:pt x="785" y="1214"/>
                    <a:pt x="651" y="480"/>
                    <a:pt x="118" y="13"/>
                  </a:cubicBezTo>
                  <a:cubicBezTo>
                    <a:pt x="109" y="5"/>
                    <a:pt x="97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096325" y="1038350"/>
              <a:ext cx="6200" cy="15575"/>
            </a:xfrm>
            <a:custGeom>
              <a:avLst/>
              <a:gdLst/>
              <a:ahLst/>
              <a:cxnLst/>
              <a:rect l="l" t="t" r="r" b="b"/>
              <a:pathLst>
                <a:path w="248" h="623" extrusionOk="0">
                  <a:moveTo>
                    <a:pt x="47" y="0"/>
                  </a:moveTo>
                  <a:cubicBezTo>
                    <a:pt x="20" y="0"/>
                    <a:pt x="0" y="24"/>
                    <a:pt x="48" y="47"/>
                  </a:cubicBezTo>
                  <a:cubicBezTo>
                    <a:pt x="81" y="214"/>
                    <a:pt x="114" y="381"/>
                    <a:pt x="114" y="548"/>
                  </a:cubicBezTo>
                  <a:cubicBezTo>
                    <a:pt x="114" y="598"/>
                    <a:pt x="148" y="623"/>
                    <a:pt x="181" y="623"/>
                  </a:cubicBezTo>
                  <a:cubicBezTo>
                    <a:pt x="214" y="623"/>
                    <a:pt x="248" y="598"/>
                    <a:pt x="248" y="548"/>
                  </a:cubicBezTo>
                  <a:cubicBezTo>
                    <a:pt x="214" y="347"/>
                    <a:pt x="214" y="181"/>
                    <a:pt x="81" y="14"/>
                  </a:cubicBezTo>
                  <a:cubicBezTo>
                    <a:pt x="71" y="4"/>
                    <a:pt x="59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2085000" y="1022225"/>
              <a:ext cx="6575" cy="10825"/>
            </a:xfrm>
            <a:custGeom>
              <a:avLst/>
              <a:gdLst/>
              <a:ahLst/>
              <a:cxnLst/>
              <a:rect l="l" t="t" r="r" b="b"/>
              <a:pathLst>
                <a:path w="263" h="433" extrusionOk="0">
                  <a:moveTo>
                    <a:pt x="67" y="0"/>
                  </a:moveTo>
                  <a:cubicBezTo>
                    <a:pt x="50" y="0"/>
                    <a:pt x="34" y="8"/>
                    <a:pt x="34" y="25"/>
                  </a:cubicBezTo>
                  <a:cubicBezTo>
                    <a:pt x="0" y="159"/>
                    <a:pt x="34" y="292"/>
                    <a:pt x="100" y="425"/>
                  </a:cubicBezTo>
                  <a:cubicBezTo>
                    <a:pt x="114" y="430"/>
                    <a:pt x="128" y="432"/>
                    <a:pt x="140" y="432"/>
                  </a:cubicBezTo>
                  <a:cubicBezTo>
                    <a:pt x="217" y="432"/>
                    <a:pt x="262" y="354"/>
                    <a:pt x="234" y="325"/>
                  </a:cubicBezTo>
                  <a:cubicBezTo>
                    <a:pt x="167" y="259"/>
                    <a:pt x="167" y="159"/>
                    <a:pt x="100" y="25"/>
                  </a:cubicBezTo>
                  <a:cubicBezTo>
                    <a:pt x="100" y="8"/>
                    <a:pt x="84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966575" y="1289700"/>
              <a:ext cx="48400" cy="14725"/>
            </a:xfrm>
            <a:custGeom>
              <a:avLst/>
              <a:gdLst/>
              <a:ahLst/>
              <a:cxnLst/>
              <a:rect l="l" t="t" r="r" b="b"/>
              <a:pathLst>
                <a:path w="1936" h="589" extrusionOk="0">
                  <a:moveTo>
                    <a:pt x="101" y="0"/>
                  </a:moveTo>
                  <a:cubicBezTo>
                    <a:pt x="67" y="0"/>
                    <a:pt x="1" y="67"/>
                    <a:pt x="67" y="101"/>
                  </a:cubicBezTo>
                  <a:cubicBezTo>
                    <a:pt x="134" y="167"/>
                    <a:pt x="267" y="234"/>
                    <a:pt x="401" y="267"/>
                  </a:cubicBezTo>
                  <a:cubicBezTo>
                    <a:pt x="601" y="334"/>
                    <a:pt x="768" y="434"/>
                    <a:pt x="968" y="501"/>
                  </a:cubicBezTo>
                  <a:cubicBezTo>
                    <a:pt x="1080" y="563"/>
                    <a:pt x="1192" y="588"/>
                    <a:pt x="1303" y="588"/>
                  </a:cubicBezTo>
                  <a:cubicBezTo>
                    <a:pt x="1488" y="588"/>
                    <a:pt x="1668" y="518"/>
                    <a:pt x="1835" y="434"/>
                  </a:cubicBezTo>
                  <a:cubicBezTo>
                    <a:pt x="1935" y="434"/>
                    <a:pt x="1902" y="334"/>
                    <a:pt x="1802" y="301"/>
                  </a:cubicBezTo>
                  <a:cubicBezTo>
                    <a:pt x="1668" y="301"/>
                    <a:pt x="1568" y="301"/>
                    <a:pt x="1435" y="267"/>
                  </a:cubicBezTo>
                  <a:cubicBezTo>
                    <a:pt x="1335" y="234"/>
                    <a:pt x="1201" y="234"/>
                    <a:pt x="1101" y="234"/>
                  </a:cubicBezTo>
                  <a:cubicBezTo>
                    <a:pt x="997" y="249"/>
                    <a:pt x="892" y="264"/>
                    <a:pt x="791" y="264"/>
                  </a:cubicBezTo>
                  <a:cubicBezTo>
                    <a:pt x="666" y="264"/>
                    <a:pt x="545" y="241"/>
                    <a:pt x="434" y="167"/>
                  </a:cubicBezTo>
                  <a:cubicBezTo>
                    <a:pt x="301" y="134"/>
                    <a:pt x="234" y="67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1954075" y="1288875"/>
              <a:ext cx="11700" cy="6050"/>
            </a:xfrm>
            <a:custGeom>
              <a:avLst/>
              <a:gdLst/>
              <a:ahLst/>
              <a:cxnLst/>
              <a:rect l="l" t="t" r="r" b="b"/>
              <a:pathLst>
                <a:path w="468" h="242" extrusionOk="0">
                  <a:moveTo>
                    <a:pt x="100" y="0"/>
                  </a:moveTo>
                  <a:cubicBezTo>
                    <a:pt x="67" y="0"/>
                    <a:pt x="0" y="33"/>
                    <a:pt x="67" y="100"/>
                  </a:cubicBezTo>
                  <a:cubicBezTo>
                    <a:pt x="108" y="202"/>
                    <a:pt x="174" y="242"/>
                    <a:pt x="257" y="242"/>
                  </a:cubicBezTo>
                  <a:cubicBezTo>
                    <a:pt x="310" y="242"/>
                    <a:pt x="369" y="226"/>
                    <a:pt x="434" y="200"/>
                  </a:cubicBezTo>
                  <a:cubicBezTo>
                    <a:pt x="467" y="167"/>
                    <a:pt x="467" y="100"/>
                    <a:pt x="434" y="100"/>
                  </a:cubicBezTo>
                  <a:cubicBezTo>
                    <a:pt x="300" y="100"/>
                    <a:pt x="234" y="33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937400" y="1277200"/>
              <a:ext cx="9175" cy="6675"/>
            </a:xfrm>
            <a:custGeom>
              <a:avLst/>
              <a:gdLst/>
              <a:ahLst/>
              <a:cxnLst/>
              <a:rect l="l" t="t" r="r" b="b"/>
              <a:pathLst>
                <a:path w="367" h="267" extrusionOk="0">
                  <a:moveTo>
                    <a:pt x="67" y="0"/>
                  </a:moveTo>
                  <a:cubicBezTo>
                    <a:pt x="0" y="0"/>
                    <a:pt x="0" y="67"/>
                    <a:pt x="0" y="67"/>
                  </a:cubicBezTo>
                  <a:cubicBezTo>
                    <a:pt x="0" y="234"/>
                    <a:pt x="133" y="267"/>
                    <a:pt x="267" y="267"/>
                  </a:cubicBezTo>
                  <a:cubicBezTo>
                    <a:pt x="367" y="267"/>
                    <a:pt x="367" y="100"/>
                    <a:pt x="267" y="100"/>
                  </a:cubicBezTo>
                  <a:cubicBezTo>
                    <a:pt x="167" y="100"/>
                    <a:pt x="13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1895700" y="1263025"/>
              <a:ext cx="22525" cy="11700"/>
            </a:xfrm>
            <a:custGeom>
              <a:avLst/>
              <a:gdLst/>
              <a:ahLst/>
              <a:cxnLst/>
              <a:rect l="l" t="t" r="r" b="b"/>
              <a:pathLst>
                <a:path w="901" h="468" extrusionOk="0">
                  <a:moveTo>
                    <a:pt x="67" y="0"/>
                  </a:moveTo>
                  <a:cubicBezTo>
                    <a:pt x="0" y="0"/>
                    <a:pt x="0" y="33"/>
                    <a:pt x="0" y="67"/>
                  </a:cubicBezTo>
                  <a:cubicBezTo>
                    <a:pt x="100" y="167"/>
                    <a:pt x="167" y="167"/>
                    <a:pt x="267" y="200"/>
                  </a:cubicBezTo>
                  <a:cubicBezTo>
                    <a:pt x="367" y="234"/>
                    <a:pt x="501" y="300"/>
                    <a:pt x="634" y="367"/>
                  </a:cubicBezTo>
                  <a:cubicBezTo>
                    <a:pt x="634" y="400"/>
                    <a:pt x="667" y="467"/>
                    <a:pt x="767" y="467"/>
                  </a:cubicBezTo>
                  <a:cubicBezTo>
                    <a:pt x="901" y="400"/>
                    <a:pt x="901" y="234"/>
                    <a:pt x="767" y="234"/>
                  </a:cubicBezTo>
                  <a:cubicBezTo>
                    <a:pt x="634" y="200"/>
                    <a:pt x="501" y="167"/>
                    <a:pt x="434" y="133"/>
                  </a:cubicBezTo>
                  <a:cubicBezTo>
                    <a:pt x="300" y="67"/>
                    <a:pt x="167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980750" y="1486100"/>
              <a:ext cx="42550" cy="18775"/>
            </a:xfrm>
            <a:custGeom>
              <a:avLst/>
              <a:gdLst/>
              <a:ahLst/>
              <a:cxnLst/>
              <a:rect l="l" t="t" r="r" b="b"/>
              <a:pathLst>
                <a:path w="1702" h="751" extrusionOk="0">
                  <a:moveTo>
                    <a:pt x="985" y="0"/>
                  </a:moveTo>
                  <a:cubicBezTo>
                    <a:pt x="951" y="0"/>
                    <a:pt x="918" y="17"/>
                    <a:pt x="901" y="50"/>
                  </a:cubicBezTo>
                  <a:cubicBezTo>
                    <a:pt x="601" y="250"/>
                    <a:pt x="234" y="384"/>
                    <a:pt x="34" y="651"/>
                  </a:cubicBezTo>
                  <a:cubicBezTo>
                    <a:pt x="1" y="717"/>
                    <a:pt x="34" y="751"/>
                    <a:pt x="67" y="751"/>
                  </a:cubicBezTo>
                  <a:cubicBezTo>
                    <a:pt x="267" y="717"/>
                    <a:pt x="534" y="617"/>
                    <a:pt x="734" y="550"/>
                  </a:cubicBezTo>
                  <a:cubicBezTo>
                    <a:pt x="835" y="484"/>
                    <a:pt x="901" y="450"/>
                    <a:pt x="968" y="384"/>
                  </a:cubicBezTo>
                  <a:cubicBezTo>
                    <a:pt x="1101" y="284"/>
                    <a:pt x="1235" y="250"/>
                    <a:pt x="1368" y="250"/>
                  </a:cubicBezTo>
                  <a:lnTo>
                    <a:pt x="1368" y="284"/>
                  </a:lnTo>
                  <a:cubicBezTo>
                    <a:pt x="1368" y="300"/>
                    <a:pt x="1385" y="309"/>
                    <a:pt x="1402" y="309"/>
                  </a:cubicBezTo>
                  <a:cubicBezTo>
                    <a:pt x="1418" y="309"/>
                    <a:pt x="1435" y="300"/>
                    <a:pt x="1435" y="284"/>
                  </a:cubicBezTo>
                  <a:cubicBezTo>
                    <a:pt x="1435" y="250"/>
                    <a:pt x="1468" y="250"/>
                    <a:pt x="1535" y="250"/>
                  </a:cubicBezTo>
                  <a:cubicBezTo>
                    <a:pt x="1702" y="250"/>
                    <a:pt x="1668" y="83"/>
                    <a:pt x="1535" y="83"/>
                  </a:cubicBezTo>
                  <a:lnTo>
                    <a:pt x="1402" y="83"/>
                  </a:lnTo>
                  <a:cubicBezTo>
                    <a:pt x="1268" y="83"/>
                    <a:pt x="1168" y="83"/>
                    <a:pt x="1068" y="50"/>
                  </a:cubicBezTo>
                  <a:cubicBezTo>
                    <a:pt x="1051" y="17"/>
                    <a:pt x="1018" y="0"/>
                    <a:pt x="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953225" y="1505550"/>
              <a:ext cx="14125" cy="8500"/>
            </a:xfrm>
            <a:custGeom>
              <a:avLst/>
              <a:gdLst/>
              <a:ahLst/>
              <a:cxnLst/>
              <a:rect l="l" t="t" r="r" b="b"/>
              <a:pathLst>
                <a:path w="565" h="340" extrusionOk="0">
                  <a:moveTo>
                    <a:pt x="456" y="1"/>
                  </a:moveTo>
                  <a:cubicBezTo>
                    <a:pt x="449" y="1"/>
                    <a:pt x="442" y="2"/>
                    <a:pt x="434" y="6"/>
                  </a:cubicBezTo>
                  <a:cubicBezTo>
                    <a:pt x="301" y="106"/>
                    <a:pt x="1" y="106"/>
                    <a:pt x="1" y="306"/>
                  </a:cubicBezTo>
                  <a:cubicBezTo>
                    <a:pt x="1" y="340"/>
                    <a:pt x="34" y="340"/>
                    <a:pt x="34" y="340"/>
                  </a:cubicBezTo>
                  <a:cubicBezTo>
                    <a:pt x="201" y="340"/>
                    <a:pt x="434" y="239"/>
                    <a:pt x="535" y="139"/>
                  </a:cubicBezTo>
                  <a:cubicBezTo>
                    <a:pt x="564" y="110"/>
                    <a:pt x="515" y="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931550" y="1520125"/>
              <a:ext cx="11925" cy="12075"/>
            </a:xfrm>
            <a:custGeom>
              <a:avLst/>
              <a:gdLst/>
              <a:ahLst/>
              <a:cxnLst/>
              <a:rect l="l" t="t" r="r" b="b"/>
              <a:pathLst>
                <a:path w="477" h="483" extrusionOk="0">
                  <a:moveTo>
                    <a:pt x="385" y="1"/>
                  </a:moveTo>
                  <a:cubicBezTo>
                    <a:pt x="368" y="1"/>
                    <a:pt x="350" y="7"/>
                    <a:pt x="334" y="23"/>
                  </a:cubicBezTo>
                  <a:cubicBezTo>
                    <a:pt x="201" y="123"/>
                    <a:pt x="1" y="257"/>
                    <a:pt x="34" y="457"/>
                  </a:cubicBezTo>
                  <a:cubicBezTo>
                    <a:pt x="34" y="474"/>
                    <a:pt x="42" y="482"/>
                    <a:pt x="51" y="482"/>
                  </a:cubicBezTo>
                  <a:cubicBezTo>
                    <a:pt x="59" y="482"/>
                    <a:pt x="67" y="474"/>
                    <a:pt x="67" y="457"/>
                  </a:cubicBezTo>
                  <a:cubicBezTo>
                    <a:pt x="167" y="290"/>
                    <a:pt x="301" y="224"/>
                    <a:pt x="401" y="90"/>
                  </a:cubicBezTo>
                  <a:cubicBezTo>
                    <a:pt x="477" y="65"/>
                    <a:pt x="437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907375" y="1530075"/>
              <a:ext cx="7500" cy="8300"/>
            </a:xfrm>
            <a:custGeom>
              <a:avLst/>
              <a:gdLst/>
              <a:ahLst/>
              <a:cxnLst/>
              <a:rect l="l" t="t" r="r" b="b"/>
              <a:pathLst>
                <a:path w="300" h="332" extrusionOk="0">
                  <a:moveTo>
                    <a:pt x="84" y="1"/>
                  </a:moveTo>
                  <a:cubicBezTo>
                    <a:pt x="59" y="1"/>
                    <a:pt x="34" y="9"/>
                    <a:pt x="34" y="26"/>
                  </a:cubicBezTo>
                  <a:cubicBezTo>
                    <a:pt x="0" y="159"/>
                    <a:pt x="34" y="293"/>
                    <a:pt x="167" y="326"/>
                  </a:cubicBezTo>
                  <a:cubicBezTo>
                    <a:pt x="182" y="330"/>
                    <a:pt x="195" y="331"/>
                    <a:pt x="206" y="331"/>
                  </a:cubicBezTo>
                  <a:cubicBezTo>
                    <a:pt x="299" y="331"/>
                    <a:pt x="289" y="222"/>
                    <a:pt x="200" y="192"/>
                  </a:cubicBezTo>
                  <a:cubicBezTo>
                    <a:pt x="167" y="192"/>
                    <a:pt x="134" y="59"/>
                    <a:pt x="134" y="26"/>
                  </a:cubicBezTo>
                  <a:cubicBezTo>
                    <a:pt x="134" y="9"/>
                    <a:pt x="109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403550" y="1486725"/>
              <a:ext cx="19200" cy="18150"/>
            </a:xfrm>
            <a:custGeom>
              <a:avLst/>
              <a:gdLst/>
              <a:ahLst/>
              <a:cxnLst/>
              <a:rect l="l" t="t" r="r" b="b"/>
              <a:pathLst>
                <a:path w="768" h="726" extrusionOk="0">
                  <a:moveTo>
                    <a:pt x="151" y="0"/>
                  </a:moveTo>
                  <a:cubicBezTo>
                    <a:pt x="76" y="0"/>
                    <a:pt x="1" y="42"/>
                    <a:pt x="1" y="125"/>
                  </a:cubicBezTo>
                  <a:cubicBezTo>
                    <a:pt x="1" y="159"/>
                    <a:pt x="1" y="225"/>
                    <a:pt x="34" y="292"/>
                  </a:cubicBezTo>
                  <a:cubicBezTo>
                    <a:pt x="55" y="355"/>
                    <a:pt x="103" y="379"/>
                    <a:pt x="144" y="379"/>
                  </a:cubicBezTo>
                  <a:cubicBezTo>
                    <a:pt x="167" y="379"/>
                    <a:pt x="189" y="371"/>
                    <a:pt x="201" y="359"/>
                  </a:cubicBezTo>
                  <a:cubicBezTo>
                    <a:pt x="334" y="525"/>
                    <a:pt x="501" y="626"/>
                    <a:pt x="634" y="726"/>
                  </a:cubicBezTo>
                  <a:cubicBezTo>
                    <a:pt x="701" y="726"/>
                    <a:pt x="768" y="692"/>
                    <a:pt x="701" y="626"/>
                  </a:cubicBezTo>
                  <a:cubicBezTo>
                    <a:pt x="601" y="459"/>
                    <a:pt x="434" y="392"/>
                    <a:pt x="301" y="225"/>
                  </a:cubicBezTo>
                  <a:lnTo>
                    <a:pt x="301" y="125"/>
                  </a:lnTo>
                  <a:cubicBezTo>
                    <a:pt x="301" y="42"/>
                    <a:pt x="226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2427975" y="1506350"/>
              <a:ext cx="24800" cy="23900"/>
            </a:xfrm>
            <a:custGeom>
              <a:avLst/>
              <a:gdLst/>
              <a:ahLst/>
              <a:cxnLst/>
              <a:rect l="l" t="t" r="r" b="b"/>
              <a:pathLst>
                <a:path w="992" h="956" extrusionOk="0">
                  <a:moveTo>
                    <a:pt x="119" y="1"/>
                  </a:moveTo>
                  <a:cubicBezTo>
                    <a:pt x="42" y="1"/>
                    <a:pt x="0" y="83"/>
                    <a:pt x="58" y="141"/>
                  </a:cubicBezTo>
                  <a:cubicBezTo>
                    <a:pt x="391" y="408"/>
                    <a:pt x="658" y="641"/>
                    <a:pt x="925" y="941"/>
                  </a:cubicBezTo>
                  <a:cubicBezTo>
                    <a:pt x="945" y="951"/>
                    <a:pt x="958" y="955"/>
                    <a:pt x="968" y="955"/>
                  </a:cubicBezTo>
                  <a:cubicBezTo>
                    <a:pt x="992" y="955"/>
                    <a:pt x="992" y="932"/>
                    <a:pt x="992" y="908"/>
                  </a:cubicBezTo>
                  <a:cubicBezTo>
                    <a:pt x="825" y="508"/>
                    <a:pt x="491" y="241"/>
                    <a:pt x="158" y="7"/>
                  </a:cubicBezTo>
                  <a:cubicBezTo>
                    <a:pt x="144" y="3"/>
                    <a:pt x="131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2471600" y="1538700"/>
              <a:ext cx="10100" cy="11575"/>
            </a:xfrm>
            <a:custGeom>
              <a:avLst/>
              <a:gdLst/>
              <a:ahLst/>
              <a:cxnLst/>
              <a:rect l="l" t="t" r="r" b="b"/>
              <a:pathLst>
                <a:path w="404" h="463" extrusionOk="0">
                  <a:moveTo>
                    <a:pt x="47" y="0"/>
                  </a:moveTo>
                  <a:cubicBezTo>
                    <a:pt x="20" y="0"/>
                    <a:pt x="0" y="24"/>
                    <a:pt x="47" y="48"/>
                  </a:cubicBezTo>
                  <a:cubicBezTo>
                    <a:pt x="147" y="214"/>
                    <a:pt x="147" y="381"/>
                    <a:pt x="381" y="448"/>
                  </a:cubicBezTo>
                  <a:cubicBezTo>
                    <a:pt x="214" y="314"/>
                    <a:pt x="214" y="148"/>
                    <a:pt x="81" y="14"/>
                  </a:cubicBezTo>
                  <a:cubicBezTo>
                    <a:pt x="71" y="4"/>
                    <a:pt x="58" y="0"/>
                    <a:pt x="47" y="0"/>
                  </a:cubicBezTo>
                  <a:close/>
                  <a:moveTo>
                    <a:pt x="381" y="448"/>
                  </a:moveTo>
                  <a:cubicBezTo>
                    <a:pt x="381" y="459"/>
                    <a:pt x="385" y="463"/>
                    <a:pt x="388" y="463"/>
                  </a:cubicBezTo>
                  <a:cubicBezTo>
                    <a:pt x="396" y="463"/>
                    <a:pt x="403" y="448"/>
                    <a:pt x="381" y="4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2491125" y="1556550"/>
              <a:ext cx="4175" cy="2525"/>
            </a:xfrm>
            <a:custGeom>
              <a:avLst/>
              <a:gdLst/>
              <a:ahLst/>
              <a:cxnLst/>
              <a:rect l="l" t="t" r="r" b="b"/>
              <a:pathLst>
                <a:path w="167" h="101" extrusionOk="0">
                  <a:moveTo>
                    <a:pt x="100" y="1"/>
                  </a:moveTo>
                  <a:cubicBezTo>
                    <a:pt x="0" y="1"/>
                    <a:pt x="0" y="101"/>
                    <a:pt x="100" y="101"/>
                  </a:cubicBezTo>
                  <a:cubicBezTo>
                    <a:pt x="167" y="101"/>
                    <a:pt x="167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2410250" y="1292825"/>
              <a:ext cx="48375" cy="12000"/>
            </a:xfrm>
            <a:custGeom>
              <a:avLst/>
              <a:gdLst/>
              <a:ahLst/>
              <a:cxnLst/>
              <a:rect l="l" t="t" r="r" b="b"/>
              <a:pathLst>
                <a:path w="1935" h="480" extrusionOk="0">
                  <a:moveTo>
                    <a:pt x="1702" y="0"/>
                  </a:moveTo>
                  <a:cubicBezTo>
                    <a:pt x="1458" y="0"/>
                    <a:pt x="1218" y="54"/>
                    <a:pt x="1000" y="109"/>
                  </a:cubicBezTo>
                  <a:cubicBezTo>
                    <a:pt x="700" y="142"/>
                    <a:pt x="400" y="209"/>
                    <a:pt x="166" y="309"/>
                  </a:cubicBezTo>
                  <a:lnTo>
                    <a:pt x="100" y="309"/>
                  </a:lnTo>
                  <a:cubicBezTo>
                    <a:pt x="7" y="309"/>
                    <a:pt x="0" y="480"/>
                    <a:pt x="78" y="480"/>
                  </a:cubicBezTo>
                  <a:cubicBezTo>
                    <a:pt x="85" y="480"/>
                    <a:pt x="92" y="478"/>
                    <a:pt x="100" y="476"/>
                  </a:cubicBezTo>
                  <a:lnTo>
                    <a:pt x="233" y="476"/>
                  </a:lnTo>
                  <a:cubicBezTo>
                    <a:pt x="500" y="443"/>
                    <a:pt x="767" y="443"/>
                    <a:pt x="1034" y="376"/>
                  </a:cubicBezTo>
                  <a:cubicBezTo>
                    <a:pt x="1334" y="342"/>
                    <a:pt x="1667" y="276"/>
                    <a:pt x="1901" y="142"/>
                  </a:cubicBezTo>
                  <a:cubicBezTo>
                    <a:pt x="1934" y="109"/>
                    <a:pt x="1901" y="9"/>
                    <a:pt x="1868" y="9"/>
                  </a:cubicBezTo>
                  <a:cubicBezTo>
                    <a:pt x="1812" y="3"/>
                    <a:pt x="1757" y="0"/>
                    <a:pt x="1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2468600" y="1291375"/>
              <a:ext cx="13375" cy="4175"/>
            </a:xfrm>
            <a:custGeom>
              <a:avLst/>
              <a:gdLst/>
              <a:ahLst/>
              <a:cxnLst/>
              <a:rect l="l" t="t" r="r" b="b"/>
              <a:pathLst>
                <a:path w="535" h="167" extrusionOk="0">
                  <a:moveTo>
                    <a:pt x="501" y="0"/>
                  </a:moveTo>
                  <a:cubicBezTo>
                    <a:pt x="334" y="0"/>
                    <a:pt x="234" y="67"/>
                    <a:pt x="67" y="67"/>
                  </a:cubicBezTo>
                  <a:cubicBezTo>
                    <a:pt x="34" y="67"/>
                    <a:pt x="1" y="167"/>
                    <a:pt x="67" y="167"/>
                  </a:cubicBezTo>
                  <a:cubicBezTo>
                    <a:pt x="234" y="167"/>
                    <a:pt x="367" y="67"/>
                    <a:pt x="501" y="34"/>
                  </a:cubicBezTo>
                  <a:cubicBezTo>
                    <a:pt x="534" y="34"/>
                    <a:pt x="501" y="0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2495275" y="1283850"/>
              <a:ext cx="3375" cy="1700"/>
            </a:xfrm>
            <a:custGeom>
              <a:avLst/>
              <a:gdLst/>
              <a:ahLst/>
              <a:cxnLst/>
              <a:rect l="l" t="t" r="r" b="b"/>
              <a:pathLst>
                <a:path w="135" h="68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01" y="34"/>
                    <a:pt x="34" y="68"/>
                    <a:pt x="1" y="68"/>
                  </a:cubicBezTo>
                  <a:cubicBezTo>
                    <a:pt x="101" y="68"/>
                    <a:pt x="134" y="34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2520300" y="1275525"/>
              <a:ext cx="28375" cy="10025"/>
            </a:xfrm>
            <a:custGeom>
              <a:avLst/>
              <a:gdLst/>
              <a:ahLst/>
              <a:cxnLst/>
              <a:rect l="l" t="t" r="r" b="b"/>
              <a:pathLst>
                <a:path w="1135" h="401" extrusionOk="0">
                  <a:moveTo>
                    <a:pt x="1135" y="0"/>
                  </a:moveTo>
                  <a:lnTo>
                    <a:pt x="1135" y="0"/>
                  </a:lnTo>
                  <a:cubicBezTo>
                    <a:pt x="801" y="67"/>
                    <a:pt x="434" y="167"/>
                    <a:pt x="101" y="301"/>
                  </a:cubicBezTo>
                  <a:cubicBezTo>
                    <a:pt x="1" y="301"/>
                    <a:pt x="34" y="401"/>
                    <a:pt x="134" y="401"/>
                  </a:cubicBezTo>
                  <a:cubicBezTo>
                    <a:pt x="434" y="301"/>
                    <a:pt x="801" y="201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2553650" y="1274400"/>
              <a:ext cx="19225" cy="3100"/>
            </a:xfrm>
            <a:custGeom>
              <a:avLst/>
              <a:gdLst/>
              <a:ahLst/>
              <a:cxnLst/>
              <a:rect l="l" t="t" r="r" b="b"/>
              <a:pathLst>
                <a:path w="769" h="124" extrusionOk="0">
                  <a:moveTo>
                    <a:pt x="525" y="1"/>
                  </a:moveTo>
                  <a:cubicBezTo>
                    <a:pt x="357" y="1"/>
                    <a:pt x="179" y="45"/>
                    <a:pt x="1" y="45"/>
                  </a:cubicBezTo>
                  <a:lnTo>
                    <a:pt x="1" y="79"/>
                  </a:lnTo>
                  <a:cubicBezTo>
                    <a:pt x="134" y="79"/>
                    <a:pt x="327" y="123"/>
                    <a:pt x="510" y="123"/>
                  </a:cubicBezTo>
                  <a:cubicBezTo>
                    <a:pt x="601" y="123"/>
                    <a:pt x="690" y="112"/>
                    <a:pt x="768" y="79"/>
                  </a:cubicBezTo>
                  <a:lnTo>
                    <a:pt x="768" y="45"/>
                  </a:lnTo>
                  <a:cubicBezTo>
                    <a:pt x="690" y="12"/>
                    <a:pt x="609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2324325" y="1043150"/>
              <a:ext cx="8850" cy="24125"/>
            </a:xfrm>
            <a:custGeom>
              <a:avLst/>
              <a:gdLst/>
              <a:ahLst/>
              <a:cxnLst/>
              <a:rect l="l" t="t" r="r" b="b"/>
              <a:pathLst>
                <a:path w="354" h="965" extrusionOk="0">
                  <a:moveTo>
                    <a:pt x="317" y="0"/>
                  </a:moveTo>
                  <a:cubicBezTo>
                    <a:pt x="301" y="0"/>
                    <a:pt x="281" y="8"/>
                    <a:pt x="268" y="22"/>
                  </a:cubicBezTo>
                  <a:cubicBezTo>
                    <a:pt x="101" y="289"/>
                    <a:pt x="1" y="622"/>
                    <a:pt x="1" y="889"/>
                  </a:cubicBezTo>
                  <a:cubicBezTo>
                    <a:pt x="1" y="939"/>
                    <a:pt x="42" y="964"/>
                    <a:pt x="84" y="964"/>
                  </a:cubicBezTo>
                  <a:cubicBezTo>
                    <a:pt x="126" y="964"/>
                    <a:pt x="168" y="939"/>
                    <a:pt x="168" y="889"/>
                  </a:cubicBezTo>
                  <a:cubicBezTo>
                    <a:pt x="168" y="622"/>
                    <a:pt x="334" y="356"/>
                    <a:pt x="334" y="55"/>
                  </a:cubicBezTo>
                  <a:cubicBezTo>
                    <a:pt x="354" y="16"/>
                    <a:pt x="339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2332675" y="1030350"/>
              <a:ext cx="6700" cy="12950"/>
            </a:xfrm>
            <a:custGeom>
              <a:avLst/>
              <a:gdLst/>
              <a:ahLst/>
              <a:cxnLst/>
              <a:rect l="l" t="t" r="r" b="b"/>
              <a:pathLst>
                <a:path w="268" h="518" extrusionOk="0">
                  <a:moveTo>
                    <a:pt x="167" y="0"/>
                  </a:moveTo>
                  <a:cubicBezTo>
                    <a:pt x="0" y="100"/>
                    <a:pt x="0" y="301"/>
                    <a:pt x="34" y="467"/>
                  </a:cubicBezTo>
                  <a:cubicBezTo>
                    <a:pt x="34" y="501"/>
                    <a:pt x="59" y="517"/>
                    <a:pt x="84" y="517"/>
                  </a:cubicBezTo>
                  <a:cubicBezTo>
                    <a:pt x="109" y="517"/>
                    <a:pt x="134" y="501"/>
                    <a:pt x="134" y="467"/>
                  </a:cubicBezTo>
                  <a:cubicBezTo>
                    <a:pt x="134" y="334"/>
                    <a:pt x="167" y="167"/>
                    <a:pt x="200" y="34"/>
                  </a:cubicBezTo>
                  <a:cubicBezTo>
                    <a:pt x="267" y="0"/>
                    <a:pt x="20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2350175" y="983025"/>
              <a:ext cx="8150" cy="8250"/>
            </a:xfrm>
            <a:custGeom>
              <a:avLst/>
              <a:gdLst/>
              <a:ahLst/>
              <a:cxnLst/>
              <a:rect l="l" t="t" r="r" b="b"/>
              <a:pathLst>
                <a:path w="326" h="330" extrusionOk="0">
                  <a:moveTo>
                    <a:pt x="88" y="0"/>
                  </a:moveTo>
                  <a:cubicBezTo>
                    <a:pt x="76" y="0"/>
                    <a:pt x="68" y="9"/>
                    <a:pt x="68" y="25"/>
                  </a:cubicBezTo>
                  <a:cubicBezTo>
                    <a:pt x="1" y="159"/>
                    <a:pt x="68" y="259"/>
                    <a:pt x="168" y="326"/>
                  </a:cubicBezTo>
                  <a:cubicBezTo>
                    <a:pt x="180" y="329"/>
                    <a:pt x="191" y="330"/>
                    <a:pt x="201" y="330"/>
                  </a:cubicBezTo>
                  <a:cubicBezTo>
                    <a:pt x="306" y="330"/>
                    <a:pt x="325" y="192"/>
                    <a:pt x="234" y="192"/>
                  </a:cubicBezTo>
                  <a:cubicBezTo>
                    <a:pt x="168" y="192"/>
                    <a:pt x="134" y="59"/>
                    <a:pt x="134" y="25"/>
                  </a:cubicBezTo>
                  <a:cubicBezTo>
                    <a:pt x="118" y="9"/>
                    <a:pt x="101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2079150" y="1634950"/>
              <a:ext cx="50075" cy="588425"/>
            </a:xfrm>
            <a:custGeom>
              <a:avLst/>
              <a:gdLst/>
              <a:ahLst/>
              <a:cxnLst/>
              <a:rect l="l" t="t" r="r" b="b"/>
              <a:pathLst>
                <a:path w="2003" h="23537" extrusionOk="0">
                  <a:moveTo>
                    <a:pt x="1468" y="0"/>
                  </a:moveTo>
                  <a:cubicBezTo>
                    <a:pt x="301" y="34"/>
                    <a:pt x="268" y="1735"/>
                    <a:pt x="234" y="2569"/>
                  </a:cubicBezTo>
                  <a:cubicBezTo>
                    <a:pt x="168" y="3303"/>
                    <a:pt x="301" y="4003"/>
                    <a:pt x="468" y="4670"/>
                  </a:cubicBezTo>
                  <a:cubicBezTo>
                    <a:pt x="101" y="5171"/>
                    <a:pt x="101" y="6171"/>
                    <a:pt x="101" y="6672"/>
                  </a:cubicBezTo>
                  <a:cubicBezTo>
                    <a:pt x="134" y="7472"/>
                    <a:pt x="334" y="8206"/>
                    <a:pt x="268" y="9040"/>
                  </a:cubicBezTo>
                  <a:cubicBezTo>
                    <a:pt x="134" y="10208"/>
                    <a:pt x="334" y="11375"/>
                    <a:pt x="501" y="12543"/>
                  </a:cubicBezTo>
                  <a:lnTo>
                    <a:pt x="501" y="12709"/>
                  </a:lnTo>
                  <a:cubicBezTo>
                    <a:pt x="434" y="14010"/>
                    <a:pt x="168" y="15278"/>
                    <a:pt x="101" y="16546"/>
                  </a:cubicBezTo>
                  <a:cubicBezTo>
                    <a:pt x="1" y="17780"/>
                    <a:pt x="101" y="18981"/>
                    <a:pt x="168" y="20215"/>
                  </a:cubicBezTo>
                  <a:cubicBezTo>
                    <a:pt x="268" y="21216"/>
                    <a:pt x="168" y="22516"/>
                    <a:pt x="768" y="23384"/>
                  </a:cubicBezTo>
                  <a:cubicBezTo>
                    <a:pt x="833" y="23488"/>
                    <a:pt x="934" y="23536"/>
                    <a:pt x="1033" y="23536"/>
                  </a:cubicBezTo>
                  <a:cubicBezTo>
                    <a:pt x="1187" y="23536"/>
                    <a:pt x="1335" y="23420"/>
                    <a:pt x="1335" y="23217"/>
                  </a:cubicBezTo>
                  <a:cubicBezTo>
                    <a:pt x="1335" y="22350"/>
                    <a:pt x="1102" y="21416"/>
                    <a:pt x="1068" y="20548"/>
                  </a:cubicBezTo>
                  <a:cubicBezTo>
                    <a:pt x="968" y="19481"/>
                    <a:pt x="901" y="18380"/>
                    <a:pt x="935" y="17313"/>
                  </a:cubicBezTo>
                  <a:cubicBezTo>
                    <a:pt x="935" y="15145"/>
                    <a:pt x="1468" y="13010"/>
                    <a:pt x="1402" y="10808"/>
                  </a:cubicBezTo>
                  <a:cubicBezTo>
                    <a:pt x="1335" y="9674"/>
                    <a:pt x="1268" y="8573"/>
                    <a:pt x="1435" y="7506"/>
                  </a:cubicBezTo>
                  <a:cubicBezTo>
                    <a:pt x="1602" y="6638"/>
                    <a:pt x="1602" y="5871"/>
                    <a:pt x="1435" y="5004"/>
                  </a:cubicBezTo>
                  <a:cubicBezTo>
                    <a:pt x="1402" y="4870"/>
                    <a:pt x="1402" y="4737"/>
                    <a:pt x="1335" y="4637"/>
                  </a:cubicBezTo>
                  <a:lnTo>
                    <a:pt x="1368" y="4570"/>
                  </a:lnTo>
                  <a:cubicBezTo>
                    <a:pt x="1435" y="4537"/>
                    <a:pt x="1435" y="4403"/>
                    <a:pt x="1335" y="4403"/>
                  </a:cubicBezTo>
                  <a:lnTo>
                    <a:pt x="1302" y="4403"/>
                  </a:lnTo>
                  <a:cubicBezTo>
                    <a:pt x="1168" y="3836"/>
                    <a:pt x="1102" y="3236"/>
                    <a:pt x="1102" y="2636"/>
                  </a:cubicBezTo>
                  <a:cubicBezTo>
                    <a:pt x="1102" y="2202"/>
                    <a:pt x="1102" y="868"/>
                    <a:pt x="1635" y="801"/>
                  </a:cubicBezTo>
                  <a:cubicBezTo>
                    <a:pt x="2002" y="701"/>
                    <a:pt x="1902" y="0"/>
                    <a:pt x="1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2047475" y="2200150"/>
              <a:ext cx="72575" cy="189775"/>
            </a:xfrm>
            <a:custGeom>
              <a:avLst/>
              <a:gdLst/>
              <a:ahLst/>
              <a:cxnLst/>
              <a:rect l="l" t="t" r="r" b="b"/>
              <a:pathLst>
                <a:path w="2903" h="7591" extrusionOk="0">
                  <a:moveTo>
                    <a:pt x="851" y="0"/>
                  </a:moveTo>
                  <a:cubicBezTo>
                    <a:pt x="787" y="0"/>
                    <a:pt x="724" y="13"/>
                    <a:pt x="667" y="42"/>
                  </a:cubicBezTo>
                  <a:cubicBezTo>
                    <a:pt x="34" y="309"/>
                    <a:pt x="0" y="742"/>
                    <a:pt x="167" y="1109"/>
                  </a:cubicBezTo>
                  <a:cubicBezTo>
                    <a:pt x="167" y="1410"/>
                    <a:pt x="234" y="1710"/>
                    <a:pt x="400" y="1977"/>
                  </a:cubicBezTo>
                  <a:cubicBezTo>
                    <a:pt x="567" y="2277"/>
                    <a:pt x="801" y="2544"/>
                    <a:pt x="1001" y="2811"/>
                  </a:cubicBezTo>
                  <a:cubicBezTo>
                    <a:pt x="1168" y="3111"/>
                    <a:pt x="1034" y="3311"/>
                    <a:pt x="1068" y="3611"/>
                  </a:cubicBezTo>
                  <a:cubicBezTo>
                    <a:pt x="1101" y="3778"/>
                    <a:pt x="1268" y="3811"/>
                    <a:pt x="1401" y="3811"/>
                  </a:cubicBezTo>
                  <a:lnTo>
                    <a:pt x="1435" y="3811"/>
                  </a:lnTo>
                  <a:cubicBezTo>
                    <a:pt x="1468" y="4011"/>
                    <a:pt x="1468" y="4178"/>
                    <a:pt x="1468" y="4312"/>
                  </a:cubicBezTo>
                  <a:cubicBezTo>
                    <a:pt x="1568" y="5412"/>
                    <a:pt x="634" y="6380"/>
                    <a:pt x="1068" y="7447"/>
                  </a:cubicBezTo>
                  <a:cubicBezTo>
                    <a:pt x="1086" y="7539"/>
                    <a:pt x="1175" y="7590"/>
                    <a:pt x="1262" y="7590"/>
                  </a:cubicBezTo>
                  <a:cubicBezTo>
                    <a:pt x="1334" y="7590"/>
                    <a:pt x="1404" y="7556"/>
                    <a:pt x="1435" y="7481"/>
                  </a:cubicBezTo>
                  <a:cubicBezTo>
                    <a:pt x="1968" y="6647"/>
                    <a:pt x="2102" y="5312"/>
                    <a:pt x="1968" y="4312"/>
                  </a:cubicBezTo>
                  <a:cubicBezTo>
                    <a:pt x="1935" y="4078"/>
                    <a:pt x="1902" y="3811"/>
                    <a:pt x="1768" y="3544"/>
                  </a:cubicBezTo>
                  <a:cubicBezTo>
                    <a:pt x="1868" y="3411"/>
                    <a:pt x="1868" y="3244"/>
                    <a:pt x="1868" y="3044"/>
                  </a:cubicBezTo>
                  <a:cubicBezTo>
                    <a:pt x="1968" y="3111"/>
                    <a:pt x="2168" y="3211"/>
                    <a:pt x="2268" y="3311"/>
                  </a:cubicBezTo>
                  <a:cubicBezTo>
                    <a:pt x="2569" y="3578"/>
                    <a:pt x="2669" y="3978"/>
                    <a:pt x="2735" y="4312"/>
                  </a:cubicBezTo>
                  <a:cubicBezTo>
                    <a:pt x="2735" y="4345"/>
                    <a:pt x="2752" y="4362"/>
                    <a:pt x="2769" y="4362"/>
                  </a:cubicBezTo>
                  <a:cubicBezTo>
                    <a:pt x="2785" y="4362"/>
                    <a:pt x="2802" y="4345"/>
                    <a:pt x="2802" y="4312"/>
                  </a:cubicBezTo>
                  <a:cubicBezTo>
                    <a:pt x="2902" y="3444"/>
                    <a:pt x="2068" y="2710"/>
                    <a:pt x="2068" y="1877"/>
                  </a:cubicBezTo>
                  <a:cubicBezTo>
                    <a:pt x="2068" y="1676"/>
                    <a:pt x="1935" y="1543"/>
                    <a:pt x="1768" y="1510"/>
                  </a:cubicBezTo>
                  <a:cubicBezTo>
                    <a:pt x="1601" y="1410"/>
                    <a:pt x="1435" y="1309"/>
                    <a:pt x="1334" y="1243"/>
                  </a:cubicBezTo>
                  <a:cubicBezTo>
                    <a:pt x="1201" y="1176"/>
                    <a:pt x="1068" y="1109"/>
                    <a:pt x="1034" y="1043"/>
                  </a:cubicBezTo>
                  <a:cubicBezTo>
                    <a:pt x="1068" y="909"/>
                    <a:pt x="1101" y="776"/>
                    <a:pt x="1234" y="609"/>
                  </a:cubicBezTo>
                  <a:cubicBezTo>
                    <a:pt x="1483" y="305"/>
                    <a:pt x="1159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728900" y="2512375"/>
              <a:ext cx="560425" cy="303450"/>
            </a:xfrm>
            <a:custGeom>
              <a:avLst/>
              <a:gdLst/>
              <a:ahLst/>
              <a:cxnLst/>
              <a:rect l="l" t="t" r="r" b="b"/>
              <a:pathLst>
                <a:path w="22417" h="12138" extrusionOk="0">
                  <a:moveTo>
                    <a:pt x="13244" y="5899"/>
                  </a:moveTo>
                  <a:cubicBezTo>
                    <a:pt x="13244" y="6021"/>
                    <a:pt x="13343" y="6094"/>
                    <a:pt x="13451" y="6094"/>
                  </a:cubicBezTo>
                  <a:cubicBezTo>
                    <a:pt x="13520" y="6094"/>
                    <a:pt x="13592" y="6064"/>
                    <a:pt x="13644" y="5999"/>
                  </a:cubicBezTo>
                  <a:cubicBezTo>
                    <a:pt x="13677" y="6133"/>
                    <a:pt x="13744" y="6233"/>
                    <a:pt x="13777" y="6333"/>
                  </a:cubicBezTo>
                  <a:cubicBezTo>
                    <a:pt x="13777" y="6466"/>
                    <a:pt x="13811" y="6600"/>
                    <a:pt x="13811" y="6733"/>
                  </a:cubicBezTo>
                  <a:cubicBezTo>
                    <a:pt x="13744" y="7033"/>
                    <a:pt x="13610" y="7234"/>
                    <a:pt x="13444" y="7300"/>
                  </a:cubicBezTo>
                  <a:cubicBezTo>
                    <a:pt x="13444" y="7100"/>
                    <a:pt x="13477" y="6933"/>
                    <a:pt x="13477" y="6733"/>
                  </a:cubicBezTo>
                  <a:cubicBezTo>
                    <a:pt x="13477" y="6574"/>
                    <a:pt x="13358" y="6498"/>
                    <a:pt x="13234" y="6498"/>
                  </a:cubicBezTo>
                  <a:cubicBezTo>
                    <a:pt x="13150" y="6498"/>
                    <a:pt x="13064" y="6533"/>
                    <a:pt x="13010" y="6600"/>
                  </a:cubicBezTo>
                  <a:cubicBezTo>
                    <a:pt x="12882" y="6804"/>
                    <a:pt x="12798" y="6877"/>
                    <a:pt x="12746" y="6877"/>
                  </a:cubicBezTo>
                  <a:cubicBezTo>
                    <a:pt x="12661" y="6877"/>
                    <a:pt x="12656" y="6690"/>
                    <a:pt x="12676" y="6566"/>
                  </a:cubicBezTo>
                  <a:lnTo>
                    <a:pt x="12810" y="6433"/>
                  </a:lnTo>
                  <a:cubicBezTo>
                    <a:pt x="12977" y="6266"/>
                    <a:pt x="13143" y="6066"/>
                    <a:pt x="13244" y="5899"/>
                  </a:cubicBezTo>
                  <a:close/>
                  <a:moveTo>
                    <a:pt x="15118" y="0"/>
                  </a:moveTo>
                  <a:cubicBezTo>
                    <a:pt x="15040" y="0"/>
                    <a:pt x="14956" y="82"/>
                    <a:pt x="14978" y="195"/>
                  </a:cubicBezTo>
                  <a:cubicBezTo>
                    <a:pt x="15011" y="395"/>
                    <a:pt x="14978" y="562"/>
                    <a:pt x="14945" y="762"/>
                  </a:cubicBezTo>
                  <a:cubicBezTo>
                    <a:pt x="14915" y="912"/>
                    <a:pt x="15019" y="1034"/>
                    <a:pt x="15137" y="1034"/>
                  </a:cubicBezTo>
                  <a:cubicBezTo>
                    <a:pt x="15150" y="1034"/>
                    <a:pt x="15164" y="1033"/>
                    <a:pt x="15178" y="1029"/>
                  </a:cubicBezTo>
                  <a:lnTo>
                    <a:pt x="15178" y="1029"/>
                  </a:lnTo>
                  <a:cubicBezTo>
                    <a:pt x="15178" y="1029"/>
                    <a:pt x="15178" y="1063"/>
                    <a:pt x="15145" y="1063"/>
                  </a:cubicBezTo>
                  <a:cubicBezTo>
                    <a:pt x="14945" y="1630"/>
                    <a:pt x="14811" y="2263"/>
                    <a:pt x="14711" y="2931"/>
                  </a:cubicBezTo>
                  <a:cubicBezTo>
                    <a:pt x="14678" y="2797"/>
                    <a:pt x="14645" y="2730"/>
                    <a:pt x="14611" y="2597"/>
                  </a:cubicBezTo>
                  <a:cubicBezTo>
                    <a:pt x="14539" y="2453"/>
                    <a:pt x="14429" y="2394"/>
                    <a:pt x="14317" y="2394"/>
                  </a:cubicBezTo>
                  <a:cubicBezTo>
                    <a:pt x="14066" y="2394"/>
                    <a:pt x="13806" y="2687"/>
                    <a:pt x="13944" y="2964"/>
                  </a:cubicBezTo>
                  <a:cubicBezTo>
                    <a:pt x="14278" y="3598"/>
                    <a:pt x="13344" y="4198"/>
                    <a:pt x="13344" y="4865"/>
                  </a:cubicBezTo>
                  <a:lnTo>
                    <a:pt x="13344" y="4899"/>
                  </a:lnTo>
                  <a:cubicBezTo>
                    <a:pt x="13310" y="4799"/>
                    <a:pt x="13310" y="4732"/>
                    <a:pt x="13277" y="4698"/>
                  </a:cubicBezTo>
                  <a:cubicBezTo>
                    <a:pt x="13177" y="4532"/>
                    <a:pt x="13043" y="4432"/>
                    <a:pt x="12943" y="4365"/>
                  </a:cubicBezTo>
                  <a:cubicBezTo>
                    <a:pt x="12943" y="4298"/>
                    <a:pt x="12910" y="4265"/>
                    <a:pt x="12910" y="4231"/>
                  </a:cubicBezTo>
                  <a:cubicBezTo>
                    <a:pt x="12910" y="4131"/>
                    <a:pt x="12843" y="4065"/>
                    <a:pt x="12777" y="4031"/>
                  </a:cubicBezTo>
                  <a:cubicBezTo>
                    <a:pt x="12743" y="4031"/>
                    <a:pt x="12676" y="3965"/>
                    <a:pt x="12643" y="3965"/>
                  </a:cubicBezTo>
                  <a:cubicBezTo>
                    <a:pt x="12593" y="3944"/>
                    <a:pt x="12536" y="3933"/>
                    <a:pt x="12480" y="3933"/>
                  </a:cubicBezTo>
                  <a:cubicBezTo>
                    <a:pt x="12350" y="3933"/>
                    <a:pt x="12223" y="3992"/>
                    <a:pt x="12176" y="4131"/>
                  </a:cubicBezTo>
                  <a:cubicBezTo>
                    <a:pt x="12143" y="4298"/>
                    <a:pt x="12143" y="4465"/>
                    <a:pt x="12109" y="4632"/>
                  </a:cubicBezTo>
                  <a:cubicBezTo>
                    <a:pt x="12076" y="4665"/>
                    <a:pt x="12009" y="4732"/>
                    <a:pt x="12009" y="4765"/>
                  </a:cubicBezTo>
                  <a:cubicBezTo>
                    <a:pt x="12002" y="4762"/>
                    <a:pt x="11994" y="4760"/>
                    <a:pt x="11987" y="4760"/>
                  </a:cubicBezTo>
                  <a:cubicBezTo>
                    <a:pt x="11923" y="4760"/>
                    <a:pt x="11853" y="4872"/>
                    <a:pt x="11943" y="4932"/>
                  </a:cubicBezTo>
                  <a:cubicBezTo>
                    <a:pt x="11943" y="4965"/>
                    <a:pt x="11909" y="5032"/>
                    <a:pt x="11909" y="5065"/>
                  </a:cubicBezTo>
                  <a:cubicBezTo>
                    <a:pt x="11843" y="5466"/>
                    <a:pt x="10842" y="6066"/>
                    <a:pt x="10575" y="6400"/>
                  </a:cubicBezTo>
                  <a:cubicBezTo>
                    <a:pt x="10508" y="6433"/>
                    <a:pt x="10475" y="6533"/>
                    <a:pt x="10375" y="6566"/>
                  </a:cubicBezTo>
                  <a:cubicBezTo>
                    <a:pt x="10008" y="6700"/>
                    <a:pt x="9641" y="6867"/>
                    <a:pt x="9441" y="7067"/>
                  </a:cubicBezTo>
                  <a:cubicBezTo>
                    <a:pt x="9341" y="7100"/>
                    <a:pt x="9307" y="7234"/>
                    <a:pt x="9307" y="7300"/>
                  </a:cubicBezTo>
                  <a:cubicBezTo>
                    <a:pt x="9241" y="7367"/>
                    <a:pt x="9141" y="7400"/>
                    <a:pt x="9107" y="7467"/>
                  </a:cubicBezTo>
                  <a:lnTo>
                    <a:pt x="9074" y="7534"/>
                  </a:lnTo>
                  <a:lnTo>
                    <a:pt x="8974" y="7601"/>
                  </a:lnTo>
                  <a:cubicBezTo>
                    <a:pt x="8807" y="7734"/>
                    <a:pt x="8740" y="7901"/>
                    <a:pt x="8640" y="8101"/>
                  </a:cubicBezTo>
                  <a:cubicBezTo>
                    <a:pt x="7806" y="8101"/>
                    <a:pt x="6939" y="8301"/>
                    <a:pt x="6239" y="8434"/>
                  </a:cubicBezTo>
                  <a:cubicBezTo>
                    <a:pt x="5772" y="8468"/>
                    <a:pt x="5271" y="8568"/>
                    <a:pt x="4804" y="8635"/>
                  </a:cubicBezTo>
                  <a:cubicBezTo>
                    <a:pt x="4419" y="8615"/>
                    <a:pt x="4034" y="8596"/>
                    <a:pt x="3655" y="8596"/>
                  </a:cubicBezTo>
                  <a:cubicBezTo>
                    <a:pt x="3378" y="8596"/>
                    <a:pt x="3104" y="8606"/>
                    <a:pt x="2836" y="8635"/>
                  </a:cubicBezTo>
                  <a:cubicBezTo>
                    <a:pt x="2739" y="8621"/>
                    <a:pt x="2637" y="8613"/>
                    <a:pt x="2531" y="8613"/>
                  </a:cubicBezTo>
                  <a:cubicBezTo>
                    <a:pt x="2382" y="8613"/>
                    <a:pt x="2225" y="8629"/>
                    <a:pt x="2069" y="8668"/>
                  </a:cubicBezTo>
                  <a:cubicBezTo>
                    <a:pt x="2002" y="8668"/>
                    <a:pt x="2002" y="8768"/>
                    <a:pt x="2069" y="8801"/>
                  </a:cubicBezTo>
                  <a:lnTo>
                    <a:pt x="2102" y="8801"/>
                  </a:lnTo>
                  <a:cubicBezTo>
                    <a:pt x="2002" y="8801"/>
                    <a:pt x="1935" y="8835"/>
                    <a:pt x="1902" y="8835"/>
                  </a:cubicBezTo>
                  <a:lnTo>
                    <a:pt x="1769" y="8968"/>
                  </a:lnTo>
                  <a:cubicBezTo>
                    <a:pt x="1268" y="8901"/>
                    <a:pt x="735" y="8835"/>
                    <a:pt x="234" y="8835"/>
                  </a:cubicBezTo>
                  <a:cubicBezTo>
                    <a:pt x="168" y="8835"/>
                    <a:pt x="134" y="8901"/>
                    <a:pt x="134" y="8901"/>
                  </a:cubicBezTo>
                  <a:lnTo>
                    <a:pt x="67" y="8901"/>
                  </a:lnTo>
                  <a:cubicBezTo>
                    <a:pt x="1" y="8901"/>
                    <a:pt x="1" y="8935"/>
                    <a:pt x="67" y="8935"/>
                  </a:cubicBezTo>
                  <a:lnTo>
                    <a:pt x="134" y="8935"/>
                  </a:lnTo>
                  <a:cubicBezTo>
                    <a:pt x="134" y="8968"/>
                    <a:pt x="168" y="8968"/>
                    <a:pt x="234" y="8968"/>
                  </a:cubicBezTo>
                  <a:cubicBezTo>
                    <a:pt x="381" y="8958"/>
                    <a:pt x="527" y="8954"/>
                    <a:pt x="675" y="8954"/>
                  </a:cubicBezTo>
                  <a:cubicBezTo>
                    <a:pt x="1031" y="8954"/>
                    <a:pt x="1391" y="8978"/>
                    <a:pt x="1769" y="9002"/>
                  </a:cubicBezTo>
                  <a:cubicBezTo>
                    <a:pt x="1769" y="9102"/>
                    <a:pt x="1835" y="9168"/>
                    <a:pt x="1935" y="9168"/>
                  </a:cubicBezTo>
                  <a:lnTo>
                    <a:pt x="3003" y="9168"/>
                  </a:lnTo>
                  <a:cubicBezTo>
                    <a:pt x="3136" y="9168"/>
                    <a:pt x="3303" y="9235"/>
                    <a:pt x="3437" y="9235"/>
                  </a:cubicBezTo>
                  <a:cubicBezTo>
                    <a:pt x="3559" y="9246"/>
                    <a:pt x="3681" y="9250"/>
                    <a:pt x="3805" y="9250"/>
                  </a:cubicBezTo>
                  <a:cubicBezTo>
                    <a:pt x="4052" y="9250"/>
                    <a:pt x="4304" y="9235"/>
                    <a:pt x="4571" y="9235"/>
                  </a:cubicBezTo>
                  <a:cubicBezTo>
                    <a:pt x="5405" y="9235"/>
                    <a:pt x="5972" y="9769"/>
                    <a:pt x="6672" y="10102"/>
                  </a:cubicBezTo>
                  <a:cubicBezTo>
                    <a:pt x="6969" y="10226"/>
                    <a:pt x="7413" y="10295"/>
                    <a:pt x="7785" y="10295"/>
                  </a:cubicBezTo>
                  <a:cubicBezTo>
                    <a:pt x="7915" y="10295"/>
                    <a:pt x="8036" y="10286"/>
                    <a:pt x="8140" y="10269"/>
                  </a:cubicBezTo>
                  <a:cubicBezTo>
                    <a:pt x="8273" y="10236"/>
                    <a:pt x="8407" y="10236"/>
                    <a:pt x="8574" y="10236"/>
                  </a:cubicBezTo>
                  <a:cubicBezTo>
                    <a:pt x="8674" y="10269"/>
                    <a:pt x="8840" y="10336"/>
                    <a:pt x="8974" y="10336"/>
                  </a:cubicBezTo>
                  <a:cubicBezTo>
                    <a:pt x="9774" y="11170"/>
                    <a:pt x="11275" y="11136"/>
                    <a:pt x="12343" y="11236"/>
                  </a:cubicBezTo>
                  <a:cubicBezTo>
                    <a:pt x="13344" y="11303"/>
                    <a:pt x="14278" y="11670"/>
                    <a:pt x="15245" y="11904"/>
                  </a:cubicBezTo>
                  <a:cubicBezTo>
                    <a:pt x="15481" y="11960"/>
                    <a:pt x="15719" y="11980"/>
                    <a:pt x="15959" y="11980"/>
                  </a:cubicBezTo>
                  <a:cubicBezTo>
                    <a:pt x="16468" y="11980"/>
                    <a:pt x="16983" y="11893"/>
                    <a:pt x="17488" y="11893"/>
                  </a:cubicBezTo>
                  <a:cubicBezTo>
                    <a:pt x="17586" y="11893"/>
                    <a:pt x="17683" y="11896"/>
                    <a:pt x="17780" y="11904"/>
                  </a:cubicBezTo>
                  <a:cubicBezTo>
                    <a:pt x="18573" y="11931"/>
                    <a:pt x="19299" y="12138"/>
                    <a:pt x="20087" y="12138"/>
                  </a:cubicBezTo>
                  <a:cubicBezTo>
                    <a:pt x="20259" y="12138"/>
                    <a:pt x="20435" y="12128"/>
                    <a:pt x="20615" y="12104"/>
                  </a:cubicBezTo>
                  <a:cubicBezTo>
                    <a:pt x="20816" y="12070"/>
                    <a:pt x="21116" y="12070"/>
                    <a:pt x="21283" y="11904"/>
                  </a:cubicBezTo>
                  <a:cubicBezTo>
                    <a:pt x="21500" y="11686"/>
                    <a:pt x="21632" y="11582"/>
                    <a:pt x="21837" y="11582"/>
                  </a:cubicBezTo>
                  <a:cubicBezTo>
                    <a:pt x="21946" y="11582"/>
                    <a:pt x="22076" y="11612"/>
                    <a:pt x="22250" y="11670"/>
                  </a:cubicBezTo>
                  <a:cubicBezTo>
                    <a:pt x="22350" y="11637"/>
                    <a:pt x="22417" y="11537"/>
                    <a:pt x="22350" y="11470"/>
                  </a:cubicBezTo>
                  <a:cubicBezTo>
                    <a:pt x="22117" y="11203"/>
                    <a:pt x="21850" y="11070"/>
                    <a:pt x="21516" y="10903"/>
                  </a:cubicBezTo>
                  <a:cubicBezTo>
                    <a:pt x="21479" y="10866"/>
                    <a:pt x="21434" y="10852"/>
                    <a:pt x="21384" y="10852"/>
                  </a:cubicBezTo>
                  <a:cubicBezTo>
                    <a:pt x="21298" y="10852"/>
                    <a:pt x="21200" y="10894"/>
                    <a:pt x="21116" y="10936"/>
                  </a:cubicBezTo>
                  <a:cubicBezTo>
                    <a:pt x="20381" y="10654"/>
                    <a:pt x="19001" y="10036"/>
                    <a:pt x="18210" y="10036"/>
                  </a:cubicBezTo>
                  <a:cubicBezTo>
                    <a:pt x="18067" y="10036"/>
                    <a:pt x="17944" y="10056"/>
                    <a:pt x="17847" y="10102"/>
                  </a:cubicBezTo>
                  <a:cubicBezTo>
                    <a:pt x="17757" y="10144"/>
                    <a:pt x="17646" y="10161"/>
                    <a:pt x="17522" y="10161"/>
                  </a:cubicBezTo>
                  <a:cubicBezTo>
                    <a:pt x="17044" y="10161"/>
                    <a:pt x="16369" y="9908"/>
                    <a:pt x="15945" y="9802"/>
                  </a:cubicBezTo>
                  <a:cubicBezTo>
                    <a:pt x="16246" y="9569"/>
                    <a:pt x="16312" y="9235"/>
                    <a:pt x="16312" y="8601"/>
                  </a:cubicBezTo>
                  <a:cubicBezTo>
                    <a:pt x="16346" y="8535"/>
                    <a:pt x="16346" y="8401"/>
                    <a:pt x="16346" y="8301"/>
                  </a:cubicBezTo>
                  <a:cubicBezTo>
                    <a:pt x="16346" y="8134"/>
                    <a:pt x="16221" y="8051"/>
                    <a:pt x="16096" y="8051"/>
                  </a:cubicBezTo>
                  <a:cubicBezTo>
                    <a:pt x="15970" y="8051"/>
                    <a:pt x="15845" y="8134"/>
                    <a:pt x="15845" y="8301"/>
                  </a:cubicBezTo>
                  <a:lnTo>
                    <a:pt x="15845" y="8434"/>
                  </a:lnTo>
                  <a:cubicBezTo>
                    <a:pt x="15818" y="8712"/>
                    <a:pt x="15698" y="9357"/>
                    <a:pt x="15429" y="9357"/>
                  </a:cubicBezTo>
                  <a:cubicBezTo>
                    <a:pt x="15374" y="9357"/>
                    <a:pt x="15313" y="9330"/>
                    <a:pt x="15245" y="9268"/>
                  </a:cubicBezTo>
                  <a:cubicBezTo>
                    <a:pt x="15178" y="9235"/>
                    <a:pt x="15145" y="9235"/>
                    <a:pt x="15112" y="9202"/>
                  </a:cubicBezTo>
                  <a:cubicBezTo>
                    <a:pt x="15145" y="9035"/>
                    <a:pt x="15145" y="8868"/>
                    <a:pt x="15145" y="8701"/>
                  </a:cubicBezTo>
                  <a:cubicBezTo>
                    <a:pt x="15478" y="8201"/>
                    <a:pt x="15679" y="7567"/>
                    <a:pt x="15178" y="7100"/>
                  </a:cubicBezTo>
                  <a:cubicBezTo>
                    <a:pt x="14978" y="6933"/>
                    <a:pt x="14778" y="5866"/>
                    <a:pt x="14811" y="5632"/>
                  </a:cubicBezTo>
                  <a:cubicBezTo>
                    <a:pt x="14845" y="5366"/>
                    <a:pt x="14945" y="5099"/>
                    <a:pt x="14978" y="4799"/>
                  </a:cubicBezTo>
                  <a:cubicBezTo>
                    <a:pt x="15112" y="4799"/>
                    <a:pt x="15178" y="4732"/>
                    <a:pt x="15212" y="4598"/>
                  </a:cubicBezTo>
                  <a:cubicBezTo>
                    <a:pt x="15445" y="3464"/>
                    <a:pt x="15445" y="2263"/>
                    <a:pt x="15478" y="1129"/>
                  </a:cubicBezTo>
                  <a:cubicBezTo>
                    <a:pt x="15478" y="1029"/>
                    <a:pt x="15378" y="962"/>
                    <a:pt x="15312" y="962"/>
                  </a:cubicBezTo>
                  <a:cubicBezTo>
                    <a:pt x="15312" y="929"/>
                    <a:pt x="15345" y="929"/>
                    <a:pt x="15345" y="896"/>
                  </a:cubicBezTo>
                  <a:cubicBezTo>
                    <a:pt x="15378" y="696"/>
                    <a:pt x="15378" y="462"/>
                    <a:pt x="15312" y="262"/>
                  </a:cubicBezTo>
                  <a:lnTo>
                    <a:pt x="15312" y="195"/>
                  </a:lnTo>
                  <a:cubicBezTo>
                    <a:pt x="15312" y="129"/>
                    <a:pt x="15278" y="62"/>
                    <a:pt x="15212" y="62"/>
                  </a:cubicBezTo>
                  <a:cubicBezTo>
                    <a:pt x="15190" y="19"/>
                    <a:pt x="15155" y="0"/>
                    <a:pt x="15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2335175" y="2675725"/>
              <a:ext cx="13075" cy="13875"/>
            </a:xfrm>
            <a:custGeom>
              <a:avLst/>
              <a:gdLst/>
              <a:ahLst/>
              <a:cxnLst/>
              <a:rect l="l" t="t" r="r" b="b"/>
              <a:pathLst>
                <a:path w="523" h="555" extrusionOk="0">
                  <a:moveTo>
                    <a:pt x="313" y="0"/>
                  </a:moveTo>
                  <a:cubicBezTo>
                    <a:pt x="257" y="0"/>
                    <a:pt x="202" y="29"/>
                    <a:pt x="167" y="99"/>
                  </a:cubicBezTo>
                  <a:cubicBezTo>
                    <a:pt x="67" y="233"/>
                    <a:pt x="0" y="433"/>
                    <a:pt x="167" y="533"/>
                  </a:cubicBezTo>
                  <a:cubicBezTo>
                    <a:pt x="189" y="547"/>
                    <a:pt x="214" y="554"/>
                    <a:pt x="241" y="554"/>
                  </a:cubicBezTo>
                  <a:cubicBezTo>
                    <a:pt x="336" y="554"/>
                    <a:pt x="449" y="470"/>
                    <a:pt x="501" y="366"/>
                  </a:cubicBezTo>
                  <a:lnTo>
                    <a:pt x="501" y="233"/>
                  </a:lnTo>
                  <a:cubicBezTo>
                    <a:pt x="522" y="102"/>
                    <a:pt x="417" y="0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2349350" y="2663975"/>
              <a:ext cx="16700" cy="12575"/>
            </a:xfrm>
            <a:custGeom>
              <a:avLst/>
              <a:gdLst/>
              <a:ahLst/>
              <a:cxnLst/>
              <a:rect l="l" t="t" r="r" b="b"/>
              <a:pathLst>
                <a:path w="668" h="503" extrusionOk="0">
                  <a:moveTo>
                    <a:pt x="355" y="1"/>
                  </a:moveTo>
                  <a:cubicBezTo>
                    <a:pt x="290" y="1"/>
                    <a:pt x="225" y="25"/>
                    <a:pt x="167" y="69"/>
                  </a:cubicBezTo>
                  <a:cubicBezTo>
                    <a:pt x="167" y="69"/>
                    <a:pt x="167" y="136"/>
                    <a:pt x="134" y="136"/>
                  </a:cubicBezTo>
                  <a:cubicBezTo>
                    <a:pt x="0" y="302"/>
                    <a:pt x="167" y="502"/>
                    <a:pt x="334" y="502"/>
                  </a:cubicBezTo>
                  <a:cubicBezTo>
                    <a:pt x="534" y="502"/>
                    <a:pt x="668" y="302"/>
                    <a:pt x="601" y="136"/>
                  </a:cubicBezTo>
                  <a:cubicBezTo>
                    <a:pt x="526" y="42"/>
                    <a:pt x="440" y="1"/>
                    <a:pt x="3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2111675" y="2326475"/>
              <a:ext cx="12550" cy="18375"/>
            </a:xfrm>
            <a:custGeom>
              <a:avLst/>
              <a:gdLst/>
              <a:ahLst/>
              <a:cxnLst/>
              <a:rect l="l" t="t" r="r" b="b"/>
              <a:pathLst>
                <a:path w="502" h="735" extrusionOk="0">
                  <a:moveTo>
                    <a:pt x="251" y="1"/>
                  </a:moveTo>
                  <a:cubicBezTo>
                    <a:pt x="217" y="1"/>
                    <a:pt x="184" y="9"/>
                    <a:pt x="167" y="26"/>
                  </a:cubicBezTo>
                  <a:cubicBezTo>
                    <a:pt x="1" y="193"/>
                    <a:pt x="1" y="359"/>
                    <a:pt x="34" y="560"/>
                  </a:cubicBezTo>
                  <a:cubicBezTo>
                    <a:pt x="67" y="676"/>
                    <a:pt x="151" y="735"/>
                    <a:pt x="234" y="735"/>
                  </a:cubicBezTo>
                  <a:cubicBezTo>
                    <a:pt x="318" y="735"/>
                    <a:pt x="401" y="676"/>
                    <a:pt x="434" y="560"/>
                  </a:cubicBezTo>
                  <a:cubicBezTo>
                    <a:pt x="501" y="359"/>
                    <a:pt x="501" y="193"/>
                    <a:pt x="334" y="26"/>
                  </a:cubicBezTo>
                  <a:cubicBezTo>
                    <a:pt x="318" y="9"/>
                    <a:pt x="284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2178400" y="2263725"/>
              <a:ext cx="2525" cy="1700"/>
            </a:xfrm>
            <a:custGeom>
              <a:avLst/>
              <a:gdLst/>
              <a:ahLst/>
              <a:cxnLst/>
              <a:rect l="l" t="t" r="r" b="b"/>
              <a:pathLst>
                <a:path w="101" h="68" extrusionOk="0">
                  <a:moveTo>
                    <a:pt x="34" y="1"/>
                  </a:moveTo>
                  <a:cubicBezTo>
                    <a:pt x="0" y="1"/>
                    <a:pt x="0" y="67"/>
                    <a:pt x="34" y="67"/>
                  </a:cubicBezTo>
                  <a:cubicBezTo>
                    <a:pt x="100" y="34"/>
                    <a:pt x="100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2377875" y="2264625"/>
              <a:ext cx="10800" cy="7600"/>
            </a:xfrm>
            <a:custGeom>
              <a:avLst/>
              <a:gdLst/>
              <a:ahLst/>
              <a:cxnLst/>
              <a:rect l="l" t="t" r="r" b="b"/>
              <a:pathLst>
                <a:path w="432" h="304" extrusionOk="0">
                  <a:moveTo>
                    <a:pt x="249" y="1"/>
                  </a:moveTo>
                  <a:cubicBezTo>
                    <a:pt x="220" y="1"/>
                    <a:pt x="189" y="10"/>
                    <a:pt x="160" y="31"/>
                  </a:cubicBezTo>
                  <a:lnTo>
                    <a:pt x="60" y="131"/>
                  </a:lnTo>
                  <a:cubicBezTo>
                    <a:pt x="1" y="191"/>
                    <a:pt x="74" y="304"/>
                    <a:pt x="185" y="304"/>
                  </a:cubicBezTo>
                  <a:cubicBezTo>
                    <a:pt x="199" y="304"/>
                    <a:pt x="213" y="302"/>
                    <a:pt x="227" y="298"/>
                  </a:cubicBezTo>
                  <a:lnTo>
                    <a:pt x="327" y="198"/>
                  </a:lnTo>
                  <a:cubicBezTo>
                    <a:pt x="432" y="120"/>
                    <a:pt x="352" y="1"/>
                    <a:pt x="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2374375" y="2285925"/>
              <a:ext cx="7525" cy="4525"/>
            </a:xfrm>
            <a:custGeom>
              <a:avLst/>
              <a:gdLst/>
              <a:ahLst/>
              <a:cxnLst/>
              <a:rect l="l" t="t" r="r" b="b"/>
              <a:pathLst>
                <a:path w="301" h="181" extrusionOk="0">
                  <a:moveTo>
                    <a:pt x="127" y="0"/>
                  </a:moveTo>
                  <a:cubicBezTo>
                    <a:pt x="118" y="0"/>
                    <a:pt x="109" y="4"/>
                    <a:pt x="100" y="13"/>
                  </a:cubicBezTo>
                  <a:lnTo>
                    <a:pt x="0" y="113"/>
                  </a:lnTo>
                  <a:cubicBezTo>
                    <a:pt x="0" y="147"/>
                    <a:pt x="34" y="180"/>
                    <a:pt x="100" y="180"/>
                  </a:cubicBezTo>
                  <a:cubicBezTo>
                    <a:pt x="134" y="180"/>
                    <a:pt x="167" y="147"/>
                    <a:pt x="167" y="113"/>
                  </a:cubicBezTo>
                  <a:lnTo>
                    <a:pt x="267" y="180"/>
                  </a:lnTo>
                  <a:lnTo>
                    <a:pt x="300" y="180"/>
                  </a:lnTo>
                  <a:cubicBezTo>
                    <a:pt x="300" y="147"/>
                    <a:pt x="300" y="113"/>
                    <a:pt x="200" y="80"/>
                  </a:cubicBezTo>
                  <a:cubicBezTo>
                    <a:pt x="176" y="31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2386875" y="2322325"/>
              <a:ext cx="2525" cy="13775"/>
            </a:xfrm>
            <a:custGeom>
              <a:avLst/>
              <a:gdLst/>
              <a:ahLst/>
              <a:cxnLst/>
              <a:rect l="l" t="t" r="r" b="b"/>
              <a:pathLst>
                <a:path w="101" h="551" extrusionOk="0">
                  <a:moveTo>
                    <a:pt x="17" y="0"/>
                  </a:moveTo>
                  <a:cubicBezTo>
                    <a:pt x="9" y="0"/>
                    <a:pt x="1" y="8"/>
                    <a:pt x="1" y="25"/>
                  </a:cubicBezTo>
                  <a:lnTo>
                    <a:pt x="1" y="525"/>
                  </a:lnTo>
                  <a:cubicBezTo>
                    <a:pt x="1" y="542"/>
                    <a:pt x="9" y="550"/>
                    <a:pt x="17" y="550"/>
                  </a:cubicBezTo>
                  <a:cubicBezTo>
                    <a:pt x="26" y="550"/>
                    <a:pt x="34" y="542"/>
                    <a:pt x="34" y="525"/>
                  </a:cubicBezTo>
                  <a:cubicBezTo>
                    <a:pt x="101" y="359"/>
                    <a:pt x="34" y="192"/>
                    <a:pt x="34" y="25"/>
                  </a:cubicBezTo>
                  <a:cubicBezTo>
                    <a:pt x="34" y="8"/>
                    <a:pt x="26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2350175" y="2694125"/>
              <a:ext cx="294400" cy="90000"/>
            </a:xfrm>
            <a:custGeom>
              <a:avLst/>
              <a:gdLst/>
              <a:ahLst/>
              <a:cxnLst/>
              <a:rect l="l" t="t" r="r" b="b"/>
              <a:pathLst>
                <a:path w="11776" h="3600" extrusionOk="0">
                  <a:moveTo>
                    <a:pt x="8674" y="1031"/>
                  </a:moveTo>
                  <a:lnTo>
                    <a:pt x="8707" y="1098"/>
                  </a:lnTo>
                  <a:cubicBezTo>
                    <a:pt x="8440" y="1131"/>
                    <a:pt x="8073" y="1164"/>
                    <a:pt x="7940" y="1164"/>
                  </a:cubicBezTo>
                  <a:lnTo>
                    <a:pt x="7606" y="1164"/>
                  </a:lnTo>
                  <a:cubicBezTo>
                    <a:pt x="7439" y="1164"/>
                    <a:pt x="7273" y="1131"/>
                    <a:pt x="7039" y="1131"/>
                  </a:cubicBezTo>
                  <a:lnTo>
                    <a:pt x="7006" y="1131"/>
                  </a:lnTo>
                  <a:cubicBezTo>
                    <a:pt x="7573" y="1131"/>
                    <a:pt x="8107" y="1131"/>
                    <a:pt x="8674" y="1031"/>
                  </a:cubicBezTo>
                  <a:close/>
                  <a:moveTo>
                    <a:pt x="4943" y="0"/>
                  </a:moveTo>
                  <a:cubicBezTo>
                    <a:pt x="4546" y="0"/>
                    <a:pt x="4153" y="25"/>
                    <a:pt x="3770" y="97"/>
                  </a:cubicBezTo>
                  <a:cubicBezTo>
                    <a:pt x="3670" y="97"/>
                    <a:pt x="3670" y="197"/>
                    <a:pt x="3737" y="264"/>
                  </a:cubicBezTo>
                  <a:cubicBezTo>
                    <a:pt x="3937" y="364"/>
                    <a:pt x="4137" y="464"/>
                    <a:pt x="4337" y="531"/>
                  </a:cubicBezTo>
                  <a:cubicBezTo>
                    <a:pt x="4271" y="531"/>
                    <a:pt x="4170" y="597"/>
                    <a:pt x="4104" y="597"/>
                  </a:cubicBezTo>
                  <a:cubicBezTo>
                    <a:pt x="3937" y="631"/>
                    <a:pt x="3970" y="831"/>
                    <a:pt x="4137" y="831"/>
                  </a:cubicBezTo>
                  <a:cubicBezTo>
                    <a:pt x="4217" y="825"/>
                    <a:pt x="4295" y="822"/>
                    <a:pt x="4373" y="822"/>
                  </a:cubicBezTo>
                  <a:cubicBezTo>
                    <a:pt x="4628" y="822"/>
                    <a:pt x="4875" y="852"/>
                    <a:pt x="5129" y="889"/>
                  </a:cubicBezTo>
                  <a:lnTo>
                    <a:pt x="5129" y="889"/>
                  </a:lnTo>
                  <a:cubicBezTo>
                    <a:pt x="4899" y="864"/>
                    <a:pt x="4677" y="864"/>
                    <a:pt x="4437" y="864"/>
                  </a:cubicBezTo>
                  <a:cubicBezTo>
                    <a:pt x="4137" y="864"/>
                    <a:pt x="4104" y="1331"/>
                    <a:pt x="4437" y="1331"/>
                  </a:cubicBezTo>
                  <a:cubicBezTo>
                    <a:pt x="4571" y="1331"/>
                    <a:pt x="4671" y="1365"/>
                    <a:pt x="4838" y="1365"/>
                  </a:cubicBezTo>
                  <a:lnTo>
                    <a:pt x="4838" y="1398"/>
                  </a:lnTo>
                  <a:cubicBezTo>
                    <a:pt x="4838" y="1398"/>
                    <a:pt x="4804" y="1398"/>
                    <a:pt x="4804" y="1465"/>
                  </a:cubicBezTo>
                  <a:cubicBezTo>
                    <a:pt x="4771" y="1398"/>
                    <a:pt x="4738" y="1398"/>
                    <a:pt x="4671" y="1365"/>
                  </a:cubicBezTo>
                  <a:cubicBezTo>
                    <a:pt x="4625" y="1349"/>
                    <a:pt x="4573" y="1341"/>
                    <a:pt x="4522" y="1341"/>
                  </a:cubicBezTo>
                  <a:cubicBezTo>
                    <a:pt x="4352" y="1341"/>
                    <a:pt x="4186" y="1434"/>
                    <a:pt x="4237" y="1665"/>
                  </a:cubicBezTo>
                  <a:lnTo>
                    <a:pt x="4137" y="1732"/>
                  </a:lnTo>
                  <a:cubicBezTo>
                    <a:pt x="3970" y="1832"/>
                    <a:pt x="3837" y="1965"/>
                    <a:pt x="3670" y="2065"/>
                  </a:cubicBezTo>
                  <a:cubicBezTo>
                    <a:pt x="3570" y="2165"/>
                    <a:pt x="3570" y="2332"/>
                    <a:pt x="3637" y="2399"/>
                  </a:cubicBezTo>
                  <a:lnTo>
                    <a:pt x="3270" y="2532"/>
                  </a:lnTo>
                  <a:cubicBezTo>
                    <a:pt x="2169" y="2832"/>
                    <a:pt x="1135" y="3166"/>
                    <a:pt x="101" y="3433"/>
                  </a:cubicBezTo>
                  <a:cubicBezTo>
                    <a:pt x="1" y="3466"/>
                    <a:pt x="1" y="3600"/>
                    <a:pt x="134" y="3600"/>
                  </a:cubicBezTo>
                  <a:cubicBezTo>
                    <a:pt x="1135" y="3499"/>
                    <a:pt x="2102" y="3233"/>
                    <a:pt x="3070" y="3099"/>
                  </a:cubicBezTo>
                  <a:cubicBezTo>
                    <a:pt x="3603" y="2999"/>
                    <a:pt x="4104" y="2999"/>
                    <a:pt x="4604" y="2832"/>
                  </a:cubicBezTo>
                  <a:cubicBezTo>
                    <a:pt x="5138" y="2666"/>
                    <a:pt x="5405" y="2332"/>
                    <a:pt x="5305" y="1998"/>
                  </a:cubicBezTo>
                  <a:cubicBezTo>
                    <a:pt x="5305" y="1998"/>
                    <a:pt x="5338" y="1998"/>
                    <a:pt x="5338" y="1965"/>
                  </a:cubicBezTo>
                  <a:cubicBezTo>
                    <a:pt x="5471" y="1932"/>
                    <a:pt x="5471" y="1798"/>
                    <a:pt x="5405" y="1698"/>
                  </a:cubicBezTo>
                  <a:cubicBezTo>
                    <a:pt x="5619" y="1655"/>
                    <a:pt x="5901" y="1643"/>
                    <a:pt x="6185" y="1643"/>
                  </a:cubicBezTo>
                  <a:cubicBezTo>
                    <a:pt x="6563" y="1643"/>
                    <a:pt x="6944" y="1665"/>
                    <a:pt x="7173" y="1665"/>
                  </a:cubicBezTo>
                  <a:cubicBezTo>
                    <a:pt x="7538" y="1720"/>
                    <a:pt x="7903" y="1774"/>
                    <a:pt x="8269" y="1774"/>
                  </a:cubicBezTo>
                  <a:cubicBezTo>
                    <a:pt x="8571" y="1774"/>
                    <a:pt x="8872" y="1737"/>
                    <a:pt x="9174" y="1631"/>
                  </a:cubicBezTo>
                  <a:cubicBezTo>
                    <a:pt x="9241" y="1631"/>
                    <a:pt x="9241" y="1598"/>
                    <a:pt x="9241" y="1531"/>
                  </a:cubicBezTo>
                  <a:cubicBezTo>
                    <a:pt x="9274" y="1531"/>
                    <a:pt x="9274" y="1531"/>
                    <a:pt x="9274" y="1498"/>
                  </a:cubicBezTo>
                  <a:cubicBezTo>
                    <a:pt x="9274" y="1431"/>
                    <a:pt x="9274" y="1331"/>
                    <a:pt x="9307" y="1265"/>
                  </a:cubicBezTo>
                  <a:cubicBezTo>
                    <a:pt x="9307" y="1265"/>
                    <a:pt x="9307" y="1198"/>
                    <a:pt x="9274" y="1198"/>
                  </a:cubicBezTo>
                  <a:cubicBezTo>
                    <a:pt x="9174" y="1298"/>
                    <a:pt x="9141" y="1365"/>
                    <a:pt x="9141" y="1498"/>
                  </a:cubicBezTo>
                  <a:cubicBezTo>
                    <a:pt x="9007" y="1465"/>
                    <a:pt x="8941" y="1431"/>
                    <a:pt x="8807" y="1365"/>
                  </a:cubicBezTo>
                  <a:cubicBezTo>
                    <a:pt x="8974" y="1298"/>
                    <a:pt x="9141" y="1198"/>
                    <a:pt x="9307" y="1031"/>
                  </a:cubicBezTo>
                  <a:cubicBezTo>
                    <a:pt x="10141" y="931"/>
                    <a:pt x="10942" y="597"/>
                    <a:pt x="11776" y="531"/>
                  </a:cubicBezTo>
                  <a:cubicBezTo>
                    <a:pt x="11743" y="531"/>
                    <a:pt x="11776" y="497"/>
                    <a:pt x="11743" y="497"/>
                  </a:cubicBezTo>
                  <a:cubicBezTo>
                    <a:pt x="11520" y="477"/>
                    <a:pt x="11295" y="466"/>
                    <a:pt x="11068" y="466"/>
                  </a:cubicBezTo>
                  <a:cubicBezTo>
                    <a:pt x="10544" y="466"/>
                    <a:pt x="10009" y="525"/>
                    <a:pt x="9474" y="664"/>
                  </a:cubicBezTo>
                  <a:lnTo>
                    <a:pt x="9441" y="664"/>
                  </a:lnTo>
                  <a:cubicBezTo>
                    <a:pt x="9341" y="664"/>
                    <a:pt x="9274" y="631"/>
                    <a:pt x="9141" y="631"/>
                  </a:cubicBezTo>
                  <a:cubicBezTo>
                    <a:pt x="9908" y="531"/>
                    <a:pt x="10675" y="431"/>
                    <a:pt x="11442" y="297"/>
                  </a:cubicBezTo>
                  <a:cubicBezTo>
                    <a:pt x="11509" y="297"/>
                    <a:pt x="11476" y="164"/>
                    <a:pt x="11442" y="130"/>
                  </a:cubicBezTo>
                  <a:cubicBezTo>
                    <a:pt x="10899" y="88"/>
                    <a:pt x="10356" y="75"/>
                    <a:pt x="9810" y="75"/>
                  </a:cubicBezTo>
                  <a:cubicBezTo>
                    <a:pt x="9082" y="75"/>
                    <a:pt x="8350" y="97"/>
                    <a:pt x="7606" y="97"/>
                  </a:cubicBezTo>
                  <a:cubicBezTo>
                    <a:pt x="7530" y="99"/>
                    <a:pt x="7453" y="100"/>
                    <a:pt x="7376" y="100"/>
                  </a:cubicBezTo>
                  <a:cubicBezTo>
                    <a:pt x="6574" y="100"/>
                    <a:pt x="5749" y="0"/>
                    <a:pt x="49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2019125" y="2612950"/>
              <a:ext cx="8350" cy="12725"/>
            </a:xfrm>
            <a:custGeom>
              <a:avLst/>
              <a:gdLst/>
              <a:ahLst/>
              <a:cxnLst/>
              <a:rect l="l" t="t" r="r" b="b"/>
              <a:pathLst>
                <a:path w="334" h="509" extrusionOk="0">
                  <a:moveTo>
                    <a:pt x="154" y="0"/>
                  </a:moveTo>
                  <a:cubicBezTo>
                    <a:pt x="75" y="0"/>
                    <a:pt x="0" y="58"/>
                    <a:pt x="0" y="175"/>
                  </a:cubicBezTo>
                  <a:cubicBezTo>
                    <a:pt x="0" y="342"/>
                    <a:pt x="33" y="442"/>
                    <a:pt x="200" y="509"/>
                  </a:cubicBezTo>
                  <a:cubicBezTo>
                    <a:pt x="234" y="509"/>
                    <a:pt x="300" y="442"/>
                    <a:pt x="300" y="409"/>
                  </a:cubicBezTo>
                  <a:cubicBezTo>
                    <a:pt x="300" y="342"/>
                    <a:pt x="334" y="242"/>
                    <a:pt x="334" y="175"/>
                  </a:cubicBezTo>
                  <a:cubicBezTo>
                    <a:pt x="317" y="58"/>
                    <a:pt x="234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076650" y="430750"/>
              <a:ext cx="26725" cy="20875"/>
            </a:xfrm>
            <a:custGeom>
              <a:avLst/>
              <a:gdLst/>
              <a:ahLst/>
              <a:cxnLst/>
              <a:rect l="l" t="t" r="r" b="b"/>
              <a:pathLst>
                <a:path w="1069" h="835" fill="none" extrusionOk="0">
                  <a:moveTo>
                    <a:pt x="534" y="1"/>
                  </a:moveTo>
                  <a:cubicBezTo>
                    <a:pt x="1" y="1"/>
                    <a:pt x="1" y="834"/>
                    <a:pt x="534" y="834"/>
                  </a:cubicBezTo>
                  <a:cubicBezTo>
                    <a:pt x="1068" y="834"/>
                    <a:pt x="1068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4144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422025" y="2556450"/>
              <a:ext cx="26700" cy="20850"/>
            </a:xfrm>
            <a:custGeom>
              <a:avLst/>
              <a:gdLst/>
              <a:ahLst/>
              <a:cxnLst/>
              <a:rect l="l" t="t" r="r" b="b"/>
              <a:pathLst>
                <a:path w="1068" h="834" fill="none" extrusionOk="0">
                  <a:moveTo>
                    <a:pt x="534" y="0"/>
                  </a:moveTo>
                  <a:cubicBezTo>
                    <a:pt x="0" y="0"/>
                    <a:pt x="0" y="834"/>
                    <a:pt x="534" y="834"/>
                  </a:cubicBezTo>
                  <a:cubicBezTo>
                    <a:pt x="1068" y="834"/>
                    <a:pt x="1068" y="0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4144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844825" y="1950175"/>
              <a:ext cx="40875" cy="30875"/>
            </a:xfrm>
            <a:custGeom>
              <a:avLst/>
              <a:gdLst/>
              <a:ahLst/>
              <a:cxnLst/>
              <a:rect l="l" t="t" r="r" b="b"/>
              <a:pathLst>
                <a:path w="1635" h="1235" fill="none" extrusionOk="0">
                  <a:moveTo>
                    <a:pt x="801" y="0"/>
                  </a:moveTo>
                  <a:cubicBezTo>
                    <a:pt x="0" y="0"/>
                    <a:pt x="0" y="1235"/>
                    <a:pt x="801" y="1235"/>
                  </a:cubicBezTo>
                  <a:cubicBezTo>
                    <a:pt x="1635" y="1235"/>
                    <a:pt x="1635" y="0"/>
                    <a:pt x="801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4144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460250" y="831025"/>
              <a:ext cx="65925" cy="52575"/>
            </a:xfrm>
            <a:custGeom>
              <a:avLst/>
              <a:gdLst/>
              <a:ahLst/>
              <a:cxnLst/>
              <a:rect l="l" t="t" r="r" b="b"/>
              <a:pathLst>
                <a:path w="2637" h="2103" fill="none" extrusionOk="0">
                  <a:moveTo>
                    <a:pt x="1335" y="1"/>
                  </a:moveTo>
                  <a:cubicBezTo>
                    <a:pt x="1" y="1"/>
                    <a:pt x="1" y="2102"/>
                    <a:pt x="1335" y="2102"/>
                  </a:cubicBezTo>
                  <a:cubicBezTo>
                    <a:pt x="2636" y="2102"/>
                    <a:pt x="2636" y="1"/>
                    <a:pt x="133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4144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800500" y="1765050"/>
              <a:ext cx="66750" cy="52550"/>
            </a:xfrm>
            <a:custGeom>
              <a:avLst/>
              <a:gdLst/>
              <a:ahLst/>
              <a:cxnLst/>
              <a:rect l="l" t="t" r="r" b="b"/>
              <a:pathLst>
                <a:path w="2670" h="2102" fill="none" extrusionOk="0">
                  <a:moveTo>
                    <a:pt x="1335" y="0"/>
                  </a:moveTo>
                  <a:cubicBezTo>
                    <a:pt x="1" y="0"/>
                    <a:pt x="1" y="2102"/>
                    <a:pt x="1335" y="2102"/>
                  </a:cubicBezTo>
                  <a:cubicBezTo>
                    <a:pt x="2669" y="2102"/>
                    <a:pt x="2669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4144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1482900" y="1058700"/>
              <a:ext cx="66725" cy="51725"/>
            </a:xfrm>
            <a:custGeom>
              <a:avLst/>
              <a:gdLst/>
              <a:ahLst/>
              <a:cxnLst/>
              <a:rect l="l" t="t" r="r" b="b"/>
              <a:pathLst>
                <a:path w="2669" h="2069" fill="none" extrusionOk="0">
                  <a:moveTo>
                    <a:pt x="1335" y="0"/>
                  </a:moveTo>
                  <a:cubicBezTo>
                    <a:pt x="0" y="0"/>
                    <a:pt x="0" y="2069"/>
                    <a:pt x="1335" y="2069"/>
                  </a:cubicBezTo>
                  <a:cubicBezTo>
                    <a:pt x="2669" y="2069"/>
                    <a:pt x="2669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4144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1677200" y="1393100"/>
              <a:ext cx="70900" cy="104275"/>
            </a:xfrm>
            <a:custGeom>
              <a:avLst/>
              <a:gdLst/>
              <a:ahLst/>
              <a:cxnLst/>
              <a:rect l="l" t="t" r="r" b="b"/>
              <a:pathLst>
                <a:path w="2836" h="4171" fill="none" extrusionOk="0">
                  <a:moveTo>
                    <a:pt x="1201" y="701"/>
                  </a:moveTo>
                  <a:lnTo>
                    <a:pt x="1402" y="1"/>
                  </a:lnTo>
                  <a:lnTo>
                    <a:pt x="1635" y="701"/>
                  </a:lnTo>
                  <a:cubicBezTo>
                    <a:pt x="1802" y="1335"/>
                    <a:pt x="2236" y="1835"/>
                    <a:pt x="2836" y="2102"/>
                  </a:cubicBezTo>
                  <a:lnTo>
                    <a:pt x="2836" y="2102"/>
                  </a:lnTo>
                  <a:lnTo>
                    <a:pt x="2836" y="2102"/>
                  </a:lnTo>
                  <a:cubicBezTo>
                    <a:pt x="2236" y="2336"/>
                    <a:pt x="1802" y="2836"/>
                    <a:pt x="1635" y="3470"/>
                  </a:cubicBezTo>
                  <a:lnTo>
                    <a:pt x="1402" y="4170"/>
                  </a:lnTo>
                  <a:lnTo>
                    <a:pt x="1201" y="3470"/>
                  </a:lnTo>
                  <a:cubicBezTo>
                    <a:pt x="1035" y="2836"/>
                    <a:pt x="568" y="2336"/>
                    <a:pt x="1" y="2102"/>
                  </a:cubicBezTo>
                  <a:lnTo>
                    <a:pt x="1" y="2102"/>
                  </a:lnTo>
                  <a:lnTo>
                    <a:pt x="1" y="2102"/>
                  </a:lnTo>
                  <a:cubicBezTo>
                    <a:pt x="568" y="1835"/>
                    <a:pt x="1001" y="1335"/>
                    <a:pt x="1201" y="70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4144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2"/>
          <p:cNvGrpSpPr/>
          <p:nvPr/>
        </p:nvGrpSpPr>
        <p:grpSpPr>
          <a:xfrm>
            <a:off x="4105106" y="3907746"/>
            <a:ext cx="1049362" cy="943599"/>
            <a:chOff x="2920600" y="1883875"/>
            <a:chExt cx="2043150" cy="1837225"/>
          </a:xfrm>
        </p:grpSpPr>
        <p:sp>
          <p:nvSpPr>
            <p:cNvPr id="253" name="Google Shape;253;p2"/>
            <p:cNvSpPr/>
            <p:nvPr/>
          </p:nvSpPr>
          <p:spPr>
            <a:xfrm>
              <a:off x="4851125" y="3705525"/>
              <a:ext cx="112625" cy="15575"/>
            </a:xfrm>
            <a:custGeom>
              <a:avLst/>
              <a:gdLst/>
              <a:ahLst/>
              <a:cxnLst/>
              <a:rect l="l" t="t" r="r" b="b"/>
              <a:pathLst>
                <a:path w="4505" h="623" extrusionOk="0">
                  <a:moveTo>
                    <a:pt x="3652" y="1"/>
                  </a:moveTo>
                  <a:cubicBezTo>
                    <a:pt x="3026" y="1"/>
                    <a:pt x="2320" y="179"/>
                    <a:pt x="1769" y="203"/>
                  </a:cubicBezTo>
                  <a:cubicBezTo>
                    <a:pt x="1746" y="205"/>
                    <a:pt x="1722" y="206"/>
                    <a:pt x="1696" y="206"/>
                  </a:cubicBezTo>
                  <a:cubicBezTo>
                    <a:pt x="1424" y="206"/>
                    <a:pt x="1027" y="119"/>
                    <a:pt x="674" y="119"/>
                  </a:cubicBezTo>
                  <a:cubicBezTo>
                    <a:pt x="394" y="119"/>
                    <a:pt x="141" y="174"/>
                    <a:pt x="1" y="370"/>
                  </a:cubicBezTo>
                  <a:lnTo>
                    <a:pt x="1" y="404"/>
                  </a:lnTo>
                  <a:cubicBezTo>
                    <a:pt x="125" y="517"/>
                    <a:pt x="319" y="553"/>
                    <a:pt x="537" y="553"/>
                  </a:cubicBezTo>
                  <a:cubicBezTo>
                    <a:pt x="931" y="553"/>
                    <a:pt x="1406" y="435"/>
                    <a:pt x="1702" y="435"/>
                  </a:cubicBezTo>
                  <a:cubicBezTo>
                    <a:pt x="1725" y="435"/>
                    <a:pt x="1748" y="435"/>
                    <a:pt x="1769" y="437"/>
                  </a:cubicBezTo>
                  <a:cubicBezTo>
                    <a:pt x="2286" y="478"/>
                    <a:pt x="2880" y="622"/>
                    <a:pt x="3432" y="622"/>
                  </a:cubicBezTo>
                  <a:cubicBezTo>
                    <a:pt x="3770" y="622"/>
                    <a:pt x="4092" y="568"/>
                    <a:pt x="4371" y="404"/>
                  </a:cubicBezTo>
                  <a:cubicBezTo>
                    <a:pt x="4504" y="337"/>
                    <a:pt x="4437" y="170"/>
                    <a:pt x="4337" y="103"/>
                  </a:cubicBezTo>
                  <a:cubicBezTo>
                    <a:pt x="4131" y="28"/>
                    <a:pt x="3897" y="1"/>
                    <a:pt x="3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3327825" y="3133575"/>
              <a:ext cx="29775" cy="40200"/>
            </a:xfrm>
            <a:custGeom>
              <a:avLst/>
              <a:gdLst/>
              <a:ahLst/>
              <a:cxnLst/>
              <a:rect l="l" t="t" r="r" b="b"/>
              <a:pathLst>
                <a:path w="1191" h="1608" extrusionOk="0">
                  <a:moveTo>
                    <a:pt x="130" y="1"/>
                  </a:moveTo>
                  <a:cubicBezTo>
                    <a:pt x="65" y="1"/>
                    <a:pt x="1" y="66"/>
                    <a:pt x="23" y="132"/>
                  </a:cubicBezTo>
                  <a:cubicBezTo>
                    <a:pt x="89" y="432"/>
                    <a:pt x="190" y="732"/>
                    <a:pt x="356" y="966"/>
                  </a:cubicBezTo>
                  <a:cubicBezTo>
                    <a:pt x="523" y="1232"/>
                    <a:pt x="723" y="1533"/>
                    <a:pt x="1023" y="1599"/>
                  </a:cubicBezTo>
                  <a:cubicBezTo>
                    <a:pt x="1035" y="1605"/>
                    <a:pt x="1047" y="1608"/>
                    <a:pt x="1060" y="1608"/>
                  </a:cubicBezTo>
                  <a:cubicBezTo>
                    <a:pt x="1122" y="1608"/>
                    <a:pt x="1190" y="1543"/>
                    <a:pt x="1190" y="1433"/>
                  </a:cubicBezTo>
                  <a:cubicBezTo>
                    <a:pt x="1090" y="1199"/>
                    <a:pt x="890" y="1032"/>
                    <a:pt x="723" y="765"/>
                  </a:cubicBezTo>
                  <a:cubicBezTo>
                    <a:pt x="556" y="532"/>
                    <a:pt x="356" y="298"/>
                    <a:pt x="223" y="65"/>
                  </a:cubicBezTo>
                  <a:cubicBezTo>
                    <a:pt x="200" y="19"/>
                    <a:pt x="165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923825" y="3304225"/>
              <a:ext cx="39200" cy="18675"/>
            </a:xfrm>
            <a:custGeom>
              <a:avLst/>
              <a:gdLst/>
              <a:ahLst/>
              <a:cxnLst/>
              <a:rect l="l" t="t" r="r" b="b"/>
              <a:pathLst>
                <a:path w="1568" h="747" extrusionOk="0">
                  <a:moveTo>
                    <a:pt x="1151" y="0"/>
                  </a:moveTo>
                  <a:cubicBezTo>
                    <a:pt x="825" y="0"/>
                    <a:pt x="483" y="149"/>
                    <a:pt x="200" y="277"/>
                  </a:cubicBezTo>
                  <a:cubicBezTo>
                    <a:pt x="8" y="373"/>
                    <a:pt x="0" y="746"/>
                    <a:pt x="236" y="746"/>
                  </a:cubicBezTo>
                  <a:cubicBezTo>
                    <a:pt x="246" y="746"/>
                    <a:pt x="256" y="746"/>
                    <a:pt x="267" y="744"/>
                  </a:cubicBezTo>
                  <a:cubicBezTo>
                    <a:pt x="700" y="711"/>
                    <a:pt x="1234" y="644"/>
                    <a:pt x="1534" y="277"/>
                  </a:cubicBezTo>
                  <a:cubicBezTo>
                    <a:pt x="1568" y="211"/>
                    <a:pt x="1568" y="77"/>
                    <a:pt x="1434" y="44"/>
                  </a:cubicBezTo>
                  <a:cubicBezTo>
                    <a:pt x="1343" y="13"/>
                    <a:pt x="1247" y="0"/>
                    <a:pt x="1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995700" y="3278625"/>
              <a:ext cx="20700" cy="11000"/>
            </a:xfrm>
            <a:custGeom>
              <a:avLst/>
              <a:gdLst/>
              <a:ahLst/>
              <a:cxnLst/>
              <a:rect l="l" t="t" r="r" b="b"/>
              <a:pathLst>
                <a:path w="828" h="440" extrusionOk="0">
                  <a:moveTo>
                    <a:pt x="727" y="0"/>
                  </a:moveTo>
                  <a:cubicBezTo>
                    <a:pt x="494" y="0"/>
                    <a:pt x="260" y="234"/>
                    <a:pt x="60" y="301"/>
                  </a:cubicBezTo>
                  <a:cubicBezTo>
                    <a:pt x="1" y="330"/>
                    <a:pt x="47" y="439"/>
                    <a:pt x="129" y="439"/>
                  </a:cubicBezTo>
                  <a:cubicBezTo>
                    <a:pt x="139" y="439"/>
                    <a:pt x="149" y="438"/>
                    <a:pt x="160" y="434"/>
                  </a:cubicBezTo>
                  <a:cubicBezTo>
                    <a:pt x="360" y="334"/>
                    <a:pt x="661" y="267"/>
                    <a:pt x="761" y="100"/>
                  </a:cubicBezTo>
                  <a:cubicBezTo>
                    <a:pt x="827" y="67"/>
                    <a:pt x="794" y="0"/>
                    <a:pt x="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517200" y="2146550"/>
              <a:ext cx="23850" cy="14400"/>
            </a:xfrm>
            <a:custGeom>
              <a:avLst/>
              <a:gdLst/>
              <a:ahLst/>
              <a:cxnLst/>
              <a:rect l="l" t="t" r="r" b="b"/>
              <a:pathLst>
                <a:path w="954" h="576" extrusionOk="0">
                  <a:moveTo>
                    <a:pt x="565" y="0"/>
                  </a:moveTo>
                  <a:cubicBezTo>
                    <a:pt x="417" y="0"/>
                    <a:pt x="302" y="36"/>
                    <a:pt x="187" y="151"/>
                  </a:cubicBezTo>
                  <a:cubicBezTo>
                    <a:pt x="1" y="311"/>
                    <a:pt x="196" y="576"/>
                    <a:pt x="418" y="576"/>
                  </a:cubicBezTo>
                  <a:cubicBezTo>
                    <a:pt x="474" y="576"/>
                    <a:pt x="533" y="559"/>
                    <a:pt x="587" y="518"/>
                  </a:cubicBezTo>
                  <a:cubicBezTo>
                    <a:pt x="620" y="485"/>
                    <a:pt x="754" y="485"/>
                    <a:pt x="787" y="418"/>
                  </a:cubicBezTo>
                  <a:cubicBezTo>
                    <a:pt x="854" y="418"/>
                    <a:pt x="920" y="351"/>
                    <a:pt x="954" y="251"/>
                  </a:cubicBezTo>
                  <a:lnTo>
                    <a:pt x="954" y="151"/>
                  </a:lnTo>
                  <a:cubicBezTo>
                    <a:pt x="920" y="84"/>
                    <a:pt x="854" y="18"/>
                    <a:pt x="787" y="18"/>
                  </a:cubicBezTo>
                  <a:cubicBezTo>
                    <a:pt x="705" y="7"/>
                    <a:pt x="632" y="0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4455850" y="3181050"/>
              <a:ext cx="12925" cy="9925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134" y="1"/>
                  </a:moveTo>
                  <a:cubicBezTo>
                    <a:pt x="101" y="1"/>
                    <a:pt x="1" y="34"/>
                    <a:pt x="1" y="134"/>
                  </a:cubicBezTo>
                  <a:cubicBezTo>
                    <a:pt x="1" y="201"/>
                    <a:pt x="67" y="234"/>
                    <a:pt x="101" y="334"/>
                  </a:cubicBezTo>
                  <a:cubicBezTo>
                    <a:pt x="138" y="378"/>
                    <a:pt x="181" y="397"/>
                    <a:pt x="224" y="397"/>
                  </a:cubicBezTo>
                  <a:cubicBezTo>
                    <a:pt x="374" y="397"/>
                    <a:pt x="516" y="171"/>
                    <a:pt x="334" y="67"/>
                  </a:cubicBezTo>
                  <a:cubicBezTo>
                    <a:pt x="267" y="34"/>
                    <a:pt x="234" y="34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4478375" y="2977575"/>
              <a:ext cx="14200" cy="10875"/>
            </a:xfrm>
            <a:custGeom>
              <a:avLst/>
              <a:gdLst/>
              <a:ahLst/>
              <a:cxnLst/>
              <a:rect l="l" t="t" r="r" b="b"/>
              <a:pathLst>
                <a:path w="568" h="435" extrusionOk="0">
                  <a:moveTo>
                    <a:pt x="267" y="0"/>
                  </a:moveTo>
                  <a:cubicBezTo>
                    <a:pt x="0" y="0"/>
                    <a:pt x="0" y="434"/>
                    <a:pt x="267" y="434"/>
                  </a:cubicBezTo>
                  <a:cubicBezTo>
                    <a:pt x="567" y="434"/>
                    <a:pt x="567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4450850" y="3005925"/>
              <a:ext cx="2525" cy="1700"/>
            </a:xfrm>
            <a:custGeom>
              <a:avLst/>
              <a:gdLst/>
              <a:ahLst/>
              <a:cxnLst/>
              <a:rect l="l" t="t" r="r" b="b"/>
              <a:pathLst>
                <a:path w="101" h="68" extrusionOk="0">
                  <a:moveTo>
                    <a:pt x="34" y="1"/>
                  </a:moveTo>
                  <a:cubicBezTo>
                    <a:pt x="0" y="1"/>
                    <a:pt x="0" y="67"/>
                    <a:pt x="34" y="67"/>
                  </a:cubicBezTo>
                  <a:cubicBezTo>
                    <a:pt x="101" y="67"/>
                    <a:pt x="101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4354250" y="2275175"/>
              <a:ext cx="43250" cy="14650"/>
            </a:xfrm>
            <a:custGeom>
              <a:avLst/>
              <a:gdLst/>
              <a:ahLst/>
              <a:cxnLst/>
              <a:rect l="l" t="t" r="r" b="b"/>
              <a:pathLst>
                <a:path w="1730" h="586" extrusionOk="0">
                  <a:moveTo>
                    <a:pt x="1052" y="0"/>
                  </a:moveTo>
                  <a:cubicBezTo>
                    <a:pt x="672" y="0"/>
                    <a:pt x="285" y="140"/>
                    <a:pt x="28" y="443"/>
                  </a:cubicBezTo>
                  <a:cubicBezTo>
                    <a:pt x="1" y="526"/>
                    <a:pt x="41" y="585"/>
                    <a:pt x="112" y="585"/>
                  </a:cubicBezTo>
                  <a:cubicBezTo>
                    <a:pt x="127" y="585"/>
                    <a:pt x="144" y="583"/>
                    <a:pt x="162" y="577"/>
                  </a:cubicBezTo>
                  <a:cubicBezTo>
                    <a:pt x="395" y="510"/>
                    <a:pt x="629" y="443"/>
                    <a:pt x="862" y="443"/>
                  </a:cubicBezTo>
                  <a:cubicBezTo>
                    <a:pt x="1062" y="443"/>
                    <a:pt x="1263" y="443"/>
                    <a:pt x="1496" y="510"/>
                  </a:cubicBezTo>
                  <a:cubicBezTo>
                    <a:pt x="1730" y="510"/>
                    <a:pt x="1730" y="176"/>
                    <a:pt x="1529" y="76"/>
                  </a:cubicBezTo>
                  <a:cubicBezTo>
                    <a:pt x="1379" y="26"/>
                    <a:pt x="1216" y="0"/>
                    <a:pt x="10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4362450" y="2547275"/>
              <a:ext cx="4200" cy="1675"/>
            </a:xfrm>
            <a:custGeom>
              <a:avLst/>
              <a:gdLst/>
              <a:ahLst/>
              <a:cxnLst/>
              <a:rect l="l" t="t" r="r" b="b"/>
              <a:pathLst>
                <a:path w="168" h="67" extrusionOk="0">
                  <a:moveTo>
                    <a:pt x="34" y="0"/>
                  </a:moveTo>
                  <a:cubicBezTo>
                    <a:pt x="1" y="0"/>
                    <a:pt x="1" y="67"/>
                    <a:pt x="34" y="67"/>
                  </a:cubicBezTo>
                  <a:lnTo>
                    <a:pt x="134" y="67"/>
                  </a:lnTo>
                  <a:cubicBezTo>
                    <a:pt x="167" y="67"/>
                    <a:pt x="167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4410175" y="2494100"/>
              <a:ext cx="36325" cy="19975"/>
            </a:xfrm>
            <a:custGeom>
              <a:avLst/>
              <a:gdLst/>
              <a:ahLst/>
              <a:cxnLst/>
              <a:rect l="l" t="t" r="r" b="b"/>
              <a:pathLst>
                <a:path w="1453" h="799" extrusionOk="0">
                  <a:moveTo>
                    <a:pt x="998" y="1"/>
                  </a:moveTo>
                  <a:cubicBezTo>
                    <a:pt x="952" y="1"/>
                    <a:pt x="910" y="9"/>
                    <a:pt x="894" y="26"/>
                  </a:cubicBezTo>
                  <a:cubicBezTo>
                    <a:pt x="760" y="92"/>
                    <a:pt x="660" y="126"/>
                    <a:pt x="593" y="192"/>
                  </a:cubicBezTo>
                  <a:cubicBezTo>
                    <a:pt x="427" y="359"/>
                    <a:pt x="226" y="493"/>
                    <a:pt x="60" y="659"/>
                  </a:cubicBezTo>
                  <a:cubicBezTo>
                    <a:pt x="0" y="689"/>
                    <a:pt x="47" y="798"/>
                    <a:pt x="105" y="798"/>
                  </a:cubicBezTo>
                  <a:cubicBezTo>
                    <a:pt x="112" y="798"/>
                    <a:pt x="119" y="796"/>
                    <a:pt x="126" y="793"/>
                  </a:cubicBezTo>
                  <a:cubicBezTo>
                    <a:pt x="299" y="764"/>
                    <a:pt x="446" y="686"/>
                    <a:pt x="611" y="686"/>
                  </a:cubicBezTo>
                  <a:cubicBezTo>
                    <a:pt x="638" y="686"/>
                    <a:pt x="666" y="688"/>
                    <a:pt x="693" y="693"/>
                  </a:cubicBezTo>
                  <a:cubicBezTo>
                    <a:pt x="827" y="693"/>
                    <a:pt x="927" y="693"/>
                    <a:pt x="1027" y="659"/>
                  </a:cubicBezTo>
                  <a:cubicBezTo>
                    <a:pt x="1094" y="659"/>
                    <a:pt x="1127" y="626"/>
                    <a:pt x="1160" y="593"/>
                  </a:cubicBezTo>
                  <a:lnTo>
                    <a:pt x="1261" y="493"/>
                  </a:lnTo>
                  <a:cubicBezTo>
                    <a:pt x="1452" y="365"/>
                    <a:pt x="1399" y="23"/>
                    <a:pt x="1161" y="23"/>
                  </a:cubicBezTo>
                  <a:cubicBezTo>
                    <a:pt x="1150" y="23"/>
                    <a:pt x="1139" y="24"/>
                    <a:pt x="1127" y="26"/>
                  </a:cubicBezTo>
                  <a:cubicBezTo>
                    <a:pt x="1094" y="9"/>
                    <a:pt x="1044" y="1"/>
                    <a:pt x="9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4172325" y="225205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334" y="1"/>
                  </a:moveTo>
                  <a:cubicBezTo>
                    <a:pt x="0" y="1"/>
                    <a:pt x="0" y="534"/>
                    <a:pt x="334" y="534"/>
                  </a:cubicBezTo>
                  <a:cubicBezTo>
                    <a:pt x="667" y="534"/>
                    <a:pt x="667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4196750" y="2245675"/>
              <a:ext cx="39225" cy="21500"/>
            </a:xfrm>
            <a:custGeom>
              <a:avLst/>
              <a:gdLst/>
              <a:ahLst/>
              <a:cxnLst/>
              <a:rect l="l" t="t" r="r" b="b"/>
              <a:pathLst>
                <a:path w="1569" h="860" extrusionOk="0">
                  <a:moveTo>
                    <a:pt x="1474" y="0"/>
                  </a:moveTo>
                  <a:cubicBezTo>
                    <a:pt x="1458" y="0"/>
                    <a:pt x="1440" y="7"/>
                    <a:pt x="1425" y="22"/>
                  </a:cubicBezTo>
                  <a:cubicBezTo>
                    <a:pt x="1191" y="56"/>
                    <a:pt x="991" y="222"/>
                    <a:pt x="791" y="289"/>
                  </a:cubicBezTo>
                  <a:cubicBezTo>
                    <a:pt x="591" y="422"/>
                    <a:pt x="324" y="523"/>
                    <a:pt x="124" y="623"/>
                  </a:cubicBezTo>
                  <a:cubicBezTo>
                    <a:pt x="1" y="684"/>
                    <a:pt x="48" y="860"/>
                    <a:pt x="135" y="860"/>
                  </a:cubicBezTo>
                  <a:cubicBezTo>
                    <a:pt x="142" y="860"/>
                    <a:pt x="150" y="859"/>
                    <a:pt x="157" y="856"/>
                  </a:cubicBezTo>
                  <a:cubicBezTo>
                    <a:pt x="424" y="789"/>
                    <a:pt x="624" y="756"/>
                    <a:pt x="858" y="623"/>
                  </a:cubicBezTo>
                  <a:cubicBezTo>
                    <a:pt x="1091" y="523"/>
                    <a:pt x="1358" y="389"/>
                    <a:pt x="1492" y="122"/>
                  </a:cubicBezTo>
                  <a:cubicBezTo>
                    <a:pt x="1568" y="71"/>
                    <a:pt x="1527" y="0"/>
                    <a:pt x="1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4226525" y="2205350"/>
              <a:ext cx="18375" cy="40475"/>
            </a:xfrm>
            <a:custGeom>
              <a:avLst/>
              <a:gdLst/>
              <a:ahLst/>
              <a:cxnLst/>
              <a:rect l="l" t="t" r="r" b="b"/>
              <a:pathLst>
                <a:path w="735" h="1619" extrusionOk="0">
                  <a:moveTo>
                    <a:pt x="401" y="1"/>
                  </a:moveTo>
                  <a:cubicBezTo>
                    <a:pt x="334" y="1"/>
                    <a:pt x="267" y="1"/>
                    <a:pt x="234" y="34"/>
                  </a:cubicBezTo>
                  <a:cubicBezTo>
                    <a:pt x="0" y="234"/>
                    <a:pt x="134" y="534"/>
                    <a:pt x="134" y="801"/>
                  </a:cubicBezTo>
                  <a:cubicBezTo>
                    <a:pt x="167" y="1035"/>
                    <a:pt x="167" y="1335"/>
                    <a:pt x="334" y="1568"/>
                  </a:cubicBezTo>
                  <a:cubicBezTo>
                    <a:pt x="367" y="1602"/>
                    <a:pt x="401" y="1618"/>
                    <a:pt x="430" y="1618"/>
                  </a:cubicBezTo>
                  <a:cubicBezTo>
                    <a:pt x="459" y="1618"/>
                    <a:pt x="484" y="1602"/>
                    <a:pt x="501" y="1568"/>
                  </a:cubicBezTo>
                  <a:cubicBezTo>
                    <a:pt x="734" y="1302"/>
                    <a:pt x="734" y="1001"/>
                    <a:pt x="734" y="701"/>
                  </a:cubicBezTo>
                  <a:cubicBezTo>
                    <a:pt x="734" y="468"/>
                    <a:pt x="668" y="134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4173975" y="2176125"/>
              <a:ext cx="11475" cy="8575"/>
            </a:xfrm>
            <a:custGeom>
              <a:avLst/>
              <a:gdLst/>
              <a:ahLst/>
              <a:cxnLst/>
              <a:rect l="l" t="t" r="r" b="b"/>
              <a:pathLst>
                <a:path w="459" h="343" extrusionOk="0">
                  <a:moveTo>
                    <a:pt x="230" y="0"/>
                  </a:moveTo>
                  <a:cubicBezTo>
                    <a:pt x="221" y="0"/>
                    <a:pt x="211" y="1"/>
                    <a:pt x="201" y="2"/>
                  </a:cubicBezTo>
                  <a:cubicBezTo>
                    <a:pt x="1" y="36"/>
                    <a:pt x="1" y="302"/>
                    <a:pt x="201" y="336"/>
                  </a:cubicBezTo>
                  <a:cubicBezTo>
                    <a:pt x="220" y="341"/>
                    <a:pt x="238" y="343"/>
                    <a:pt x="254" y="343"/>
                  </a:cubicBezTo>
                  <a:cubicBezTo>
                    <a:pt x="458" y="343"/>
                    <a:pt x="450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4030550" y="2094825"/>
              <a:ext cx="29200" cy="27150"/>
            </a:xfrm>
            <a:custGeom>
              <a:avLst/>
              <a:gdLst/>
              <a:ahLst/>
              <a:cxnLst/>
              <a:rect l="l" t="t" r="r" b="b"/>
              <a:pathLst>
                <a:path w="1168" h="1086" extrusionOk="0">
                  <a:moveTo>
                    <a:pt x="117" y="0"/>
                  </a:moveTo>
                  <a:cubicBezTo>
                    <a:pt x="87" y="0"/>
                    <a:pt x="59" y="6"/>
                    <a:pt x="34" y="19"/>
                  </a:cubicBezTo>
                  <a:cubicBezTo>
                    <a:pt x="0" y="85"/>
                    <a:pt x="0" y="152"/>
                    <a:pt x="34" y="185"/>
                  </a:cubicBezTo>
                  <a:cubicBezTo>
                    <a:pt x="94" y="245"/>
                    <a:pt x="142" y="257"/>
                    <a:pt x="192" y="257"/>
                  </a:cubicBezTo>
                  <a:cubicBezTo>
                    <a:pt x="226" y="257"/>
                    <a:pt x="261" y="252"/>
                    <a:pt x="301" y="252"/>
                  </a:cubicBezTo>
                  <a:cubicBezTo>
                    <a:pt x="367" y="252"/>
                    <a:pt x="467" y="285"/>
                    <a:pt x="501" y="319"/>
                  </a:cubicBezTo>
                  <a:cubicBezTo>
                    <a:pt x="434" y="352"/>
                    <a:pt x="367" y="419"/>
                    <a:pt x="334" y="452"/>
                  </a:cubicBezTo>
                  <a:cubicBezTo>
                    <a:pt x="167" y="786"/>
                    <a:pt x="467" y="1086"/>
                    <a:pt x="801" y="1086"/>
                  </a:cubicBezTo>
                  <a:cubicBezTo>
                    <a:pt x="1168" y="1053"/>
                    <a:pt x="1168" y="486"/>
                    <a:pt x="834" y="419"/>
                  </a:cubicBezTo>
                  <a:cubicBezTo>
                    <a:pt x="801" y="319"/>
                    <a:pt x="768" y="285"/>
                    <a:pt x="668" y="285"/>
                  </a:cubicBezTo>
                  <a:lnTo>
                    <a:pt x="634" y="285"/>
                  </a:lnTo>
                  <a:lnTo>
                    <a:pt x="501" y="152"/>
                  </a:lnTo>
                  <a:cubicBezTo>
                    <a:pt x="393" y="98"/>
                    <a:pt x="241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4047225" y="20569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34" y="0"/>
                  </a:moveTo>
                  <a:cubicBezTo>
                    <a:pt x="1" y="0"/>
                    <a:pt x="1" y="500"/>
                    <a:pt x="334" y="500"/>
                  </a:cubicBezTo>
                  <a:cubicBezTo>
                    <a:pt x="668" y="500"/>
                    <a:pt x="63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3967400" y="2085175"/>
              <a:ext cx="6475" cy="3550"/>
            </a:xfrm>
            <a:custGeom>
              <a:avLst/>
              <a:gdLst/>
              <a:ahLst/>
              <a:cxnLst/>
              <a:rect l="l" t="t" r="r" b="b"/>
              <a:pathLst>
                <a:path w="259" h="142" extrusionOk="0">
                  <a:moveTo>
                    <a:pt x="96" y="0"/>
                  </a:moveTo>
                  <a:cubicBezTo>
                    <a:pt x="1" y="0"/>
                    <a:pt x="1" y="141"/>
                    <a:pt x="96" y="141"/>
                  </a:cubicBezTo>
                  <a:cubicBezTo>
                    <a:pt x="105" y="141"/>
                    <a:pt x="114" y="140"/>
                    <a:pt x="125" y="138"/>
                  </a:cubicBezTo>
                  <a:lnTo>
                    <a:pt x="191" y="138"/>
                  </a:lnTo>
                  <a:cubicBezTo>
                    <a:pt x="258" y="104"/>
                    <a:pt x="258" y="4"/>
                    <a:pt x="191" y="4"/>
                  </a:cubicBezTo>
                  <a:lnTo>
                    <a:pt x="125" y="4"/>
                  </a:lnTo>
                  <a:cubicBezTo>
                    <a:pt x="114" y="2"/>
                    <a:pt x="105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3977800" y="2050125"/>
              <a:ext cx="18275" cy="14400"/>
            </a:xfrm>
            <a:custGeom>
              <a:avLst/>
              <a:gdLst/>
              <a:ahLst/>
              <a:cxnLst/>
              <a:rect l="l" t="t" r="r" b="b"/>
              <a:pathLst>
                <a:path w="731" h="576" extrusionOk="0">
                  <a:moveTo>
                    <a:pt x="190" y="1"/>
                  </a:moveTo>
                  <a:cubicBezTo>
                    <a:pt x="92" y="1"/>
                    <a:pt x="0" y="66"/>
                    <a:pt x="42" y="172"/>
                  </a:cubicBezTo>
                  <a:cubicBezTo>
                    <a:pt x="76" y="406"/>
                    <a:pt x="242" y="506"/>
                    <a:pt x="443" y="572"/>
                  </a:cubicBezTo>
                  <a:cubicBezTo>
                    <a:pt x="455" y="575"/>
                    <a:pt x="467" y="576"/>
                    <a:pt x="479" y="576"/>
                  </a:cubicBezTo>
                  <a:cubicBezTo>
                    <a:pt x="628" y="576"/>
                    <a:pt x="730" y="395"/>
                    <a:pt x="576" y="272"/>
                  </a:cubicBezTo>
                  <a:cubicBezTo>
                    <a:pt x="509" y="239"/>
                    <a:pt x="376" y="172"/>
                    <a:pt x="343" y="72"/>
                  </a:cubicBezTo>
                  <a:cubicBezTo>
                    <a:pt x="306" y="23"/>
                    <a:pt x="247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4109150" y="2242850"/>
              <a:ext cx="20650" cy="14350"/>
            </a:xfrm>
            <a:custGeom>
              <a:avLst/>
              <a:gdLst/>
              <a:ahLst/>
              <a:cxnLst/>
              <a:rect l="l" t="t" r="r" b="b"/>
              <a:pathLst>
                <a:path w="826" h="574" extrusionOk="0">
                  <a:moveTo>
                    <a:pt x="333" y="1"/>
                  </a:moveTo>
                  <a:cubicBezTo>
                    <a:pt x="9" y="1"/>
                    <a:pt x="1" y="574"/>
                    <a:pt x="309" y="574"/>
                  </a:cubicBezTo>
                  <a:cubicBezTo>
                    <a:pt x="325" y="574"/>
                    <a:pt x="341" y="572"/>
                    <a:pt x="359" y="569"/>
                  </a:cubicBezTo>
                  <a:cubicBezTo>
                    <a:pt x="492" y="569"/>
                    <a:pt x="626" y="535"/>
                    <a:pt x="693" y="502"/>
                  </a:cubicBezTo>
                  <a:cubicBezTo>
                    <a:pt x="793" y="469"/>
                    <a:pt x="826" y="335"/>
                    <a:pt x="826" y="202"/>
                  </a:cubicBezTo>
                  <a:cubicBezTo>
                    <a:pt x="793" y="2"/>
                    <a:pt x="559" y="35"/>
                    <a:pt x="359" y="2"/>
                  </a:cubicBezTo>
                  <a:cubicBezTo>
                    <a:pt x="350" y="1"/>
                    <a:pt x="341" y="1"/>
                    <a:pt x="3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4143125" y="2235375"/>
              <a:ext cx="16700" cy="7950"/>
            </a:xfrm>
            <a:custGeom>
              <a:avLst/>
              <a:gdLst/>
              <a:ahLst/>
              <a:cxnLst/>
              <a:rect l="l" t="t" r="r" b="b"/>
              <a:pathLst>
                <a:path w="668" h="318" extrusionOk="0">
                  <a:moveTo>
                    <a:pt x="568" y="1"/>
                  </a:moveTo>
                  <a:cubicBezTo>
                    <a:pt x="434" y="1"/>
                    <a:pt x="268" y="101"/>
                    <a:pt x="101" y="101"/>
                  </a:cubicBezTo>
                  <a:cubicBezTo>
                    <a:pt x="1" y="101"/>
                    <a:pt x="1" y="267"/>
                    <a:pt x="101" y="301"/>
                  </a:cubicBezTo>
                  <a:cubicBezTo>
                    <a:pt x="149" y="310"/>
                    <a:pt x="211" y="317"/>
                    <a:pt x="276" y="317"/>
                  </a:cubicBezTo>
                  <a:cubicBezTo>
                    <a:pt x="436" y="317"/>
                    <a:pt x="611" y="276"/>
                    <a:pt x="634" y="134"/>
                  </a:cubicBezTo>
                  <a:cubicBezTo>
                    <a:pt x="668" y="34"/>
                    <a:pt x="634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4209050" y="2313775"/>
              <a:ext cx="9075" cy="3450"/>
            </a:xfrm>
            <a:custGeom>
              <a:avLst/>
              <a:gdLst/>
              <a:ahLst/>
              <a:cxnLst/>
              <a:rect l="l" t="t" r="r" b="b"/>
              <a:pathLst>
                <a:path w="363" h="138" extrusionOk="0">
                  <a:moveTo>
                    <a:pt x="132" y="0"/>
                  </a:moveTo>
                  <a:cubicBezTo>
                    <a:pt x="11" y="0"/>
                    <a:pt x="0" y="138"/>
                    <a:pt x="99" y="138"/>
                  </a:cubicBezTo>
                  <a:cubicBezTo>
                    <a:pt x="109" y="138"/>
                    <a:pt x="120" y="137"/>
                    <a:pt x="132" y="134"/>
                  </a:cubicBezTo>
                  <a:cubicBezTo>
                    <a:pt x="199" y="134"/>
                    <a:pt x="266" y="67"/>
                    <a:pt x="332" y="67"/>
                  </a:cubicBezTo>
                  <a:cubicBezTo>
                    <a:pt x="343" y="88"/>
                    <a:pt x="350" y="95"/>
                    <a:pt x="354" y="95"/>
                  </a:cubicBezTo>
                  <a:cubicBezTo>
                    <a:pt x="363" y="95"/>
                    <a:pt x="355" y="56"/>
                    <a:pt x="332" y="33"/>
                  </a:cubicBezTo>
                  <a:cubicBezTo>
                    <a:pt x="266" y="33"/>
                    <a:pt x="199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4227200" y="2306100"/>
              <a:ext cx="23525" cy="15550"/>
            </a:xfrm>
            <a:custGeom>
              <a:avLst/>
              <a:gdLst/>
              <a:ahLst/>
              <a:cxnLst/>
              <a:rect l="l" t="t" r="r" b="b"/>
              <a:pathLst>
                <a:path w="941" h="622" extrusionOk="0">
                  <a:moveTo>
                    <a:pt x="244" y="0"/>
                  </a:moveTo>
                  <a:cubicBezTo>
                    <a:pt x="121" y="0"/>
                    <a:pt x="1" y="86"/>
                    <a:pt x="73" y="207"/>
                  </a:cubicBezTo>
                  <a:cubicBezTo>
                    <a:pt x="187" y="463"/>
                    <a:pt x="374" y="622"/>
                    <a:pt x="633" y="622"/>
                  </a:cubicBezTo>
                  <a:cubicBezTo>
                    <a:pt x="678" y="622"/>
                    <a:pt x="725" y="617"/>
                    <a:pt x="774" y="607"/>
                  </a:cubicBezTo>
                  <a:cubicBezTo>
                    <a:pt x="941" y="541"/>
                    <a:pt x="941" y="274"/>
                    <a:pt x="741" y="174"/>
                  </a:cubicBezTo>
                  <a:cubicBezTo>
                    <a:pt x="607" y="140"/>
                    <a:pt x="440" y="174"/>
                    <a:pt x="374" y="40"/>
                  </a:cubicBezTo>
                  <a:cubicBezTo>
                    <a:pt x="337" y="13"/>
                    <a:pt x="290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4259050" y="2286650"/>
              <a:ext cx="8350" cy="10750"/>
            </a:xfrm>
            <a:custGeom>
              <a:avLst/>
              <a:gdLst/>
              <a:ahLst/>
              <a:cxnLst/>
              <a:rect l="l" t="t" r="r" b="b"/>
              <a:pathLst>
                <a:path w="334" h="430" extrusionOk="0">
                  <a:moveTo>
                    <a:pt x="117" y="1"/>
                  </a:moveTo>
                  <a:cubicBezTo>
                    <a:pt x="84" y="1"/>
                    <a:pt x="50" y="18"/>
                    <a:pt x="34" y="51"/>
                  </a:cubicBezTo>
                  <a:cubicBezTo>
                    <a:pt x="0" y="84"/>
                    <a:pt x="0" y="118"/>
                    <a:pt x="0" y="151"/>
                  </a:cubicBezTo>
                  <a:lnTo>
                    <a:pt x="0" y="251"/>
                  </a:lnTo>
                  <a:lnTo>
                    <a:pt x="0" y="285"/>
                  </a:lnTo>
                  <a:cubicBezTo>
                    <a:pt x="0" y="386"/>
                    <a:pt x="39" y="430"/>
                    <a:pt x="102" y="430"/>
                  </a:cubicBezTo>
                  <a:cubicBezTo>
                    <a:pt x="122" y="430"/>
                    <a:pt x="143" y="426"/>
                    <a:pt x="167" y="418"/>
                  </a:cubicBezTo>
                  <a:cubicBezTo>
                    <a:pt x="234" y="418"/>
                    <a:pt x="334" y="385"/>
                    <a:pt x="334" y="285"/>
                  </a:cubicBezTo>
                  <a:lnTo>
                    <a:pt x="334" y="251"/>
                  </a:lnTo>
                  <a:cubicBezTo>
                    <a:pt x="267" y="218"/>
                    <a:pt x="267" y="151"/>
                    <a:pt x="267" y="151"/>
                  </a:cubicBezTo>
                  <a:cubicBezTo>
                    <a:pt x="267" y="118"/>
                    <a:pt x="267" y="84"/>
                    <a:pt x="200" y="51"/>
                  </a:cubicBezTo>
                  <a:cubicBezTo>
                    <a:pt x="184" y="18"/>
                    <a:pt x="150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3295025" y="2798050"/>
              <a:ext cx="14200" cy="30275"/>
            </a:xfrm>
            <a:custGeom>
              <a:avLst/>
              <a:gdLst/>
              <a:ahLst/>
              <a:cxnLst/>
              <a:rect l="l" t="t" r="r" b="b"/>
              <a:pathLst>
                <a:path w="568" h="1211" extrusionOk="0">
                  <a:moveTo>
                    <a:pt x="501" y="1"/>
                  </a:moveTo>
                  <a:cubicBezTo>
                    <a:pt x="491" y="1"/>
                    <a:pt x="480" y="4"/>
                    <a:pt x="467" y="10"/>
                  </a:cubicBezTo>
                  <a:cubicBezTo>
                    <a:pt x="134" y="276"/>
                    <a:pt x="0" y="643"/>
                    <a:pt x="0" y="1010"/>
                  </a:cubicBezTo>
                  <a:cubicBezTo>
                    <a:pt x="0" y="1144"/>
                    <a:pt x="92" y="1211"/>
                    <a:pt x="184" y="1211"/>
                  </a:cubicBezTo>
                  <a:cubicBezTo>
                    <a:pt x="276" y="1211"/>
                    <a:pt x="367" y="1144"/>
                    <a:pt x="367" y="1010"/>
                  </a:cubicBezTo>
                  <a:cubicBezTo>
                    <a:pt x="367" y="677"/>
                    <a:pt x="534" y="377"/>
                    <a:pt x="568" y="110"/>
                  </a:cubicBezTo>
                  <a:cubicBezTo>
                    <a:pt x="568" y="55"/>
                    <a:pt x="545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3319950" y="2714675"/>
              <a:ext cx="20125" cy="23150"/>
            </a:xfrm>
            <a:custGeom>
              <a:avLst/>
              <a:gdLst/>
              <a:ahLst/>
              <a:cxnLst/>
              <a:rect l="l" t="t" r="r" b="b"/>
              <a:pathLst>
                <a:path w="805" h="926" extrusionOk="0">
                  <a:moveTo>
                    <a:pt x="676" y="0"/>
                  </a:moveTo>
                  <a:cubicBezTo>
                    <a:pt x="663" y="0"/>
                    <a:pt x="650" y="3"/>
                    <a:pt x="638" y="9"/>
                  </a:cubicBezTo>
                  <a:cubicBezTo>
                    <a:pt x="338" y="109"/>
                    <a:pt x="204" y="443"/>
                    <a:pt x="71" y="643"/>
                  </a:cubicBezTo>
                  <a:cubicBezTo>
                    <a:pt x="0" y="784"/>
                    <a:pt x="146" y="926"/>
                    <a:pt x="273" y="926"/>
                  </a:cubicBezTo>
                  <a:cubicBezTo>
                    <a:pt x="326" y="926"/>
                    <a:pt x="375" y="901"/>
                    <a:pt x="404" y="843"/>
                  </a:cubicBezTo>
                  <a:cubicBezTo>
                    <a:pt x="538" y="643"/>
                    <a:pt x="738" y="376"/>
                    <a:pt x="805" y="142"/>
                  </a:cubicBezTo>
                  <a:cubicBezTo>
                    <a:pt x="805" y="60"/>
                    <a:pt x="737" y="0"/>
                    <a:pt x="6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3330675" y="2513650"/>
              <a:ext cx="195375" cy="174725"/>
            </a:xfrm>
            <a:custGeom>
              <a:avLst/>
              <a:gdLst/>
              <a:ahLst/>
              <a:cxnLst/>
              <a:rect l="l" t="t" r="r" b="b"/>
              <a:pathLst>
                <a:path w="7815" h="6989" extrusionOk="0">
                  <a:moveTo>
                    <a:pt x="6571" y="1"/>
                  </a:moveTo>
                  <a:cubicBezTo>
                    <a:pt x="5530" y="1"/>
                    <a:pt x="4334" y="1261"/>
                    <a:pt x="3645" y="1879"/>
                  </a:cubicBezTo>
                  <a:cubicBezTo>
                    <a:pt x="3244" y="2312"/>
                    <a:pt x="2811" y="2713"/>
                    <a:pt x="2477" y="3213"/>
                  </a:cubicBezTo>
                  <a:cubicBezTo>
                    <a:pt x="2044" y="3847"/>
                    <a:pt x="1810" y="4614"/>
                    <a:pt x="1076" y="5014"/>
                  </a:cubicBezTo>
                  <a:cubicBezTo>
                    <a:pt x="409" y="5348"/>
                    <a:pt x="142" y="6182"/>
                    <a:pt x="42" y="6849"/>
                  </a:cubicBezTo>
                  <a:cubicBezTo>
                    <a:pt x="1" y="6932"/>
                    <a:pt x="49" y="6989"/>
                    <a:pt x="115" y="6989"/>
                  </a:cubicBezTo>
                  <a:cubicBezTo>
                    <a:pt x="156" y="6989"/>
                    <a:pt x="204" y="6967"/>
                    <a:pt x="242" y="6916"/>
                  </a:cubicBezTo>
                  <a:cubicBezTo>
                    <a:pt x="543" y="6515"/>
                    <a:pt x="943" y="6215"/>
                    <a:pt x="1276" y="5815"/>
                  </a:cubicBezTo>
                  <a:cubicBezTo>
                    <a:pt x="1577" y="5415"/>
                    <a:pt x="1643" y="4914"/>
                    <a:pt x="1977" y="4547"/>
                  </a:cubicBezTo>
                  <a:lnTo>
                    <a:pt x="1977" y="4547"/>
                  </a:lnTo>
                  <a:cubicBezTo>
                    <a:pt x="1944" y="4681"/>
                    <a:pt x="1910" y="4748"/>
                    <a:pt x="1877" y="4881"/>
                  </a:cubicBezTo>
                  <a:cubicBezTo>
                    <a:pt x="1810" y="5014"/>
                    <a:pt x="1877" y="5181"/>
                    <a:pt x="1877" y="5248"/>
                  </a:cubicBezTo>
                  <a:cubicBezTo>
                    <a:pt x="1877" y="5323"/>
                    <a:pt x="1933" y="5360"/>
                    <a:pt x="1989" y="5360"/>
                  </a:cubicBezTo>
                  <a:cubicBezTo>
                    <a:pt x="2008" y="5360"/>
                    <a:pt x="2027" y="5356"/>
                    <a:pt x="2044" y="5348"/>
                  </a:cubicBezTo>
                  <a:cubicBezTo>
                    <a:pt x="2110" y="5315"/>
                    <a:pt x="2244" y="5215"/>
                    <a:pt x="2310" y="5181"/>
                  </a:cubicBezTo>
                  <a:cubicBezTo>
                    <a:pt x="2411" y="5081"/>
                    <a:pt x="2477" y="4914"/>
                    <a:pt x="2577" y="4814"/>
                  </a:cubicBezTo>
                  <a:cubicBezTo>
                    <a:pt x="2611" y="4748"/>
                    <a:pt x="2611" y="4681"/>
                    <a:pt x="2611" y="4614"/>
                  </a:cubicBezTo>
                  <a:cubicBezTo>
                    <a:pt x="2732" y="4833"/>
                    <a:pt x="2942" y="4980"/>
                    <a:pt x="3201" y="4980"/>
                  </a:cubicBezTo>
                  <a:cubicBezTo>
                    <a:pt x="3298" y="4980"/>
                    <a:pt x="3402" y="4960"/>
                    <a:pt x="3511" y="4914"/>
                  </a:cubicBezTo>
                  <a:cubicBezTo>
                    <a:pt x="5112" y="4381"/>
                    <a:pt x="6814" y="3080"/>
                    <a:pt x="7681" y="1579"/>
                  </a:cubicBezTo>
                  <a:cubicBezTo>
                    <a:pt x="7814" y="1345"/>
                    <a:pt x="7814" y="1012"/>
                    <a:pt x="7714" y="745"/>
                  </a:cubicBezTo>
                  <a:cubicBezTo>
                    <a:pt x="7388" y="207"/>
                    <a:pt x="6992" y="1"/>
                    <a:pt x="65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3347050" y="2652050"/>
              <a:ext cx="34325" cy="38075"/>
            </a:xfrm>
            <a:custGeom>
              <a:avLst/>
              <a:gdLst/>
              <a:ahLst/>
              <a:cxnLst/>
              <a:rect l="l" t="t" r="r" b="b"/>
              <a:pathLst>
                <a:path w="1373" h="1523" extrusionOk="0">
                  <a:moveTo>
                    <a:pt x="1018" y="1"/>
                  </a:moveTo>
                  <a:cubicBezTo>
                    <a:pt x="944" y="1"/>
                    <a:pt x="871" y="33"/>
                    <a:pt x="822" y="112"/>
                  </a:cubicBezTo>
                  <a:cubicBezTo>
                    <a:pt x="655" y="312"/>
                    <a:pt x="488" y="512"/>
                    <a:pt x="388" y="713"/>
                  </a:cubicBezTo>
                  <a:cubicBezTo>
                    <a:pt x="254" y="979"/>
                    <a:pt x="121" y="1180"/>
                    <a:pt x="54" y="1446"/>
                  </a:cubicBezTo>
                  <a:cubicBezTo>
                    <a:pt x="0" y="1473"/>
                    <a:pt x="56" y="1522"/>
                    <a:pt x="96" y="1522"/>
                  </a:cubicBezTo>
                  <a:cubicBezTo>
                    <a:pt x="106" y="1522"/>
                    <a:pt x="115" y="1520"/>
                    <a:pt x="121" y="1513"/>
                  </a:cubicBezTo>
                  <a:cubicBezTo>
                    <a:pt x="321" y="1346"/>
                    <a:pt x="488" y="1180"/>
                    <a:pt x="721" y="1013"/>
                  </a:cubicBezTo>
                  <a:cubicBezTo>
                    <a:pt x="922" y="813"/>
                    <a:pt x="1088" y="613"/>
                    <a:pt x="1255" y="346"/>
                  </a:cubicBezTo>
                  <a:cubicBezTo>
                    <a:pt x="1372" y="182"/>
                    <a:pt x="1193" y="1"/>
                    <a:pt x="10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3336725" y="2688225"/>
              <a:ext cx="12525" cy="26175"/>
            </a:xfrm>
            <a:custGeom>
              <a:avLst/>
              <a:gdLst/>
              <a:ahLst/>
              <a:cxnLst/>
              <a:rect l="l" t="t" r="r" b="b"/>
              <a:pathLst>
                <a:path w="501" h="1047" extrusionOk="0">
                  <a:moveTo>
                    <a:pt x="398" y="0"/>
                  </a:moveTo>
                  <a:cubicBezTo>
                    <a:pt x="371" y="0"/>
                    <a:pt x="346" y="18"/>
                    <a:pt x="334" y="66"/>
                  </a:cubicBezTo>
                  <a:cubicBezTo>
                    <a:pt x="234" y="200"/>
                    <a:pt x="200" y="366"/>
                    <a:pt x="167" y="500"/>
                  </a:cubicBezTo>
                  <a:cubicBezTo>
                    <a:pt x="134" y="667"/>
                    <a:pt x="0" y="767"/>
                    <a:pt x="0" y="933"/>
                  </a:cubicBezTo>
                  <a:cubicBezTo>
                    <a:pt x="0" y="1009"/>
                    <a:pt x="38" y="1046"/>
                    <a:pt x="85" y="1046"/>
                  </a:cubicBezTo>
                  <a:cubicBezTo>
                    <a:pt x="100" y="1046"/>
                    <a:pt x="117" y="1042"/>
                    <a:pt x="134" y="1034"/>
                  </a:cubicBezTo>
                  <a:cubicBezTo>
                    <a:pt x="467" y="900"/>
                    <a:pt x="467" y="400"/>
                    <a:pt x="501" y="100"/>
                  </a:cubicBezTo>
                  <a:cubicBezTo>
                    <a:pt x="501" y="57"/>
                    <a:pt x="446" y="0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3963000" y="3201675"/>
              <a:ext cx="28375" cy="20375"/>
            </a:xfrm>
            <a:custGeom>
              <a:avLst/>
              <a:gdLst/>
              <a:ahLst/>
              <a:cxnLst/>
              <a:rect l="l" t="t" r="r" b="b"/>
              <a:pathLst>
                <a:path w="1135" h="815" extrusionOk="0">
                  <a:moveTo>
                    <a:pt x="976" y="0"/>
                  </a:moveTo>
                  <a:cubicBezTo>
                    <a:pt x="961" y="0"/>
                    <a:pt x="947" y="3"/>
                    <a:pt x="935" y="10"/>
                  </a:cubicBezTo>
                  <a:cubicBezTo>
                    <a:pt x="768" y="76"/>
                    <a:pt x="634" y="210"/>
                    <a:pt x="501" y="343"/>
                  </a:cubicBezTo>
                  <a:cubicBezTo>
                    <a:pt x="434" y="410"/>
                    <a:pt x="301" y="510"/>
                    <a:pt x="167" y="510"/>
                  </a:cubicBezTo>
                  <a:cubicBezTo>
                    <a:pt x="34" y="510"/>
                    <a:pt x="1" y="677"/>
                    <a:pt x="101" y="710"/>
                  </a:cubicBezTo>
                  <a:cubicBezTo>
                    <a:pt x="172" y="782"/>
                    <a:pt x="272" y="815"/>
                    <a:pt x="381" y="815"/>
                  </a:cubicBezTo>
                  <a:cubicBezTo>
                    <a:pt x="475" y="815"/>
                    <a:pt x="575" y="790"/>
                    <a:pt x="668" y="743"/>
                  </a:cubicBezTo>
                  <a:cubicBezTo>
                    <a:pt x="968" y="643"/>
                    <a:pt x="1135" y="410"/>
                    <a:pt x="1135" y="76"/>
                  </a:cubicBezTo>
                  <a:cubicBezTo>
                    <a:pt x="1108" y="49"/>
                    <a:pt x="1037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3993300" y="3181875"/>
              <a:ext cx="27275" cy="20925"/>
            </a:xfrm>
            <a:custGeom>
              <a:avLst/>
              <a:gdLst/>
              <a:ahLst/>
              <a:cxnLst/>
              <a:rect l="l" t="t" r="r" b="b"/>
              <a:pathLst>
                <a:path w="1091" h="837" extrusionOk="0">
                  <a:moveTo>
                    <a:pt x="923" y="1"/>
                  </a:moveTo>
                  <a:cubicBezTo>
                    <a:pt x="657" y="1"/>
                    <a:pt x="456" y="201"/>
                    <a:pt x="256" y="335"/>
                  </a:cubicBezTo>
                  <a:cubicBezTo>
                    <a:pt x="0" y="477"/>
                    <a:pt x="132" y="837"/>
                    <a:pt x="404" y="837"/>
                  </a:cubicBezTo>
                  <a:cubicBezTo>
                    <a:pt x="451" y="837"/>
                    <a:pt x="502" y="826"/>
                    <a:pt x="556" y="802"/>
                  </a:cubicBezTo>
                  <a:cubicBezTo>
                    <a:pt x="790" y="668"/>
                    <a:pt x="1090" y="468"/>
                    <a:pt x="1090" y="134"/>
                  </a:cubicBezTo>
                  <a:cubicBezTo>
                    <a:pt x="1090" y="101"/>
                    <a:pt x="990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4046525" y="3145200"/>
              <a:ext cx="40750" cy="28675"/>
            </a:xfrm>
            <a:custGeom>
              <a:avLst/>
              <a:gdLst/>
              <a:ahLst/>
              <a:cxnLst/>
              <a:rect l="l" t="t" r="r" b="b"/>
              <a:pathLst>
                <a:path w="1630" h="1147" extrusionOk="0">
                  <a:moveTo>
                    <a:pt x="1496" y="0"/>
                  </a:moveTo>
                  <a:cubicBezTo>
                    <a:pt x="996" y="134"/>
                    <a:pt x="596" y="434"/>
                    <a:pt x="162" y="767"/>
                  </a:cubicBezTo>
                  <a:cubicBezTo>
                    <a:pt x="0" y="902"/>
                    <a:pt x="100" y="1146"/>
                    <a:pt x="250" y="1146"/>
                  </a:cubicBezTo>
                  <a:cubicBezTo>
                    <a:pt x="286" y="1146"/>
                    <a:pt x="324" y="1133"/>
                    <a:pt x="362" y="1101"/>
                  </a:cubicBezTo>
                  <a:cubicBezTo>
                    <a:pt x="796" y="767"/>
                    <a:pt x="1163" y="467"/>
                    <a:pt x="1596" y="134"/>
                  </a:cubicBezTo>
                  <a:cubicBezTo>
                    <a:pt x="1630" y="100"/>
                    <a:pt x="1530" y="0"/>
                    <a:pt x="1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4120500" y="2944425"/>
              <a:ext cx="121050" cy="175775"/>
            </a:xfrm>
            <a:custGeom>
              <a:avLst/>
              <a:gdLst/>
              <a:ahLst/>
              <a:cxnLst/>
              <a:rect l="l" t="t" r="r" b="b"/>
              <a:pathLst>
                <a:path w="4842" h="7031" extrusionOk="0">
                  <a:moveTo>
                    <a:pt x="2989" y="1"/>
                  </a:moveTo>
                  <a:cubicBezTo>
                    <a:pt x="2872" y="1"/>
                    <a:pt x="2754" y="9"/>
                    <a:pt x="2640" y="26"/>
                  </a:cubicBezTo>
                  <a:cubicBezTo>
                    <a:pt x="1840" y="126"/>
                    <a:pt x="2207" y="1493"/>
                    <a:pt x="2307" y="2327"/>
                  </a:cubicBezTo>
                  <a:cubicBezTo>
                    <a:pt x="2173" y="2527"/>
                    <a:pt x="2040" y="2761"/>
                    <a:pt x="1973" y="2994"/>
                  </a:cubicBezTo>
                  <a:cubicBezTo>
                    <a:pt x="1840" y="3295"/>
                    <a:pt x="1873" y="3995"/>
                    <a:pt x="2173" y="4262"/>
                  </a:cubicBezTo>
                  <a:lnTo>
                    <a:pt x="2173" y="4329"/>
                  </a:lnTo>
                  <a:cubicBezTo>
                    <a:pt x="2149" y="4475"/>
                    <a:pt x="2250" y="4568"/>
                    <a:pt x="2371" y="4568"/>
                  </a:cubicBezTo>
                  <a:cubicBezTo>
                    <a:pt x="2415" y="4568"/>
                    <a:pt x="2462" y="4556"/>
                    <a:pt x="2507" y="4529"/>
                  </a:cubicBezTo>
                  <a:lnTo>
                    <a:pt x="2507" y="4529"/>
                  </a:lnTo>
                  <a:cubicBezTo>
                    <a:pt x="2207" y="4896"/>
                    <a:pt x="1840" y="5296"/>
                    <a:pt x="1506" y="5630"/>
                  </a:cubicBezTo>
                  <a:cubicBezTo>
                    <a:pt x="1473" y="5463"/>
                    <a:pt x="1339" y="5329"/>
                    <a:pt x="1139" y="5329"/>
                  </a:cubicBezTo>
                  <a:cubicBezTo>
                    <a:pt x="1039" y="5329"/>
                    <a:pt x="1006" y="5329"/>
                    <a:pt x="972" y="5363"/>
                  </a:cubicBezTo>
                  <a:cubicBezTo>
                    <a:pt x="572" y="5496"/>
                    <a:pt x="572" y="5996"/>
                    <a:pt x="972" y="6097"/>
                  </a:cubicBezTo>
                  <a:lnTo>
                    <a:pt x="1006" y="6097"/>
                  </a:lnTo>
                  <a:cubicBezTo>
                    <a:pt x="706" y="6330"/>
                    <a:pt x="405" y="6530"/>
                    <a:pt x="138" y="6697"/>
                  </a:cubicBezTo>
                  <a:cubicBezTo>
                    <a:pt x="1" y="6807"/>
                    <a:pt x="90" y="7031"/>
                    <a:pt x="219" y="7031"/>
                  </a:cubicBezTo>
                  <a:cubicBezTo>
                    <a:pt x="247" y="7031"/>
                    <a:pt x="276" y="7021"/>
                    <a:pt x="305" y="6997"/>
                  </a:cubicBezTo>
                  <a:cubicBezTo>
                    <a:pt x="1306" y="6430"/>
                    <a:pt x="2140" y="5529"/>
                    <a:pt x="2974" y="4762"/>
                  </a:cubicBezTo>
                  <a:cubicBezTo>
                    <a:pt x="3841" y="3928"/>
                    <a:pt x="4842" y="2694"/>
                    <a:pt x="4808" y="1427"/>
                  </a:cubicBezTo>
                  <a:cubicBezTo>
                    <a:pt x="4721" y="431"/>
                    <a:pt x="3836" y="1"/>
                    <a:pt x="2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3719325" y="3258825"/>
              <a:ext cx="29200" cy="13275"/>
            </a:xfrm>
            <a:custGeom>
              <a:avLst/>
              <a:gdLst/>
              <a:ahLst/>
              <a:cxnLst/>
              <a:rect l="l" t="t" r="r" b="b"/>
              <a:pathLst>
                <a:path w="1168" h="531" extrusionOk="0">
                  <a:moveTo>
                    <a:pt x="515" y="0"/>
                  </a:moveTo>
                  <a:cubicBezTo>
                    <a:pt x="330" y="0"/>
                    <a:pt x="99" y="75"/>
                    <a:pt x="74" y="225"/>
                  </a:cubicBezTo>
                  <a:cubicBezTo>
                    <a:pt x="1" y="481"/>
                    <a:pt x="238" y="527"/>
                    <a:pt x="500" y="527"/>
                  </a:cubicBezTo>
                  <a:cubicBezTo>
                    <a:pt x="646" y="527"/>
                    <a:pt x="800" y="512"/>
                    <a:pt x="913" y="512"/>
                  </a:cubicBezTo>
                  <a:cubicBezTo>
                    <a:pt x="967" y="512"/>
                    <a:pt x="1012" y="516"/>
                    <a:pt x="1041" y="526"/>
                  </a:cubicBezTo>
                  <a:cubicBezTo>
                    <a:pt x="1049" y="529"/>
                    <a:pt x="1056" y="531"/>
                    <a:pt x="1063" y="531"/>
                  </a:cubicBezTo>
                  <a:cubicBezTo>
                    <a:pt x="1121" y="531"/>
                    <a:pt x="1168" y="418"/>
                    <a:pt x="1108" y="359"/>
                  </a:cubicBezTo>
                  <a:cubicBezTo>
                    <a:pt x="1008" y="192"/>
                    <a:pt x="908" y="59"/>
                    <a:pt x="674" y="25"/>
                  </a:cubicBezTo>
                  <a:cubicBezTo>
                    <a:pt x="633" y="9"/>
                    <a:pt x="576" y="0"/>
                    <a:pt x="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3625250" y="3240825"/>
              <a:ext cx="82950" cy="26250"/>
            </a:xfrm>
            <a:custGeom>
              <a:avLst/>
              <a:gdLst/>
              <a:ahLst/>
              <a:cxnLst/>
              <a:rect l="l" t="t" r="r" b="b"/>
              <a:pathLst>
                <a:path w="3318" h="1050" extrusionOk="0">
                  <a:moveTo>
                    <a:pt x="450" y="0"/>
                  </a:moveTo>
                  <a:cubicBezTo>
                    <a:pt x="334" y="0"/>
                    <a:pt x="218" y="4"/>
                    <a:pt x="101" y="11"/>
                  </a:cubicBezTo>
                  <a:cubicBezTo>
                    <a:pt x="1" y="11"/>
                    <a:pt x="1" y="145"/>
                    <a:pt x="101" y="145"/>
                  </a:cubicBezTo>
                  <a:cubicBezTo>
                    <a:pt x="1002" y="445"/>
                    <a:pt x="1936" y="645"/>
                    <a:pt x="2803" y="1012"/>
                  </a:cubicBezTo>
                  <a:cubicBezTo>
                    <a:pt x="2850" y="1038"/>
                    <a:pt x="2897" y="1050"/>
                    <a:pt x="2940" y="1050"/>
                  </a:cubicBezTo>
                  <a:cubicBezTo>
                    <a:pt x="3172" y="1050"/>
                    <a:pt x="3317" y="724"/>
                    <a:pt x="3036" y="612"/>
                  </a:cubicBezTo>
                  <a:cubicBezTo>
                    <a:pt x="2208" y="227"/>
                    <a:pt x="1354" y="0"/>
                    <a:pt x="4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3294200" y="2967250"/>
              <a:ext cx="302725" cy="265525"/>
            </a:xfrm>
            <a:custGeom>
              <a:avLst/>
              <a:gdLst/>
              <a:ahLst/>
              <a:cxnLst/>
              <a:rect l="l" t="t" r="r" b="b"/>
              <a:pathLst>
                <a:path w="12109" h="10621" extrusionOk="0">
                  <a:moveTo>
                    <a:pt x="2893" y="1"/>
                  </a:moveTo>
                  <a:cubicBezTo>
                    <a:pt x="2357" y="1"/>
                    <a:pt x="1812" y="110"/>
                    <a:pt x="1401" y="247"/>
                  </a:cubicBezTo>
                  <a:cubicBezTo>
                    <a:pt x="0" y="647"/>
                    <a:pt x="701" y="2248"/>
                    <a:pt x="1068" y="3149"/>
                  </a:cubicBezTo>
                  <a:cubicBezTo>
                    <a:pt x="1668" y="4683"/>
                    <a:pt x="3870" y="6384"/>
                    <a:pt x="5170" y="7252"/>
                  </a:cubicBezTo>
                  <a:cubicBezTo>
                    <a:pt x="6405" y="8086"/>
                    <a:pt x="7672" y="8219"/>
                    <a:pt x="8906" y="8920"/>
                  </a:cubicBezTo>
                  <a:cubicBezTo>
                    <a:pt x="10074" y="9587"/>
                    <a:pt x="10408" y="10421"/>
                    <a:pt x="11775" y="10621"/>
                  </a:cubicBezTo>
                  <a:cubicBezTo>
                    <a:pt x="12075" y="10587"/>
                    <a:pt x="12109" y="10187"/>
                    <a:pt x="11875" y="10087"/>
                  </a:cubicBezTo>
                  <a:cubicBezTo>
                    <a:pt x="10374" y="9687"/>
                    <a:pt x="8906" y="8719"/>
                    <a:pt x="7739" y="7685"/>
                  </a:cubicBezTo>
                  <a:cubicBezTo>
                    <a:pt x="6705" y="6751"/>
                    <a:pt x="5404" y="6084"/>
                    <a:pt x="4370" y="5184"/>
                  </a:cubicBezTo>
                  <a:cubicBezTo>
                    <a:pt x="3603" y="4483"/>
                    <a:pt x="2902" y="3783"/>
                    <a:pt x="2235" y="3049"/>
                  </a:cubicBezTo>
                  <a:cubicBezTo>
                    <a:pt x="1434" y="2115"/>
                    <a:pt x="734" y="614"/>
                    <a:pt x="2602" y="447"/>
                  </a:cubicBezTo>
                  <a:cubicBezTo>
                    <a:pt x="2669" y="441"/>
                    <a:pt x="2734" y="438"/>
                    <a:pt x="2797" y="438"/>
                  </a:cubicBezTo>
                  <a:cubicBezTo>
                    <a:pt x="3468" y="438"/>
                    <a:pt x="3988" y="746"/>
                    <a:pt x="4537" y="1081"/>
                  </a:cubicBezTo>
                  <a:cubicBezTo>
                    <a:pt x="4551" y="1095"/>
                    <a:pt x="4569" y="1102"/>
                    <a:pt x="4588" y="1102"/>
                  </a:cubicBezTo>
                  <a:cubicBezTo>
                    <a:pt x="4654" y="1102"/>
                    <a:pt x="4730" y="1018"/>
                    <a:pt x="4703" y="914"/>
                  </a:cubicBezTo>
                  <a:cubicBezTo>
                    <a:pt x="4408" y="225"/>
                    <a:pt x="3661" y="1"/>
                    <a:pt x="28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3434025" y="2994750"/>
              <a:ext cx="82625" cy="81925"/>
            </a:xfrm>
            <a:custGeom>
              <a:avLst/>
              <a:gdLst/>
              <a:ahLst/>
              <a:cxnLst/>
              <a:rect l="l" t="t" r="r" b="b"/>
              <a:pathLst>
                <a:path w="3305" h="3277" extrusionOk="0">
                  <a:moveTo>
                    <a:pt x="211" y="1"/>
                  </a:moveTo>
                  <a:cubicBezTo>
                    <a:pt x="80" y="1"/>
                    <a:pt x="1" y="161"/>
                    <a:pt x="145" y="247"/>
                  </a:cubicBezTo>
                  <a:cubicBezTo>
                    <a:pt x="812" y="648"/>
                    <a:pt x="1279" y="1282"/>
                    <a:pt x="1846" y="1782"/>
                  </a:cubicBezTo>
                  <a:cubicBezTo>
                    <a:pt x="2346" y="2249"/>
                    <a:pt x="2613" y="2883"/>
                    <a:pt x="3180" y="3250"/>
                  </a:cubicBezTo>
                  <a:cubicBezTo>
                    <a:pt x="3199" y="3268"/>
                    <a:pt x="3217" y="3276"/>
                    <a:pt x="3234" y="3276"/>
                  </a:cubicBezTo>
                  <a:cubicBezTo>
                    <a:pt x="3276" y="3276"/>
                    <a:pt x="3304" y="3222"/>
                    <a:pt x="3280" y="3150"/>
                  </a:cubicBezTo>
                  <a:cubicBezTo>
                    <a:pt x="3147" y="2849"/>
                    <a:pt x="2947" y="2616"/>
                    <a:pt x="2746" y="2349"/>
                  </a:cubicBezTo>
                  <a:cubicBezTo>
                    <a:pt x="2446" y="2082"/>
                    <a:pt x="2279" y="1682"/>
                    <a:pt x="2013" y="1415"/>
                  </a:cubicBezTo>
                  <a:cubicBezTo>
                    <a:pt x="1512" y="815"/>
                    <a:pt x="945" y="414"/>
                    <a:pt x="278" y="14"/>
                  </a:cubicBezTo>
                  <a:cubicBezTo>
                    <a:pt x="255" y="5"/>
                    <a:pt x="233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3579925" y="3076425"/>
              <a:ext cx="52650" cy="24675"/>
            </a:xfrm>
            <a:custGeom>
              <a:avLst/>
              <a:gdLst/>
              <a:ahLst/>
              <a:cxnLst/>
              <a:rect l="l" t="t" r="r" b="b"/>
              <a:pathLst>
                <a:path w="2106" h="987" extrusionOk="0">
                  <a:moveTo>
                    <a:pt x="121" y="0"/>
                  </a:moveTo>
                  <a:cubicBezTo>
                    <a:pt x="30" y="0"/>
                    <a:pt x="1" y="127"/>
                    <a:pt x="113" y="183"/>
                  </a:cubicBezTo>
                  <a:cubicBezTo>
                    <a:pt x="746" y="450"/>
                    <a:pt x="1347" y="783"/>
                    <a:pt x="2014" y="950"/>
                  </a:cubicBezTo>
                  <a:cubicBezTo>
                    <a:pt x="2032" y="976"/>
                    <a:pt x="2047" y="987"/>
                    <a:pt x="2059" y="987"/>
                  </a:cubicBezTo>
                  <a:cubicBezTo>
                    <a:pt x="2094" y="987"/>
                    <a:pt x="2105" y="908"/>
                    <a:pt x="2081" y="883"/>
                  </a:cubicBezTo>
                  <a:cubicBezTo>
                    <a:pt x="1514" y="516"/>
                    <a:pt x="813" y="316"/>
                    <a:pt x="179" y="16"/>
                  </a:cubicBezTo>
                  <a:cubicBezTo>
                    <a:pt x="158" y="5"/>
                    <a:pt x="138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3722250" y="3093500"/>
              <a:ext cx="37300" cy="13425"/>
            </a:xfrm>
            <a:custGeom>
              <a:avLst/>
              <a:gdLst/>
              <a:ahLst/>
              <a:cxnLst/>
              <a:rect l="l" t="t" r="r" b="b"/>
              <a:pathLst>
                <a:path w="1492" h="537" extrusionOk="0">
                  <a:moveTo>
                    <a:pt x="1458" y="0"/>
                  </a:moveTo>
                  <a:cubicBezTo>
                    <a:pt x="991" y="33"/>
                    <a:pt x="591" y="134"/>
                    <a:pt x="157" y="234"/>
                  </a:cubicBezTo>
                  <a:cubicBezTo>
                    <a:pt x="0" y="296"/>
                    <a:pt x="50" y="537"/>
                    <a:pt x="224" y="537"/>
                  </a:cubicBezTo>
                  <a:cubicBezTo>
                    <a:pt x="234" y="537"/>
                    <a:pt x="245" y="536"/>
                    <a:pt x="257" y="534"/>
                  </a:cubicBezTo>
                  <a:cubicBezTo>
                    <a:pt x="657" y="400"/>
                    <a:pt x="1091" y="334"/>
                    <a:pt x="1458" y="167"/>
                  </a:cubicBezTo>
                  <a:cubicBezTo>
                    <a:pt x="1491" y="134"/>
                    <a:pt x="1491" y="0"/>
                    <a:pt x="1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4161650" y="2756550"/>
              <a:ext cx="16525" cy="18925"/>
            </a:xfrm>
            <a:custGeom>
              <a:avLst/>
              <a:gdLst/>
              <a:ahLst/>
              <a:cxnLst/>
              <a:rect l="l" t="t" r="r" b="b"/>
              <a:pathLst>
                <a:path w="661" h="757" extrusionOk="0">
                  <a:moveTo>
                    <a:pt x="330" y="0"/>
                  </a:moveTo>
                  <a:cubicBezTo>
                    <a:pt x="279" y="0"/>
                    <a:pt x="215" y="37"/>
                    <a:pt x="194" y="102"/>
                  </a:cubicBezTo>
                  <a:cubicBezTo>
                    <a:pt x="127" y="269"/>
                    <a:pt x="60" y="302"/>
                    <a:pt x="27" y="435"/>
                  </a:cubicBezTo>
                  <a:lnTo>
                    <a:pt x="27" y="502"/>
                  </a:lnTo>
                  <a:cubicBezTo>
                    <a:pt x="1" y="661"/>
                    <a:pt x="162" y="756"/>
                    <a:pt x="313" y="756"/>
                  </a:cubicBezTo>
                  <a:cubicBezTo>
                    <a:pt x="353" y="756"/>
                    <a:pt x="392" y="750"/>
                    <a:pt x="427" y="736"/>
                  </a:cubicBezTo>
                  <a:cubicBezTo>
                    <a:pt x="594" y="636"/>
                    <a:pt x="661" y="502"/>
                    <a:pt x="594" y="369"/>
                  </a:cubicBezTo>
                  <a:cubicBezTo>
                    <a:pt x="561" y="269"/>
                    <a:pt x="494" y="169"/>
                    <a:pt x="394" y="35"/>
                  </a:cubicBezTo>
                  <a:cubicBezTo>
                    <a:pt x="382" y="12"/>
                    <a:pt x="358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4101575" y="2623600"/>
              <a:ext cx="74100" cy="115900"/>
            </a:xfrm>
            <a:custGeom>
              <a:avLst/>
              <a:gdLst/>
              <a:ahLst/>
              <a:cxnLst/>
              <a:rect l="l" t="t" r="r" b="b"/>
              <a:pathLst>
                <a:path w="2964" h="4636" extrusionOk="0">
                  <a:moveTo>
                    <a:pt x="127" y="0"/>
                  </a:moveTo>
                  <a:cubicBezTo>
                    <a:pt x="66" y="0"/>
                    <a:pt x="0" y="122"/>
                    <a:pt x="28" y="149"/>
                  </a:cubicBezTo>
                  <a:cubicBezTo>
                    <a:pt x="1129" y="1517"/>
                    <a:pt x="2430" y="2618"/>
                    <a:pt x="2530" y="4486"/>
                  </a:cubicBezTo>
                  <a:cubicBezTo>
                    <a:pt x="2530" y="4586"/>
                    <a:pt x="2605" y="4636"/>
                    <a:pt x="2680" y="4636"/>
                  </a:cubicBezTo>
                  <a:cubicBezTo>
                    <a:pt x="2755" y="4636"/>
                    <a:pt x="2830" y="4586"/>
                    <a:pt x="2830" y="4486"/>
                  </a:cubicBezTo>
                  <a:cubicBezTo>
                    <a:pt x="2964" y="2451"/>
                    <a:pt x="1696" y="1183"/>
                    <a:pt x="162" y="16"/>
                  </a:cubicBezTo>
                  <a:cubicBezTo>
                    <a:pt x="151" y="5"/>
                    <a:pt x="139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3837900" y="2501800"/>
              <a:ext cx="228975" cy="108125"/>
            </a:xfrm>
            <a:custGeom>
              <a:avLst/>
              <a:gdLst/>
              <a:ahLst/>
              <a:cxnLst/>
              <a:rect l="l" t="t" r="r" b="b"/>
              <a:pathLst>
                <a:path w="9159" h="4325" extrusionOk="0">
                  <a:moveTo>
                    <a:pt x="3904" y="1"/>
                  </a:moveTo>
                  <a:cubicBezTo>
                    <a:pt x="3496" y="1"/>
                    <a:pt x="3083" y="61"/>
                    <a:pt x="2670" y="185"/>
                  </a:cubicBezTo>
                  <a:cubicBezTo>
                    <a:pt x="535" y="818"/>
                    <a:pt x="1" y="3787"/>
                    <a:pt x="2503" y="4321"/>
                  </a:cubicBezTo>
                  <a:cubicBezTo>
                    <a:pt x="2515" y="4323"/>
                    <a:pt x="2528" y="4325"/>
                    <a:pt x="2540" y="4325"/>
                  </a:cubicBezTo>
                  <a:cubicBezTo>
                    <a:pt x="2688" y="4325"/>
                    <a:pt x="2793" y="4144"/>
                    <a:pt x="2670" y="4021"/>
                  </a:cubicBezTo>
                  <a:cubicBezTo>
                    <a:pt x="1936" y="3220"/>
                    <a:pt x="935" y="2520"/>
                    <a:pt x="1836" y="1385"/>
                  </a:cubicBezTo>
                  <a:cubicBezTo>
                    <a:pt x="2342" y="783"/>
                    <a:pt x="3126" y="564"/>
                    <a:pt x="3900" y="564"/>
                  </a:cubicBezTo>
                  <a:cubicBezTo>
                    <a:pt x="4197" y="564"/>
                    <a:pt x="4493" y="596"/>
                    <a:pt x="4771" y="652"/>
                  </a:cubicBezTo>
                  <a:cubicBezTo>
                    <a:pt x="6639" y="1052"/>
                    <a:pt x="7306" y="2953"/>
                    <a:pt x="8607" y="4121"/>
                  </a:cubicBezTo>
                  <a:cubicBezTo>
                    <a:pt x="8672" y="4186"/>
                    <a:pt x="8741" y="4213"/>
                    <a:pt x="8805" y="4213"/>
                  </a:cubicBezTo>
                  <a:cubicBezTo>
                    <a:pt x="9005" y="4213"/>
                    <a:pt x="9159" y="3948"/>
                    <a:pt x="9007" y="3720"/>
                  </a:cubicBezTo>
                  <a:cubicBezTo>
                    <a:pt x="8207" y="2786"/>
                    <a:pt x="7606" y="1552"/>
                    <a:pt x="6506" y="852"/>
                  </a:cubicBezTo>
                  <a:cubicBezTo>
                    <a:pt x="5700" y="299"/>
                    <a:pt x="4814" y="1"/>
                    <a:pt x="39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3950650" y="2640975"/>
              <a:ext cx="54600" cy="35800"/>
            </a:xfrm>
            <a:custGeom>
              <a:avLst/>
              <a:gdLst/>
              <a:ahLst/>
              <a:cxnLst/>
              <a:rect l="l" t="t" r="r" b="b"/>
              <a:pathLst>
                <a:path w="2184" h="1432" extrusionOk="0">
                  <a:moveTo>
                    <a:pt x="306" y="0"/>
                  </a:moveTo>
                  <a:cubicBezTo>
                    <a:pt x="157" y="0"/>
                    <a:pt x="1" y="108"/>
                    <a:pt x="61" y="288"/>
                  </a:cubicBezTo>
                  <a:cubicBezTo>
                    <a:pt x="361" y="1089"/>
                    <a:pt x="1362" y="1189"/>
                    <a:pt x="2062" y="1422"/>
                  </a:cubicBezTo>
                  <a:cubicBezTo>
                    <a:pt x="2081" y="1429"/>
                    <a:pt x="2097" y="1431"/>
                    <a:pt x="2110" y="1431"/>
                  </a:cubicBezTo>
                  <a:cubicBezTo>
                    <a:pt x="2171" y="1431"/>
                    <a:pt x="2184" y="1377"/>
                    <a:pt x="2129" y="1322"/>
                  </a:cubicBezTo>
                  <a:cubicBezTo>
                    <a:pt x="1562" y="955"/>
                    <a:pt x="795" y="922"/>
                    <a:pt x="528" y="155"/>
                  </a:cubicBezTo>
                  <a:cubicBezTo>
                    <a:pt x="501" y="48"/>
                    <a:pt x="405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4038700" y="2701150"/>
              <a:ext cx="31900" cy="41600"/>
            </a:xfrm>
            <a:custGeom>
              <a:avLst/>
              <a:gdLst/>
              <a:ahLst/>
              <a:cxnLst/>
              <a:rect l="l" t="t" r="r" b="b"/>
              <a:pathLst>
                <a:path w="1276" h="1664" extrusionOk="0">
                  <a:moveTo>
                    <a:pt x="156" y="1"/>
                  </a:moveTo>
                  <a:cubicBezTo>
                    <a:pt x="73" y="1"/>
                    <a:pt x="1" y="118"/>
                    <a:pt x="75" y="216"/>
                  </a:cubicBezTo>
                  <a:cubicBezTo>
                    <a:pt x="275" y="450"/>
                    <a:pt x="475" y="717"/>
                    <a:pt x="642" y="1017"/>
                  </a:cubicBezTo>
                  <a:cubicBezTo>
                    <a:pt x="809" y="1217"/>
                    <a:pt x="942" y="1484"/>
                    <a:pt x="1142" y="1651"/>
                  </a:cubicBezTo>
                  <a:cubicBezTo>
                    <a:pt x="1151" y="1659"/>
                    <a:pt x="1163" y="1663"/>
                    <a:pt x="1177" y="1663"/>
                  </a:cubicBezTo>
                  <a:cubicBezTo>
                    <a:pt x="1219" y="1663"/>
                    <a:pt x="1276" y="1626"/>
                    <a:pt x="1276" y="1551"/>
                  </a:cubicBezTo>
                  <a:cubicBezTo>
                    <a:pt x="1176" y="1250"/>
                    <a:pt x="975" y="1050"/>
                    <a:pt x="809" y="817"/>
                  </a:cubicBezTo>
                  <a:cubicBezTo>
                    <a:pt x="642" y="550"/>
                    <a:pt x="442" y="316"/>
                    <a:pt x="242" y="50"/>
                  </a:cubicBezTo>
                  <a:cubicBezTo>
                    <a:pt x="216" y="15"/>
                    <a:pt x="185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3677800" y="2492325"/>
              <a:ext cx="40050" cy="23925"/>
            </a:xfrm>
            <a:custGeom>
              <a:avLst/>
              <a:gdLst/>
              <a:ahLst/>
              <a:cxnLst/>
              <a:rect l="l" t="t" r="r" b="b"/>
              <a:pathLst>
                <a:path w="1602" h="957" extrusionOk="0">
                  <a:moveTo>
                    <a:pt x="1130" y="0"/>
                  </a:moveTo>
                  <a:cubicBezTo>
                    <a:pt x="1010" y="0"/>
                    <a:pt x="878" y="32"/>
                    <a:pt x="768" y="63"/>
                  </a:cubicBezTo>
                  <a:cubicBezTo>
                    <a:pt x="668" y="97"/>
                    <a:pt x="567" y="163"/>
                    <a:pt x="434" y="197"/>
                  </a:cubicBezTo>
                  <a:cubicBezTo>
                    <a:pt x="417" y="194"/>
                    <a:pt x="400" y="193"/>
                    <a:pt x="383" y="193"/>
                  </a:cubicBezTo>
                  <a:cubicBezTo>
                    <a:pt x="172" y="193"/>
                    <a:pt x="0" y="378"/>
                    <a:pt x="0" y="564"/>
                  </a:cubicBezTo>
                  <a:cubicBezTo>
                    <a:pt x="0" y="783"/>
                    <a:pt x="158" y="957"/>
                    <a:pt x="362" y="957"/>
                  </a:cubicBezTo>
                  <a:cubicBezTo>
                    <a:pt x="406" y="957"/>
                    <a:pt x="453" y="948"/>
                    <a:pt x="501" y="931"/>
                  </a:cubicBezTo>
                  <a:cubicBezTo>
                    <a:pt x="534" y="931"/>
                    <a:pt x="567" y="897"/>
                    <a:pt x="601" y="897"/>
                  </a:cubicBezTo>
                  <a:cubicBezTo>
                    <a:pt x="701" y="864"/>
                    <a:pt x="768" y="730"/>
                    <a:pt x="768" y="664"/>
                  </a:cubicBezTo>
                  <a:cubicBezTo>
                    <a:pt x="868" y="597"/>
                    <a:pt x="1001" y="564"/>
                    <a:pt x="1101" y="564"/>
                  </a:cubicBezTo>
                  <a:cubicBezTo>
                    <a:pt x="1335" y="497"/>
                    <a:pt x="1602" y="363"/>
                    <a:pt x="1435" y="163"/>
                  </a:cubicBezTo>
                  <a:cubicBezTo>
                    <a:pt x="1382" y="40"/>
                    <a:pt x="1264" y="0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3536875" y="2473825"/>
              <a:ext cx="70075" cy="60950"/>
            </a:xfrm>
            <a:custGeom>
              <a:avLst/>
              <a:gdLst/>
              <a:ahLst/>
              <a:cxnLst/>
              <a:rect l="l" t="t" r="r" b="b"/>
              <a:pathLst>
                <a:path w="2803" h="2438" extrusionOk="0">
                  <a:moveTo>
                    <a:pt x="1112" y="1"/>
                  </a:moveTo>
                  <a:cubicBezTo>
                    <a:pt x="698" y="1"/>
                    <a:pt x="296" y="355"/>
                    <a:pt x="200" y="770"/>
                  </a:cubicBezTo>
                  <a:cubicBezTo>
                    <a:pt x="200" y="803"/>
                    <a:pt x="167" y="837"/>
                    <a:pt x="167" y="937"/>
                  </a:cubicBezTo>
                  <a:cubicBezTo>
                    <a:pt x="33" y="1103"/>
                    <a:pt x="0" y="1270"/>
                    <a:pt x="0" y="1470"/>
                  </a:cubicBezTo>
                  <a:cubicBezTo>
                    <a:pt x="0" y="2004"/>
                    <a:pt x="467" y="2404"/>
                    <a:pt x="967" y="2438"/>
                  </a:cubicBezTo>
                  <a:cubicBezTo>
                    <a:pt x="1201" y="2438"/>
                    <a:pt x="1534" y="2304"/>
                    <a:pt x="1801" y="2171"/>
                  </a:cubicBezTo>
                  <a:cubicBezTo>
                    <a:pt x="2202" y="2138"/>
                    <a:pt x="2535" y="1837"/>
                    <a:pt x="2669" y="1437"/>
                  </a:cubicBezTo>
                  <a:cubicBezTo>
                    <a:pt x="2802" y="937"/>
                    <a:pt x="2502" y="270"/>
                    <a:pt x="1968" y="169"/>
                  </a:cubicBezTo>
                  <a:lnTo>
                    <a:pt x="1868" y="169"/>
                  </a:lnTo>
                  <a:cubicBezTo>
                    <a:pt x="1834" y="153"/>
                    <a:pt x="1792" y="144"/>
                    <a:pt x="1740" y="140"/>
                  </a:cubicBezTo>
                  <a:lnTo>
                    <a:pt x="1740" y="140"/>
                  </a:lnTo>
                  <a:cubicBezTo>
                    <a:pt x="1715" y="131"/>
                    <a:pt x="1663" y="117"/>
                    <a:pt x="1635" y="103"/>
                  </a:cubicBezTo>
                  <a:cubicBezTo>
                    <a:pt x="1468" y="69"/>
                    <a:pt x="1334" y="3"/>
                    <a:pt x="1168" y="3"/>
                  </a:cubicBezTo>
                  <a:cubicBezTo>
                    <a:pt x="1149" y="1"/>
                    <a:pt x="1131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636425" y="2462400"/>
              <a:ext cx="41400" cy="32675"/>
            </a:xfrm>
            <a:custGeom>
              <a:avLst/>
              <a:gdLst/>
              <a:ahLst/>
              <a:cxnLst/>
              <a:rect l="l" t="t" r="r" b="b"/>
              <a:pathLst>
                <a:path w="1656" h="1307" extrusionOk="0">
                  <a:moveTo>
                    <a:pt x="673" y="0"/>
                  </a:moveTo>
                  <a:cubicBezTo>
                    <a:pt x="290" y="0"/>
                    <a:pt x="1" y="355"/>
                    <a:pt x="88" y="760"/>
                  </a:cubicBezTo>
                  <a:cubicBezTo>
                    <a:pt x="121" y="960"/>
                    <a:pt x="288" y="1093"/>
                    <a:pt x="488" y="1227"/>
                  </a:cubicBezTo>
                  <a:cubicBezTo>
                    <a:pt x="580" y="1282"/>
                    <a:pt x="677" y="1307"/>
                    <a:pt x="772" y="1307"/>
                  </a:cubicBezTo>
                  <a:cubicBezTo>
                    <a:pt x="1022" y="1307"/>
                    <a:pt x="1258" y="1135"/>
                    <a:pt x="1355" y="893"/>
                  </a:cubicBezTo>
                  <a:lnTo>
                    <a:pt x="1389" y="860"/>
                  </a:lnTo>
                  <a:cubicBezTo>
                    <a:pt x="1655" y="693"/>
                    <a:pt x="1522" y="360"/>
                    <a:pt x="1255" y="260"/>
                  </a:cubicBezTo>
                  <a:cubicBezTo>
                    <a:pt x="1122" y="126"/>
                    <a:pt x="1022" y="59"/>
                    <a:pt x="855" y="26"/>
                  </a:cubicBezTo>
                  <a:cubicBezTo>
                    <a:pt x="793" y="8"/>
                    <a:pt x="732" y="0"/>
                    <a:pt x="6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4139600" y="2655075"/>
              <a:ext cx="441375" cy="540550"/>
            </a:xfrm>
            <a:custGeom>
              <a:avLst/>
              <a:gdLst/>
              <a:ahLst/>
              <a:cxnLst/>
              <a:rect l="l" t="t" r="r" b="b"/>
              <a:pathLst>
                <a:path w="17655" h="21622" extrusionOk="0">
                  <a:moveTo>
                    <a:pt x="12615" y="1"/>
                  </a:moveTo>
                  <a:cubicBezTo>
                    <a:pt x="11454" y="1"/>
                    <a:pt x="9655" y="1333"/>
                    <a:pt x="9181" y="1759"/>
                  </a:cubicBezTo>
                  <a:cubicBezTo>
                    <a:pt x="8561" y="2350"/>
                    <a:pt x="7783" y="4827"/>
                    <a:pt x="6987" y="4827"/>
                  </a:cubicBezTo>
                  <a:cubicBezTo>
                    <a:pt x="6885" y="4827"/>
                    <a:pt x="6782" y="4786"/>
                    <a:pt x="6680" y="4695"/>
                  </a:cubicBezTo>
                  <a:cubicBezTo>
                    <a:pt x="6346" y="4361"/>
                    <a:pt x="5779" y="3994"/>
                    <a:pt x="5512" y="3560"/>
                  </a:cubicBezTo>
                  <a:cubicBezTo>
                    <a:pt x="5179" y="2927"/>
                    <a:pt x="5279" y="2193"/>
                    <a:pt x="4945" y="1526"/>
                  </a:cubicBezTo>
                  <a:cubicBezTo>
                    <a:pt x="4912" y="1426"/>
                    <a:pt x="4812" y="1392"/>
                    <a:pt x="4745" y="1392"/>
                  </a:cubicBezTo>
                  <a:cubicBezTo>
                    <a:pt x="4680" y="1246"/>
                    <a:pt x="4528" y="1171"/>
                    <a:pt x="4378" y="1171"/>
                  </a:cubicBezTo>
                  <a:cubicBezTo>
                    <a:pt x="4219" y="1171"/>
                    <a:pt x="4062" y="1254"/>
                    <a:pt x="4011" y="1426"/>
                  </a:cubicBezTo>
                  <a:cubicBezTo>
                    <a:pt x="3911" y="2059"/>
                    <a:pt x="4078" y="2726"/>
                    <a:pt x="4178" y="3360"/>
                  </a:cubicBezTo>
                  <a:cubicBezTo>
                    <a:pt x="4278" y="3761"/>
                    <a:pt x="4345" y="4428"/>
                    <a:pt x="4678" y="4728"/>
                  </a:cubicBezTo>
                  <a:cubicBezTo>
                    <a:pt x="4645" y="4895"/>
                    <a:pt x="4612" y="5061"/>
                    <a:pt x="4612" y="5228"/>
                  </a:cubicBezTo>
                  <a:cubicBezTo>
                    <a:pt x="4612" y="5528"/>
                    <a:pt x="4645" y="5729"/>
                    <a:pt x="4745" y="5995"/>
                  </a:cubicBezTo>
                  <a:cubicBezTo>
                    <a:pt x="4678" y="6229"/>
                    <a:pt x="4645" y="6463"/>
                    <a:pt x="4645" y="6729"/>
                  </a:cubicBezTo>
                  <a:cubicBezTo>
                    <a:pt x="4445" y="7363"/>
                    <a:pt x="4445" y="8030"/>
                    <a:pt x="4578" y="8697"/>
                  </a:cubicBezTo>
                  <a:lnTo>
                    <a:pt x="4578" y="8931"/>
                  </a:lnTo>
                  <a:cubicBezTo>
                    <a:pt x="3978" y="8848"/>
                    <a:pt x="3336" y="8798"/>
                    <a:pt x="2706" y="8798"/>
                  </a:cubicBezTo>
                  <a:cubicBezTo>
                    <a:pt x="2076" y="8798"/>
                    <a:pt x="1459" y="8848"/>
                    <a:pt x="909" y="8964"/>
                  </a:cubicBezTo>
                  <a:cubicBezTo>
                    <a:pt x="809" y="9031"/>
                    <a:pt x="809" y="9164"/>
                    <a:pt x="942" y="9164"/>
                  </a:cubicBezTo>
                  <a:cubicBezTo>
                    <a:pt x="1709" y="9231"/>
                    <a:pt x="2443" y="9265"/>
                    <a:pt x="3177" y="9265"/>
                  </a:cubicBezTo>
                  <a:cubicBezTo>
                    <a:pt x="3678" y="9265"/>
                    <a:pt x="4178" y="9331"/>
                    <a:pt x="4712" y="9331"/>
                  </a:cubicBezTo>
                  <a:lnTo>
                    <a:pt x="4778" y="9398"/>
                  </a:lnTo>
                  <a:cubicBezTo>
                    <a:pt x="4778" y="9431"/>
                    <a:pt x="4812" y="9465"/>
                    <a:pt x="4812" y="9531"/>
                  </a:cubicBezTo>
                  <a:lnTo>
                    <a:pt x="4812" y="10432"/>
                  </a:lnTo>
                  <a:cubicBezTo>
                    <a:pt x="4745" y="11933"/>
                    <a:pt x="4445" y="13401"/>
                    <a:pt x="4211" y="14869"/>
                  </a:cubicBezTo>
                  <a:cubicBezTo>
                    <a:pt x="3944" y="16370"/>
                    <a:pt x="3211" y="17404"/>
                    <a:pt x="2377" y="18404"/>
                  </a:cubicBezTo>
                  <a:cubicBezTo>
                    <a:pt x="1876" y="18738"/>
                    <a:pt x="1376" y="19072"/>
                    <a:pt x="775" y="19405"/>
                  </a:cubicBezTo>
                  <a:cubicBezTo>
                    <a:pt x="275" y="19705"/>
                    <a:pt x="208" y="20372"/>
                    <a:pt x="409" y="20806"/>
                  </a:cubicBezTo>
                  <a:cubicBezTo>
                    <a:pt x="275" y="20973"/>
                    <a:pt x="142" y="21206"/>
                    <a:pt x="75" y="21373"/>
                  </a:cubicBezTo>
                  <a:cubicBezTo>
                    <a:pt x="0" y="21497"/>
                    <a:pt x="111" y="21622"/>
                    <a:pt x="214" y="21622"/>
                  </a:cubicBezTo>
                  <a:cubicBezTo>
                    <a:pt x="249" y="21622"/>
                    <a:pt x="283" y="21607"/>
                    <a:pt x="308" y="21573"/>
                  </a:cubicBezTo>
                  <a:cubicBezTo>
                    <a:pt x="442" y="21440"/>
                    <a:pt x="609" y="21373"/>
                    <a:pt x="742" y="21240"/>
                  </a:cubicBezTo>
                  <a:cubicBezTo>
                    <a:pt x="886" y="21297"/>
                    <a:pt x="1030" y="21380"/>
                    <a:pt x="1217" y="21380"/>
                  </a:cubicBezTo>
                  <a:cubicBezTo>
                    <a:pt x="1247" y="21380"/>
                    <a:pt x="1277" y="21378"/>
                    <a:pt x="1309" y="21373"/>
                  </a:cubicBezTo>
                  <a:cubicBezTo>
                    <a:pt x="2543" y="21240"/>
                    <a:pt x="3411" y="21040"/>
                    <a:pt x="4378" y="20206"/>
                  </a:cubicBezTo>
                  <a:cubicBezTo>
                    <a:pt x="5550" y="19192"/>
                    <a:pt x="6932" y="17186"/>
                    <a:pt x="8640" y="17186"/>
                  </a:cubicBezTo>
                  <a:cubicBezTo>
                    <a:pt x="8730" y="17186"/>
                    <a:pt x="8822" y="17192"/>
                    <a:pt x="8915" y="17204"/>
                  </a:cubicBezTo>
                  <a:cubicBezTo>
                    <a:pt x="10367" y="17382"/>
                    <a:pt x="10943" y="19194"/>
                    <a:pt x="12100" y="19194"/>
                  </a:cubicBezTo>
                  <a:cubicBezTo>
                    <a:pt x="12458" y="19194"/>
                    <a:pt x="12872" y="19021"/>
                    <a:pt x="13384" y="18571"/>
                  </a:cubicBezTo>
                  <a:cubicBezTo>
                    <a:pt x="13554" y="18430"/>
                    <a:pt x="13388" y="18216"/>
                    <a:pt x="13211" y="18216"/>
                  </a:cubicBezTo>
                  <a:cubicBezTo>
                    <a:pt x="13180" y="18216"/>
                    <a:pt x="13148" y="18223"/>
                    <a:pt x="13118" y="18238"/>
                  </a:cubicBezTo>
                  <a:cubicBezTo>
                    <a:pt x="12882" y="18350"/>
                    <a:pt x="12656" y="18400"/>
                    <a:pt x="12440" y="18400"/>
                  </a:cubicBezTo>
                  <a:cubicBezTo>
                    <a:pt x="11372" y="18400"/>
                    <a:pt x="10554" y="17179"/>
                    <a:pt x="10082" y="16236"/>
                  </a:cubicBezTo>
                  <a:cubicBezTo>
                    <a:pt x="9615" y="15302"/>
                    <a:pt x="8748" y="15069"/>
                    <a:pt x="7780" y="14969"/>
                  </a:cubicBezTo>
                  <a:cubicBezTo>
                    <a:pt x="7743" y="14967"/>
                    <a:pt x="7705" y="14966"/>
                    <a:pt x="7667" y="14966"/>
                  </a:cubicBezTo>
                  <a:cubicBezTo>
                    <a:pt x="7042" y="14966"/>
                    <a:pt x="6444" y="15223"/>
                    <a:pt x="5846" y="15569"/>
                  </a:cubicBezTo>
                  <a:cubicBezTo>
                    <a:pt x="5846" y="15536"/>
                    <a:pt x="5846" y="15469"/>
                    <a:pt x="5912" y="15436"/>
                  </a:cubicBezTo>
                  <a:cubicBezTo>
                    <a:pt x="5979" y="14969"/>
                    <a:pt x="5912" y="14368"/>
                    <a:pt x="6113" y="13901"/>
                  </a:cubicBezTo>
                  <a:cubicBezTo>
                    <a:pt x="6318" y="13471"/>
                    <a:pt x="6687" y="13317"/>
                    <a:pt x="7072" y="13317"/>
                  </a:cubicBezTo>
                  <a:cubicBezTo>
                    <a:pt x="7314" y="13317"/>
                    <a:pt x="7562" y="13378"/>
                    <a:pt x="7780" y="13468"/>
                  </a:cubicBezTo>
                  <a:cubicBezTo>
                    <a:pt x="7814" y="13468"/>
                    <a:pt x="7847" y="13434"/>
                    <a:pt x="7847" y="13434"/>
                  </a:cubicBezTo>
                  <a:cubicBezTo>
                    <a:pt x="7847" y="13401"/>
                    <a:pt x="7847" y="13367"/>
                    <a:pt x="7814" y="13267"/>
                  </a:cubicBezTo>
                  <a:lnTo>
                    <a:pt x="7814" y="13267"/>
                  </a:lnTo>
                  <a:cubicBezTo>
                    <a:pt x="8514" y="13468"/>
                    <a:pt x="9348" y="13468"/>
                    <a:pt x="10082" y="13468"/>
                  </a:cubicBezTo>
                  <a:cubicBezTo>
                    <a:pt x="10916" y="13468"/>
                    <a:pt x="11416" y="12700"/>
                    <a:pt x="11250" y="11933"/>
                  </a:cubicBezTo>
                  <a:cubicBezTo>
                    <a:pt x="10949" y="10299"/>
                    <a:pt x="11617" y="8464"/>
                    <a:pt x="13018" y="7630"/>
                  </a:cubicBezTo>
                  <a:cubicBezTo>
                    <a:pt x="13440" y="7388"/>
                    <a:pt x="14321" y="7181"/>
                    <a:pt x="15171" y="7181"/>
                  </a:cubicBezTo>
                  <a:cubicBezTo>
                    <a:pt x="16198" y="7181"/>
                    <a:pt x="17181" y="7484"/>
                    <a:pt x="17254" y="8397"/>
                  </a:cubicBezTo>
                  <a:cubicBezTo>
                    <a:pt x="17271" y="8514"/>
                    <a:pt x="17371" y="8572"/>
                    <a:pt x="17467" y="8572"/>
                  </a:cubicBezTo>
                  <a:cubicBezTo>
                    <a:pt x="17562" y="8572"/>
                    <a:pt x="17654" y="8514"/>
                    <a:pt x="17654" y="8397"/>
                  </a:cubicBezTo>
                  <a:cubicBezTo>
                    <a:pt x="17622" y="6794"/>
                    <a:pt x="15770" y="6763"/>
                    <a:pt x="14442" y="6763"/>
                  </a:cubicBezTo>
                  <a:cubicBezTo>
                    <a:pt x="14389" y="6763"/>
                    <a:pt x="14336" y="6763"/>
                    <a:pt x="14285" y="6763"/>
                  </a:cubicBezTo>
                  <a:cubicBezTo>
                    <a:pt x="11516" y="6763"/>
                    <a:pt x="10749" y="8998"/>
                    <a:pt x="9548" y="11032"/>
                  </a:cubicBezTo>
                  <a:cubicBezTo>
                    <a:pt x="8481" y="10932"/>
                    <a:pt x="8081" y="10666"/>
                    <a:pt x="7614" y="9431"/>
                  </a:cubicBezTo>
                  <a:cubicBezTo>
                    <a:pt x="7313" y="8664"/>
                    <a:pt x="7047" y="7897"/>
                    <a:pt x="6513" y="7330"/>
                  </a:cubicBezTo>
                  <a:lnTo>
                    <a:pt x="6513" y="7330"/>
                  </a:lnTo>
                  <a:cubicBezTo>
                    <a:pt x="6646" y="7363"/>
                    <a:pt x="6780" y="7363"/>
                    <a:pt x="6913" y="7363"/>
                  </a:cubicBezTo>
                  <a:cubicBezTo>
                    <a:pt x="6943" y="7365"/>
                    <a:pt x="6973" y="7365"/>
                    <a:pt x="7003" y="7365"/>
                  </a:cubicBezTo>
                  <a:cubicBezTo>
                    <a:pt x="8307" y="7365"/>
                    <a:pt x="9578" y="5966"/>
                    <a:pt x="9415" y="4695"/>
                  </a:cubicBezTo>
                  <a:cubicBezTo>
                    <a:pt x="9248" y="3427"/>
                    <a:pt x="9015" y="2560"/>
                    <a:pt x="10082" y="1659"/>
                  </a:cubicBezTo>
                  <a:cubicBezTo>
                    <a:pt x="10622" y="1143"/>
                    <a:pt x="11575" y="477"/>
                    <a:pt x="12429" y="477"/>
                  </a:cubicBezTo>
                  <a:cubicBezTo>
                    <a:pt x="12789" y="477"/>
                    <a:pt x="13131" y="595"/>
                    <a:pt x="13418" y="892"/>
                  </a:cubicBezTo>
                  <a:cubicBezTo>
                    <a:pt x="13437" y="911"/>
                    <a:pt x="13463" y="919"/>
                    <a:pt x="13488" y="919"/>
                  </a:cubicBezTo>
                  <a:cubicBezTo>
                    <a:pt x="13548" y="919"/>
                    <a:pt x="13608" y="872"/>
                    <a:pt x="13585" y="825"/>
                  </a:cubicBezTo>
                  <a:cubicBezTo>
                    <a:pt x="13459" y="224"/>
                    <a:pt x="13090" y="1"/>
                    <a:pt x="12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3076350" y="3043725"/>
              <a:ext cx="248725" cy="152425"/>
            </a:xfrm>
            <a:custGeom>
              <a:avLst/>
              <a:gdLst/>
              <a:ahLst/>
              <a:cxnLst/>
              <a:rect l="l" t="t" r="r" b="b"/>
              <a:pathLst>
                <a:path w="9949" h="6097" extrusionOk="0">
                  <a:moveTo>
                    <a:pt x="7981" y="0"/>
                  </a:moveTo>
                  <a:cubicBezTo>
                    <a:pt x="7923" y="0"/>
                    <a:pt x="7863" y="19"/>
                    <a:pt x="7813" y="56"/>
                  </a:cubicBezTo>
                  <a:cubicBezTo>
                    <a:pt x="7647" y="223"/>
                    <a:pt x="7613" y="390"/>
                    <a:pt x="7580" y="623"/>
                  </a:cubicBezTo>
                  <a:cubicBezTo>
                    <a:pt x="7413" y="623"/>
                    <a:pt x="7246" y="657"/>
                    <a:pt x="7046" y="790"/>
                  </a:cubicBezTo>
                  <a:cubicBezTo>
                    <a:pt x="5478" y="1758"/>
                    <a:pt x="5979" y="3859"/>
                    <a:pt x="3977" y="4359"/>
                  </a:cubicBezTo>
                  <a:cubicBezTo>
                    <a:pt x="3277" y="4526"/>
                    <a:pt x="2443" y="4359"/>
                    <a:pt x="1776" y="4660"/>
                  </a:cubicBezTo>
                  <a:cubicBezTo>
                    <a:pt x="1109" y="4960"/>
                    <a:pt x="608" y="5394"/>
                    <a:pt x="75" y="5961"/>
                  </a:cubicBezTo>
                  <a:cubicBezTo>
                    <a:pt x="0" y="6010"/>
                    <a:pt x="55" y="6097"/>
                    <a:pt x="129" y="6097"/>
                  </a:cubicBezTo>
                  <a:cubicBezTo>
                    <a:pt x="154" y="6097"/>
                    <a:pt x="182" y="6086"/>
                    <a:pt x="208" y="6061"/>
                  </a:cubicBezTo>
                  <a:cubicBezTo>
                    <a:pt x="1042" y="5360"/>
                    <a:pt x="1642" y="4826"/>
                    <a:pt x="2777" y="4726"/>
                  </a:cubicBezTo>
                  <a:cubicBezTo>
                    <a:pt x="2803" y="4725"/>
                    <a:pt x="2830" y="4725"/>
                    <a:pt x="2856" y="4725"/>
                  </a:cubicBezTo>
                  <a:cubicBezTo>
                    <a:pt x="3495" y="4725"/>
                    <a:pt x="4066" y="5051"/>
                    <a:pt x="4649" y="5051"/>
                  </a:cubicBezTo>
                  <a:cubicBezTo>
                    <a:pt x="4736" y="5051"/>
                    <a:pt x="4823" y="5043"/>
                    <a:pt x="4911" y="5027"/>
                  </a:cubicBezTo>
                  <a:cubicBezTo>
                    <a:pt x="6546" y="4726"/>
                    <a:pt x="6779" y="3325"/>
                    <a:pt x="8080" y="2558"/>
                  </a:cubicBezTo>
                  <a:cubicBezTo>
                    <a:pt x="8214" y="2491"/>
                    <a:pt x="8314" y="2391"/>
                    <a:pt x="8414" y="2291"/>
                  </a:cubicBezTo>
                  <a:cubicBezTo>
                    <a:pt x="8914" y="2825"/>
                    <a:pt x="9481" y="3325"/>
                    <a:pt x="9782" y="3526"/>
                  </a:cubicBezTo>
                  <a:cubicBezTo>
                    <a:pt x="9799" y="3531"/>
                    <a:pt x="9816" y="3534"/>
                    <a:pt x="9831" y="3534"/>
                  </a:cubicBezTo>
                  <a:cubicBezTo>
                    <a:pt x="9903" y="3534"/>
                    <a:pt x="9948" y="3474"/>
                    <a:pt x="9948" y="3392"/>
                  </a:cubicBezTo>
                  <a:cubicBezTo>
                    <a:pt x="9882" y="2792"/>
                    <a:pt x="9481" y="2325"/>
                    <a:pt x="9114" y="1891"/>
                  </a:cubicBezTo>
                  <a:cubicBezTo>
                    <a:pt x="8647" y="1324"/>
                    <a:pt x="8414" y="824"/>
                    <a:pt x="8214" y="156"/>
                  </a:cubicBezTo>
                  <a:cubicBezTo>
                    <a:pt x="8172" y="52"/>
                    <a:pt x="8078" y="0"/>
                    <a:pt x="7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3883775" y="3347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3124075" y="3088525"/>
              <a:ext cx="1221725" cy="487225"/>
            </a:xfrm>
            <a:custGeom>
              <a:avLst/>
              <a:gdLst/>
              <a:ahLst/>
              <a:cxnLst/>
              <a:rect l="l" t="t" r="r" b="b"/>
              <a:pathLst>
                <a:path w="48869" h="19489" extrusionOk="0">
                  <a:moveTo>
                    <a:pt x="44565" y="2701"/>
                  </a:moveTo>
                  <a:cubicBezTo>
                    <a:pt x="44565" y="2934"/>
                    <a:pt x="44565" y="3201"/>
                    <a:pt x="44599" y="3435"/>
                  </a:cubicBezTo>
                  <a:cubicBezTo>
                    <a:pt x="44332" y="3535"/>
                    <a:pt x="44065" y="3602"/>
                    <a:pt x="43765" y="3668"/>
                  </a:cubicBezTo>
                  <a:cubicBezTo>
                    <a:pt x="44032" y="3301"/>
                    <a:pt x="44332" y="3034"/>
                    <a:pt x="44565" y="2701"/>
                  </a:cubicBezTo>
                  <a:close/>
                  <a:moveTo>
                    <a:pt x="38928" y="6437"/>
                  </a:moveTo>
                  <a:lnTo>
                    <a:pt x="38928" y="6504"/>
                  </a:lnTo>
                  <a:lnTo>
                    <a:pt x="38895" y="6537"/>
                  </a:lnTo>
                  <a:cubicBezTo>
                    <a:pt x="38661" y="6770"/>
                    <a:pt x="38394" y="7071"/>
                    <a:pt x="38161" y="7371"/>
                  </a:cubicBezTo>
                  <a:lnTo>
                    <a:pt x="37694" y="7371"/>
                  </a:lnTo>
                  <a:cubicBezTo>
                    <a:pt x="38027" y="7171"/>
                    <a:pt x="38294" y="6904"/>
                    <a:pt x="38594" y="6704"/>
                  </a:cubicBezTo>
                  <a:cubicBezTo>
                    <a:pt x="38695" y="6604"/>
                    <a:pt x="38795" y="6537"/>
                    <a:pt x="38928" y="6437"/>
                  </a:cubicBezTo>
                  <a:close/>
                  <a:moveTo>
                    <a:pt x="39262" y="7004"/>
                  </a:moveTo>
                  <a:cubicBezTo>
                    <a:pt x="39195" y="7137"/>
                    <a:pt x="39128" y="7371"/>
                    <a:pt x="39128" y="7538"/>
                  </a:cubicBezTo>
                  <a:cubicBezTo>
                    <a:pt x="39195" y="7604"/>
                    <a:pt x="39195" y="7671"/>
                    <a:pt x="39195" y="7704"/>
                  </a:cubicBezTo>
                  <a:cubicBezTo>
                    <a:pt x="39095" y="7604"/>
                    <a:pt x="38995" y="7571"/>
                    <a:pt x="38861" y="7538"/>
                  </a:cubicBezTo>
                  <a:cubicBezTo>
                    <a:pt x="38995" y="7371"/>
                    <a:pt x="39128" y="7171"/>
                    <a:pt x="39262" y="7004"/>
                  </a:cubicBezTo>
                  <a:close/>
                  <a:moveTo>
                    <a:pt x="33824" y="9673"/>
                  </a:moveTo>
                  <a:cubicBezTo>
                    <a:pt x="33591" y="9773"/>
                    <a:pt x="33391" y="10039"/>
                    <a:pt x="33224" y="10273"/>
                  </a:cubicBezTo>
                  <a:cubicBezTo>
                    <a:pt x="33191" y="10173"/>
                    <a:pt x="33157" y="10073"/>
                    <a:pt x="33057" y="9939"/>
                  </a:cubicBezTo>
                  <a:cubicBezTo>
                    <a:pt x="33257" y="9839"/>
                    <a:pt x="33491" y="9739"/>
                    <a:pt x="33724" y="9673"/>
                  </a:cubicBezTo>
                  <a:close/>
                  <a:moveTo>
                    <a:pt x="30088" y="10173"/>
                  </a:moveTo>
                  <a:cubicBezTo>
                    <a:pt x="30088" y="10240"/>
                    <a:pt x="30088" y="10340"/>
                    <a:pt x="30155" y="10406"/>
                  </a:cubicBezTo>
                  <a:cubicBezTo>
                    <a:pt x="30188" y="10506"/>
                    <a:pt x="30188" y="10506"/>
                    <a:pt x="30188" y="10540"/>
                  </a:cubicBezTo>
                  <a:lnTo>
                    <a:pt x="30188" y="10673"/>
                  </a:lnTo>
                  <a:lnTo>
                    <a:pt x="29822" y="10406"/>
                  </a:lnTo>
                  <a:cubicBezTo>
                    <a:pt x="29721" y="10373"/>
                    <a:pt x="29555" y="10340"/>
                    <a:pt x="29388" y="10240"/>
                  </a:cubicBezTo>
                  <a:cubicBezTo>
                    <a:pt x="29655" y="10240"/>
                    <a:pt x="29888" y="10206"/>
                    <a:pt x="30088" y="10173"/>
                  </a:cubicBezTo>
                  <a:close/>
                  <a:moveTo>
                    <a:pt x="21816" y="10707"/>
                  </a:moveTo>
                  <a:lnTo>
                    <a:pt x="21816" y="10707"/>
                  </a:lnTo>
                  <a:cubicBezTo>
                    <a:pt x="22249" y="10773"/>
                    <a:pt x="22716" y="10840"/>
                    <a:pt x="23183" y="10873"/>
                  </a:cubicBezTo>
                  <a:cubicBezTo>
                    <a:pt x="22953" y="11075"/>
                    <a:pt x="22847" y="11352"/>
                    <a:pt x="22844" y="11726"/>
                  </a:cubicBezTo>
                  <a:lnTo>
                    <a:pt x="22844" y="11726"/>
                  </a:lnTo>
                  <a:cubicBezTo>
                    <a:pt x="22834" y="11641"/>
                    <a:pt x="22810" y="11568"/>
                    <a:pt x="22750" y="11507"/>
                  </a:cubicBezTo>
                  <a:cubicBezTo>
                    <a:pt x="22550" y="11007"/>
                    <a:pt x="22183" y="10807"/>
                    <a:pt x="21816" y="10707"/>
                  </a:cubicBezTo>
                  <a:close/>
                  <a:moveTo>
                    <a:pt x="46483" y="1"/>
                  </a:moveTo>
                  <a:cubicBezTo>
                    <a:pt x="46392" y="1"/>
                    <a:pt x="46296" y="21"/>
                    <a:pt x="46200" y="66"/>
                  </a:cubicBezTo>
                  <a:cubicBezTo>
                    <a:pt x="45733" y="333"/>
                    <a:pt x="45366" y="766"/>
                    <a:pt x="45066" y="1233"/>
                  </a:cubicBezTo>
                  <a:cubicBezTo>
                    <a:pt x="44032" y="1834"/>
                    <a:pt x="43031" y="2367"/>
                    <a:pt x="42130" y="3201"/>
                  </a:cubicBezTo>
                  <a:cubicBezTo>
                    <a:pt x="41797" y="3535"/>
                    <a:pt x="41196" y="4035"/>
                    <a:pt x="40763" y="4569"/>
                  </a:cubicBezTo>
                  <a:cubicBezTo>
                    <a:pt x="40596" y="4602"/>
                    <a:pt x="40462" y="4669"/>
                    <a:pt x="40296" y="4702"/>
                  </a:cubicBezTo>
                  <a:lnTo>
                    <a:pt x="40262" y="4702"/>
                  </a:lnTo>
                  <a:cubicBezTo>
                    <a:pt x="39929" y="4836"/>
                    <a:pt x="39595" y="4936"/>
                    <a:pt x="39262" y="5103"/>
                  </a:cubicBezTo>
                  <a:cubicBezTo>
                    <a:pt x="38928" y="5269"/>
                    <a:pt x="38795" y="5570"/>
                    <a:pt x="38761" y="5870"/>
                  </a:cubicBezTo>
                  <a:lnTo>
                    <a:pt x="38594" y="6037"/>
                  </a:lnTo>
                  <a:cubicBezTo>
                    <a:pt x="37894" y="6604"/>
                    <a:pt x="37060" y="7037"/>
                    <a:pt x="36360" y="7604"/>
                  </a:cubicBezTo>
                  <a:lnTo>
                    <a:pt x="36293" y="7671"/>
                  </a:lnTo>
                  <a:cubicBezTo>
                    <a:pt x="35459" y="7905"/>
                    <a:pt x="34625" y="8272"/>
                    <a:pt x="34058" y="8372"/>
                  </a:cubicBezTo>
                  <a:cubicBezTo>
                    <a:pt x="33924" y="8372"/>
                    <a:pt x="33858" y="8505"/>
                    <a:pt x="33858" y="8605"/>
                  </a:cubicBezTo>
                  <a:lnTo>
                    <a:pt x="33858" y="8672"/>
                  </a:lnTo>
                  <a:cubicBezTo>
                    <a:pt x="33858" y="8723"/>
                    <a:pt x="33877" y="8794"/>
                    <a:pt x="33932" y="8794"/>
                  </a:cubicBezTo>
                  <a:cubicBezTo>
                    <a:pt x="33948" y="8794"/>
                    <a:pt x="33968" y="8787"/>
                    <a:pt x="33991" y="8772"/>
                  </a:cubicBezTo>
                  <a:lnTo>
                    <a:pt x="34025" y="8772"/>
                  </a:lnTo>
                  <a:cubicBezTo>
                    <a:pt x="34191" y="8772"/>
                    <a:pt x="34391" y="8872"/>
                    <a:pt x="34592" y="8939"/>
                  </a:cubicBezTo>
                  <a:cubicBezTo>
                    <a:pt x="34225" y="8939"/>
                    <a:pt x="33824" y="9039"/>
                    <a:pt x="33491" y="9105"/>
                  </a:cubicBezTo>
                  <a:cubicBezTo>
                    <a:pt x="33157" y="9206"/>
                    <a:pt x="32757" y="9372"/>
                    <a:pt x="32523" y="9572"/>
                  </a:cubicBezTo>
                  <a:cubicBezTo>
                    <a:pt x="32382" y="9525"/>
                    <a:pt x="32190" y="9478"/>
                    <a:pt x="31996" y="9478"/>
                  </a:cubicBezTo>
                  <a:cubicBezTo>
                    <a:pt x="31915" y="9478"/>
                    <a:pt x="31834" y="9486"/>
                    <a:pt x="31756" y="9506"/>
                  </a:cubicBezTo>
                  <a:cubicBezTo>
                    <a:pt x="31623" y="9539"/>
                    <a:pt x="31489" y="9606"/>
                    <a:pt x="31356" y="9706"/>
                  </a:cubicBezTo>
                  <a:cubicBezTo>
                    <a:pt x="31356" y="9706"/>
                    <a:pt x="31289" y="9673"/>
                    <a:pt x="31256" y="9673"/>
                  </a:cubicBezTo>
                  <a:lnTo>
                    <a:pt x="31089" y="9673"/>
                  </a:lnTo>
                  <a:cubicBezTo>
                    <a:pt x="31189" y="9606"/>
                    <a:pt x="31223" y="9539"/>
                    <a:pt x="31256" y="9406"/>
                  </a:cubicBezTo>
                  <a:cubicBezTo>
                    <a:pt x="31256" y="9339"/>
                    <a:pt x="31256" y="9272"/>
                    <a:pt x="31189" y="9272"/>
                  </a:cubicBezTo>
                  <a:cubicBezTo>
                    <a:pt x="31156" y="9259"/>
                    <a:pt x="31121" y="9254"/>
                    <a:pt x="31086" y="9254"/>
                  </a:cubicBezTo>
                  <a:cubicBezTo>
                    <a:pt x="30944" y="9254"/>
                    <a:pt x="30789" y="9339"/>
                    <a:pt x="30655" y="9339"/>
                  </a:cubicBezTo>
                  <a:cubicBezTo>
                    <a:pt x="30422" y="9372"/>
                    <a:pt x="30188" y="9372"/>
                    <a:pt x="29955" y="9406"/>
                  </a:cubicBezTo>
                  <a:lnTo>
                    <a:pt x="29922" y="9406"/>
                  </a:lnTo>
                  <a:cubicBezTo>
                    <a:pt x="29254" y="9252"/>
                    <a:pt x="28508" y="9080"/>
                    <a:pt x="27858" y="9080"/>
                  </a:cubicBezTo>
                  <a:cubicBezTo>
                    <a:pt x="27241" y="9080"/>
                    <a:pt x="26712" y="9235"/>
                    <a:pt x="26419" y="9706"/>
                  </a:cubicBezTo>
                  <a:cubicBezTo>
                    <a:pt x="25218" y="9172"/>
                    <a:pt x="23917" y="9172"/>
                    <a:pt x="22616" y="9039"/>
                  </a:cubicBezTo>
                  <a:cubicBezTo>
                    <a:pt x="20915" y="8905"/>
                    <a:pt x="19181" y="8572"/>
                    <a:pt x="17446" y="8272"/>
                  </a:cubicBezTo>
                  <a:cubicBezTo>
                    <a:pt x="16045" y="8005"/>
                    <a:pt x="14444" y="7404"/>
                    <a:pt x="13076" y="6570"/>
                  </a:cubicBezTo>
                  <a:cubicBezTo>
                    <a:pt x="12843" y="6237"/>
                    <a:pt x="12509" y="6003"/>
                    <a:pt x="12109" y="5937"/>
                  </a:cubicBezTo>
                  <a:cubicBezTo>
                    <a:pt x="12076" y="5903"/>
                    <a:pt x="12042" y="5903"/>
                    <a:pt x="12009" y="5870"/>
                  </a:cubicBezTo>
                  <a:cubicBezTo>
                    <a:pt x="11875" y="5670"/>
                    <a:pt x="11709" y="5536"/>
                    <a:pt x="11442" y="5503"/>
                  </a:cubicBezTo>
                  <a:cubicBezTo>
                    <a:pt x="11242" y="5336"/>
                    <a:pt x="11041" y="5169"/>
                    <a:pt x="10841" y="4936"/>
                  </a:cubicBezTo>
                  <a:cubicBezTo>
                    <a:pt x="10841" y="4836"/>
                    <a:pt x="10841" y="4702"/>
                    <a:pt x="10775" y="4569"/>
                  </a:cubicBezTo>
                  <a:cubicBezTo>
                    <a:pt x="10729" y="4088"/>
                    <a:pt x="10352" y="3874"/>
                    <a:pt x="9948" y="3874"/>
                  </a:cubicBezTo>
                  <a:cubicBezTo>
                    <a:pt x="9764" y="3874"/>
                    <a:pt x="9574" y="3918"/>
                    <a:pt x="9407" y="4002"/>
                  </a:cubicBezTo>
                  <a:lnTo>
                    <a:pt x="9274" y="4002"/>
                  </a:lnTo>
                  <a:lnTo>
                    <a:pt x="9207" y="3902"/>
                  </a:lnTo>
                  <a:lnTo>
                    <a:pt x="9207" y="3835"/>
                  </a:lnTo>
                  <a:cubicBezTo>
                    <a:pt x="9107" y="3602"/>
                    <a:pt x="8940" y="3535"/>
                    <a:pt x="8773" y="3535"/>
                  </a:cubicBezTo>
                  <a:cubicBezTo>
                    <a:pt x="8740" y="3535"/>
                    <a:pt x="8740" y="3501"/>
                    <a:pt x="8706" y="3501"/>
                  </a:cubicBezTo>
                  <a:cubicBezTo>
                    <a:pt x="8665" y="3474"/>
                    <a:pt x="8625" y="3462"/>
                    <a:pt x="8588" y="3462"/>
                  </a:cubicBezTo>
                  <a:cubicBezTo>
                    <a:pt x="8449" y="3462"/>
                    <a:pt x="8360" y="3636"/>
                    <a:pt x="8440" y="3768"/>
                  </a:cubicBezTo>
                  <a:cubicBezTo>
                    <a:pt x="8440" y="3835"/>
                    <a:pt x="8406" y="3868"/>
                    <a:pt x="8406" y="3902"/>
                  </a:cubicBezTo>
                  <a:lnTo>
                    <a:pt x="8406" y="4202"/>
                  </a:lnTo>
                  <a:lnTo>
                    <a:pt x="8406" y="4235"/>
                  </a:lnTo>
                  <a:lnTo>
                    <a:pt x="8406" y="4269"/>
                  </a:lnTo>
                  <a:lnTo>
                    <a:pt x="8406" y="4335"/>
                  </a:lnTo>
                  <a:cubicBezTo>
                    <a:pt x="8373" y="4369"/>
                    <a:pt x="8406" y="4369"/>
                    <a:pt x="8340" y="4402"/>
                  </a:cubicBezTo>
                  <a:cubicBezTo>
                    <a:pt x="8239" y="4435"/>
                    <a:pt x="8206" y="4502"/>
                    <a:pt x="8106" y="4536"/>
                  </a:cubicBezTo>
                  <a:cubicBezTo>
                    <a:pt x="7939" y="4602"/>
                    <a:pt x="7906" y="4769"/>
                    <a:pt x="8006" y="4936"/>
                  </a:cubicBezTo>
                  <a:cubicBezTo>
                    <a:pt x="7855" y="4958"/>
                    <a:pt x="7698" y="4967"/>
                    <a:pt x="7537" y="4967"/>
                  </a:cubicBezTo>
                  <a:cubicBezTo>
                    <a:pt x="6986" y="4967"/>
                    <a:pt x="6395" y="4862"/>
                    <a:pt x="5904" y="4836"/>
                  </a:cubicBezTo>
                  <a:cubicBezTo>
                    <a:pt x="5797" y="4827"/>
                    <a:pt x="5692" y="4822"/>
                    <a:pt x="5589" y="4822"/>
                  </a:cubicBezTo>
                  <a:cubicBezTo>
                    <a:pt x="4571" y="4822"/>
                    <a:pt x="3747" y="5252"/>
                    <a:pt x="2869" y="5736"/>
                  </a:cubicBezTo>
                  <a:cubicBezTo>
                    <a:pt x="834" y="6770"/>
                    <a:pt x="0" y="8238"/>
                    <a:pt x="367" y="10540"/>
                  </a:cubicBezTo>
                  <a:cubicBezTo>
                    <a:pt x="381" y="10621"/>
                    <a:pt x="438" y="10658"/>
                    <a:pt x="500" y="10658"/>
                  </a:cubicBezTo>
                  <a:cubicBezTo>
                    <a:pt x="589" y="10658"/>
                    <a:pt x="687" y="10578"/>
                    <a:pt x="667" y="10440"/>
                  </a:cubicBezTo>
                  <a:cubicBezTo>
                    <a:pt x="359" y="8404"/>
                    <a:pt x="1334" y="6226"/>
                    <a:pt x="3514" y="6226"/>
                  </a:cubicBezTo>
                  <a:cubicBezTo>
                    <a:pt x="3691" y="6226"/>
                    <a:pt x="3876" y="6240"/>
                    <a:pt x="4070" y="6270"/>
                  </a:cubicBezTo>
                  <a:cubicBezTo>
                    <a:pt x="5071" y="6437"/>
                    <a:pt x="6071" y="6704"/>
                    <a:pt x="7072" y="6937"/>
                  </a:cubicBezTo>
                  <a:cubicBezTo>
                    <a:pt x="7429" y="7031"/>
                    <a:pt x="7807" y="7072"/>
                    <a:pt x="8183" y="7072"/>
                  </a:cubicBezTo>
                  <a:cubicBezTo>
                    <a:pt x="8474" y="7072"/>
                    <a:pt x="8763" y="7048"/>
                    <a:pt x="9040" y="7004"/>
                  </a:cubicBezTo>
                  <a:cubicBezTo>
                    <a:pt x="9073" y="7037"/>
                    <a:pt x="9107" y="7037"/>
                    <a:pt x="9173" y="7037"/>
                  </a:cubicBezTo>
                  <a:cubicBezTo>
                    <a:pt x="9607" y="6937"/>
                    <a:pt x="10041" y="6837"/>
                    <a:pt x="10508" y="6770"/>
                  </a:cubicBezTo>
                  <a:cubicBezTo>
                    <a:pt x="10588" y="6764"/>
                    <a:pt x="10670" y="6763"/>
                    <a:pt x="10754" y="6763"/>
                  </a:cubicBezTo>
                  <a:cubicBezTo>
                    <a:pt x="10845" y="6763"/>
                    <a:pt x="10938" y="6765"/>
                    <a:pt x="11031" y="6765"/>
                  </a:cubicBezTo>
                  <a:cubicBezTo>
                    <a:pt x="11313" y="6765"/>
                    <a:pt x="11597" y="6747"/>
                    <a:pt x="11842" y="6604"/>
                  </a:cubicBezTo>
                  <a:cubicBezTo>
                    <a:pt x="11875" y="6604"/>
                    <a:pt x="11909" y="6604"/>
                    <a:pt x="11942" y="6670"/>
                  </a:cubicBezTo>
                  <a:cubicBezTo>
                    <a:pt x="11909" y="6704"/>
                    <a:pt x="11875" y="6770"/>
                    <a:pt x="11875" y="6837"/>
                  </a:cubicBezTo>
                  <a:cubicBezTo>
                    <a:pt x="11909" y="7004"/>
                    <a:pt x="12009" y="7071"/>
                    <a:pt x="12109" y="7204"/>
                  </a:cubicBezTo>
                  <a:cubicBezTo>
                    <a:pt x="12376" y="7404"/>
                    <a:pt x="12442" y="7704"/>
                    <a:pt x="12509" y="8005"/>
                  </a:cubicBezTo>
                  <a:cubicBezTo>
                    <a:pt x="12009" y="8438"/>
                    <a:pt x="11742" y="9105"/>
                    <a:pt x="11075" y="9539"/>
                  </a:cubicBezTo>
                  <a:cubicBezTo>
                    <a:pt x="10007" y="10206"/>
                    <a:pt x="8940" y="10607"/>
                    <a:pt x="8006" y="11440"/>
                  </a:cubicBezTo>
                  <a:cubicBezTo>
                    <a:pt x="7105" y="12208"/>
                    <a:pt x="6505" y="13042"/>
                    <a:pt x="6071" y="14109"/>
                  </a:cubicBezTo>
                  <a:cubicBezTo>
                    <a:pt x="5904" y="14576"/>
                    <a:pt x="5871" y="15076"/>
                    <a:pt x="5838" y="15577"/>
                  </a:cubicBezTo>
                  <a:cubicBezTo>
                    <a:pt x="5838" y="15910"/>
                    <a:pt x="5838" y="16244"/>
                    <a:pt x="5871" y="16577"/>
                  </a:cubicBezTo>
                  <a:cubicBezTo>
                    <a:pt x="5904" y="17195"/>
                    <a:pt x="6063" y="17021"/>
                    <a:pt x="6225" y="17228"/>
                  </a:cubicBezTo>
                  <a:lnTo>
                    <a:pt x="6225" y="17228"/>
                  </a:lnTo>
                  <a:cubicBezTo>
                    <a:pt x="6211" y="17214"/>
                    <a:pt x="6190" y="17208"/>
                    <a:pt x="6169" y="17208"/>
                  </a:cubicBezTo>
                  <a:cubicBezTo>
                    <a:pt x="6122" y="17208"/>
                    <a:pt x="6071" y="17237"/>
                    <a:pt x="6071" y="17278"/>
                  </a:cubicBezTo>
                  <a:cubicBezTo>
                    <a:pt x="6071" y="17511"/>
                    <a:pt x="6038" y="17511"/>
                    <a:pt x="6105" y="17678"/>
                  </a:cubicBezTo>
                  <a:cubicBezTo>
                    <a:pt x="6149" y="17797"/>
                    <a:pt x="6273" y="17856"/>
                    <a:pt x="6393" y="17856"/>
                  </a:cubicBezTo>
                  <a:cubicBezTo>
                    <a:pt x="6544" y="17856"/>
                    <a:pt x="6690" y="17764"/>
                    <a:pt x="6672" y="17578"/>
                  </a:cubicBezTo>
                  <a:cubicBezTo>
                    <a:pt x="6538" y="16411"/>
                    <a:pt x="6438" y="15410"/>
                    <a:pt x="6738" y="14276"/>
                  </a:cubicBezTo>
                  <a:cubicBezTo>
                    <a:pt x="7272" y="12374"/>
                    <a:pt x="8840" y="12041"/>
                    <a:pt x="10541" y="11874"/>
                  </a:cubicBezTo>
                  <a:cubicBezTo>
                    <a:pt x="12109" y="11707"/>
                    <a:pt x="13376" y="11007"/>
                    <a:pt x="14177" y="9673"/>
                  </a:cubicBezTo>
                  <a:cubicBezTo>
                    <a:pt x="14244" y="9572"/>
                    <a:pt x="14377" y="9506"/>
                    <a:pt x="14444" y="9406"/>
                  </a:cubicBezTo>
                  <a:cubicBezTo>
                    <a:pt x="14878" y="9039"/>
                    <a:pt x="15278" y="9005"/>
                    <a:pt x="15845" y="8905"/>
                  </a:cubicBezTo>
                  <a:cubicBezTo>
                    <a:pt x="15912" y="8905"/>
                    <a:pt x="15945" y="8872"/>
                    <a:pt x="16012" y="8839"/>
                  </a:cubicBezTo>
                  <a:cubicBezTo>
                    <a:pt x="16045" y="8872"/>
                    <a:pt x="16112" y="8872"/>
                    <a:pt x="16178" y="8905"/>
                  </a:cubicBezTo>
                  <a:cubicBezTo>
                    <a:pt x="16612" y="9105"/>
                    <a:pt x="17179" y="9272"/>
                    <a:pt x="17713" y="9506"/>
                  </a:cubicBezTo>
                  <a:cubicBezTo>
                    <a:pt x="17613" y="9606"/>
                    <a:pt x="17546" y="9739"/>
                    <a:pt x="17513" y="9873"/>
                  </a:cubicBezTo>
                  <a:cubicBezTo>
                    <a:pt x="16679" y="10340"/>
                    <a:pt x="15845" y="10740"/>
                    <a:pt x="15178" y="11340"/>
                  </a:cubicBezTo>
                  <a:cubicBezTo>
                    <a:pt x="15044" y="11407"/>
                    <a:pt x="14878" y="11440"/>
                    <a:pt x="14744" y="11541"/>
                  </a:cubicBezTo>
                  <a:lnTo>
                    <a:pt x="14944" y="11541"/>
                  </a:lnTo>
                  <a:cubicBezTo>
                    <a:pt x="14511" y="11941"/>
                    <a:pt x="14177" y="12508"/>
                    <a:pt x="13910" y="13208"/>
                  </a:cubicBezTo>
                  <a:cubicBezTo>
                    <a:pt x="13610" y="14076"/>
                    <a:pt x="13710" y="15076"/>
                    <a:pt x="13510" y="15944"/>
                  </a:cubicBezTo>
                  <a:cubicBezTo>
                    <a:pt x="13210" y="17078"/>
                    <a:pt x="13076" y="18245"/>
                    <a:pt x="12843" y="19379"/>
                  </a:cubicBezTo>
                  <a:cubicBezTo>
                    <a:pt x="12843" y="19426"/>
                    <a:pt x="12875" y="19489"/>
                    <a:pt x="12928" y="19489"/>
                  </a:cubicBezTo>
                  <a:cubicBezTo>
                    <a:pt x="12952" y="19489"/>
                    <a:pt x="12979" y="19477"/>
                    <a:pt x="13010" y="19446"/>
                  </a:cubicBezTo>
                  <a:cubicBezTo>
                    <a:pt x="13910" y="18345"/>
                    <a:pt x="14444" y="14910"/>
                    <a:pt x="16012" y="14910"/>
                  </a:cubicBezTo>
                  <a:cubicBezTo>
                    <a:pt x="16058" y="14910"/>
                    <a:pt x="16104" y="14911"/>
                    <a:pt x="16150" y="14911"/>
                  </a:cubicBezTo>
                  <a:cubicBezTo>
                    <a:pt x="18117" y="14911"/>
                    <a:pt x="19639" y="14209"/>
                    <a:pt x="20682" y="12775"/>
                  </a:cubicBezTo>
                  <a:cubicBezTo>
                    <a:pt x="20732" y="12808"/>
                    <a:pt x="20798" y="12825"/>
                    <a:pt x="20873" y="12825"/>
                  </a:cubicBezTo>
                  <a:cubicBezTo>
                    <a:pt x="20949" y="12825"/>
                    <a:pt x="21032" y="12808"/>
                    <a:pt x="21115" y="12775"/>
                  </a:cubicBezTo>
                  <a:cubicBezTo>
                    <a:pt x="21279" y="12699"/>
                    <a:pt x="21424" y="12665"/>
                    <a:pt x="21553" y="12665"/>
                  </a:cubicBezTo>
                  <a:cubicBezTo>
                    <a:pt x="22451" y="12665"/>
                    <a:pt x="22579" y="14301"/>
                    <a:pt x="22783" y="14943"/>
                  </a:cubicBezTo>
                  <a:cubicBezTo>
                    <a:pt x="22917" y="15343"/>
                    <a:pt x="22883" y="16010"/>
                    <a:pt x="23217" y="16277"/>
                  </a:cubicBezTo>
                  <a:cubicBezTo>
                    <a:pt x="23276" y="16336"/>
                    <a:pt x="23339" y="16361"/>
                    <a:pt x="23402" y="16361"/>
                  </a:cubicBezTo>
                  <a:cubicBezTo>
                    <a:pt x="23589" y="16361"/>
                    <a:pt x="23776" y="16143"/>
                    <a:pt x="23851" y="15944"/>
                  </a:cubicBezTo>
                  <a:cubicBezTo>
                    <a:pt x="23917" y="15610"/>
                    <a:pt x="24017" y="15343"/>
                    <a:pt x="24017" y="15010"/>
                  </a:cubicBezTo>
                  <a:cubicBezTo>
                    <a:pt x="24284" y="15010"/>
                    <a:pt x="24584" y="15010"/>
                    <a:pt x="24885" y="15043"/>
                  </a:cubicBezTo>
                  <a:cubicBezTo>
                    <a:pt x="24918" y="14910"/>
                    <a:pt x="24951" y="14843"/>
                    <a:pt x="25018" y="14709"/>
                  </a:cubicBezTo>
                  <a:cubicBezTo>
                    <a:pt x="25285" y="13909"/>
                    <a:pt x="25452" y="13175"/>
                    <a:pt x="25118" y="12374"/>
                  </a:cubicBezTo>
                  <a:cubicBezTo>
                    <a:pt x="25018" y="12108"/>
                    <a:pt x="24951" y="11941"/>
                    <a:pt x="24951" y="11874"/>
                  </a:cubicBezTo>
                  <a:lnTo>
                    <a:pt x="25218" y="11507"/>
                  </a:lnTo>
                  <a:cubicBezTo>
                    <a:pt x="25385" y="11207"/>
                    <a:pt x="25352" y="10873"/>
                    <a:pt x="25118" y="10607"/>
                  </a:cubicBezTo>
                  <a:cubicBezTo>
                    <a:pt x="25218" y="10607"/>
                    <a:pt x="25285" y="10573"/>
                    <a:pt x="25385" y="10573"/>
                  </a:cubicBezTo>
                  <a:cubicBezTo>
                    <a:pt x="25418" y="10607"/>
                    <a:pt x="25452" y="10607"/>
                    <a:pt x="25518" y="10607"/>
                  </a:cubicBezTo>
                  <a:cubicBezTo>
                    <a:pt x="25619" y="10607"/>
                    <a:pt x="25685" y="10573"/>
                    <a:pt x="25719" y="10506"/>
                  </a:cubicBezTo>
                  <a:cubicBezTo>
                    <a:pt x="25952" y="10406"/>
                    <a:pt x="26186" y="10373"/>
                    <a:pt x="26419" y="10240"/>
                  </a:cubicBezTo>
                  <a:cubicBezTo>
                    <a:pt x="26603" y="10295"/>
                    <a:pt x="26817" y="10319"/>
                    <a:pt x="27033" y="10319"/>
                  </a:cubicBezTo>
                  <a:cubicBezTo>
                    <a:pt x="27210" y="10319"/>
                    <a:pt x="27388" y="10303"/>
                    <a:pt x="27553" y="10273"/>
                  </a:cubicBezTo>
                  <a:lnTo>
                    <a:pt x="27553" y="10273"/>
                  </a:lnTo>
                  <a:lnTo>
                    <a:pt x="27520" y="10340"/>
                  </a:lnTo>
                  <a:cubicBezTo>
                    <a:pt x="27453" y="10373"/>
                    <a:pt x="27520" y="10440"/>
                    <a:pt x="27553" y="10506"/>
                  </a:cubicBezTo>
                  <a:cubicBezTo>
                    <a:pt x="27753" y="10573"/>
                    <a:pt x="27954" y="10573"/>
                    <a:pt x="28187" y="10573"/>
                  </a:cubicBezTo>
                  <a:cubicBezTo>
                    <a:pt x="28454" y="10607"/>
                    <a:pt x="28754" y="10673"/>
                    <a:pt x="29054" y="10773"/>
                  </a:cubicBezTo>
                  <a:cubicBezTo>
                    <a:pt x="29288" y="10873"/>
                    <a:pt x="29588" y="11007"/>
                    <a:pt x="29788" y="11207"/>
                  </a:cubicBezTo>
                  <a:lnTo>
                    <a:pt x="29855" y="11240"/>
                  </a:lnTo>
                  <a:cubicBezTo>
                    <a:pt x="29355" y="11707"/>
                    <a:pt x="28787" y="12208"/>
                    <a:pt x="28554" y="12875"/>
                  </a:cubicBezTo>
                  <a:cubicBezTo>
                    <a:pt x="28687" y="12875"/>
                    <a:pt x="28754" y="12908"/>
                    <a:pt x="28888" y="12942"/>
                  </a:cubicBezTo>
                  <a:cubicBezTo>
                    <a:pt x="29421" y="13175"/>
                    <a:pt x="29922" y="13409"/>
                    <a:pt x="30422" y="13675"/>
                  </a:cubicBezTo>
                  <a:cubicBezTo>
                    <a:pt x="30555" y="13409"/>
                    <a:pt x="30756" y="13208"/>
                    <a:pt x="31189" y="13075"/>
                  </a:cubicBezTo>
                  <a:cubicBezTo>
                    <a:pt x="32056" y="12741"/>
                    <a:pt x="32757" y="11907"/>
                    <a:pt x="33091" y="11040"/>
                  </a:cubicBezTo>
                  <a:cubicBezTo>
                    <a:pt x="33091" y="11074"/>
                    <a:pt x="33091" y="11074"/>
                    <a:pt x="33124" y="11107"/>
                  </a:cubicBezTo>
                  <a:cubicBezTo>
                    <a:pt x="33165" y="11158"/>
                    <a:pt x="33212" y="11178"/>
                    <a:pt x="33258" y="11178"/>
                  </a:cubicBezTo>
                  <a:cubicBezTo>
                    <a:pt x="33361" y="11178"/>
                    <a:pt x="33457" y="11076"/>
                    <a:pt x="33457" y="11007"/>
                  </a:cubicBezTo>
                  <a:cubicBezTo>
                    <a:pt x="33524" y="10506"/>
                    <a:pt x="33891" y="10240"/>
                    <a:pt x="34225" y="9939"/>
                  </a:cubicBezTo>
                  <a:cubicBezTo>
                    <a:pt x="34391" y="9839"/>
                    <a:pt x="34558" y="9706"/>
                    <a:pt x="34725" y="9606"/>
                  </a:cubicBezTo>
                  <a:cubicBezTo>
                    <a:pt x="34892" y="9606"/>
                    <a:pt x="35025" y="9572"/>
                    <a:pt x="35192" y="9539"/>
                  </a:cubicBezTo>
                  <a:cubicBezTo>
                    <a:pt x="35259" y="9506"/>
                    <a:pt x="35325" y="9406"/>
                    <a:pt x="35359" y="9372"/>
                  </a:cubicBezTo>
                  <a:cubicBezTo>
                    <a:pt x="35725" y="9555"/>
                    <a:pt x="36062" y="9710"/>
                    <a:pt x="36372" y="9710"/>
                  </a:cubicBezTo>
                  <a:cubicBezTo>
                    <a:pt x="36402" y="9710"/>
                    <a:pt x="36431" y="9709"/>
                    <a:pt x="36460" y="9706"/>
                  </a:cubicBezTo>
                  <a:cubicBezTo>
                    <a:pt x="36623" y="9689"/>
                    <a:pt x="36784" y="9679"/>
                    <a:pt x="36936" y="9679"/>
                  </a:cubicBezTo>
                  <a:cubicBezTo>
                    <a:pt x="37679" y="9679"/>
                    <a:pt x="38193" y="9926"/>
                    <a:pt x="37694" y="10840"/>
                  </a:cubicBezTo>
                  <a:cubicBezTo>
                    <a:pt x="37627" y="10907"/>
                    <a:pt x="37560" y="11007"/>
                    <a:pt x="37527" y="11074"/>
                  </a:cubicBezTo>
                  <a:cubicBezTo>
                    <a:pt x="37861" y="11074"/>
                    <a:pt x="38228" y="11174"/>
                    <a:pt x="38628" y="11407"/>
                  </a:cubicBezTo>
                  <a:cubicBezTo>
                    <a:pt x="38928" y="11574"/>
                    <a:pt x="39195" y="11741"/>
                    <a:pt x="39462" y="11941"/>
                  </a:cubicBezTo>
                  <a:cubicBezTo>
                    <a:pt x="40262" y="10773"/>
                    <a:pt x="40396" y="9673"/>
                    <a:pt x="39629" y="8338"/>
                  </a:cubicBezTo>
                  <a:cubicBezTo>
                    <a:pt x="39729" y="8005"/>
                    <a:pt x="39695" y="7604"/>
                    <a:pt x="39762" y="7271"/>
                  </a:cubicBezTo>
                  <a:cubicBezTo>
                    <a:pt x="39993" y="7349"/>
                    <a:pt x="40229" y="7384"/>
                    <a:pt x="40470" y="7384"/>
                  </a:cubicBezTo>
                  <a:cubicBezTo>
                    <a:pt x="42365" y="7384"/>
                    <a:pt x="44530" y="5239"/>
                    <a:pt x="46341" y="5239"/>
                  </a:cubicBezTo>
                  <a:cubicBezTo>
                    <a:pt x="46462" y="5239"/>
                    <a:pt x="46582" y="5249"/>
                    <a:pt x="46700" y="5269"/>
                  </a:cubicBezTo>
                  <a:cubicBezTo>
                    <a:pt x="47401" y="5403"/>
                    <a:pt x="47934" y="5937"/>
                    <a:pt x="48468" y="6537"/>
                  </a:cubicBezTo>
                  <a:cubicBezTo>
                    <a:pt x="48602" y="6504"/>
                    <a:pt x="48735" y="6404"/>
                    <a:pt x="48868" y="6370"/>
                  </a:cubicBezTo>
                  <a:cubicBezTo>
                    <a:pt x="48101" y="5369"/>
                    <a:pt x="47367" y="4135"/>
                    <a:pt x="46233" y="3668"/>
                  </a:cubicBezTo>
                  <a:cubicBezTo>
                    <a:pt x="46100" y="3301"/>
                    <a:pt x="46033" y="3034"/>
                    <a:pt x="46100" y="2668"/>
                  </a:cubicBezTo>
                  <a:cubicBezTo>
                    <a:pt x="46267" y="1934"/>
                    <a:pt x="47000" y="1500"/>
                    <a:pt x="47101" y="766"/>
                  </a:cubicBezTo>
                  <a:cubicBezTo>
                    <a:pt x="47181" y="362"/>
                    <a:pt x="46870" y="1"/>
                    <a:pt x="46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920600" y="1883875"/>
              <a:ext cx="1460225" cy="1223000"/>
            </a:xfrm>
            <a:custGeom>
              <a:avLst/>
              <a:gdLst/>
              <a:ahLst/>
              <a:cxnLst/>
              <a:rect l="l" t="t" r="r" b="b"/>
              <a:pathLst>
                <a:path w="58409" h="48920" extrusionOk="0">
                  <a:moveTo>
                    <a:pt x="34658" y="16229"/>
                  </a:moveTo>
                  <a:lnTo>
                    <a:pt x="34658" y="16229"/>
                  </a:lnTo>
                  <a:cubicBezTo>
                    <a:pt x="34625" y="16396"/>
                    <a:pt x="34558" y="16596"/>
                    <a:pt x="34558" y="16762"/>
                  </a:cubicBezTo>
                  <a:cubicBezTo>
                    <a:pt x="34531" y="16898"/>
                    <a:pt x="34526" y="17034"/>
                    <a:pt x="34543" y="17152"/>
                  </a:cubicBezTo>
                  <a:lnTo>
                    <a:pt x="34543" y="17152"/>
                  </a:lnTo>
                  <a:cubicBezTo>
                    <a:pt x="34475" y="16819"/>
                    <a:pt x="34379" y="16538"/>
                    <a:pt x="34658" y="16229"/>
                  </a:cubicBezTo>
                  <a:close/>
                  <a:moveTo>
                    <a:pt x="41797" y="20699"/>
                  </a:moveTo>
                  <a:lnTo>
                    <a:pt x="41797" y="21099"/>
                  </a:lnTo>
                  <a:cubicBezTo>
                    <a:pt x="41630" y="21032"/>
                    <a:pt x="41496" y="20932"/>
                    <a:pt x="41330" y="20899"/>
                  </a:cubicBezTo>
                  <a:cubicBezTo>
                    <a:pt x="41496" y="20899"/>
                    <a:pt x="41663" y="20832"/>
                    <a:pt x="41797" y="20699"/>
                  </a:cubicBezTo>
                  <a:close/>
                  <a:moveTo>
                    <a:pt x="43931" y="21499"/>
                  </a:moveTo>
                  <a:cubicBezTo>
                    <a:pt x="43998" y="21666"/>
                    <a:pt x="44032" y="21833"/>
                    <a:pt x="44098" y="22000"/>
                  </a:cubicBezTo>
                  <a:cubicBezTo>
                    <a:pt x="43998" y="21899"/>
                    <a:pt x="43865" y="21866"/>
                    <a:pt x="43731" y="21833"/>
                  </a:cubicBezTo>
                  <a:cubicBezTo>
                    <a:pt x="43698" y="21833"/>
                    <a:pt x="43665" y="21766"/>
                    <a:pt x="43598" y="21766"/>
                  </a:cubicBezTo>
                  <a:cubicBezTo>
                    <a:pt x="43731" y="21699"/>
                    <a:pt x="43865" y="21599"/>
                    <a:pt x="43931" y="21499"/>
                  </a:cubicBezTo>
                  <a:close/>
                  <a:moveTo>
                    <a:pt x="17279" y="23367"/>
                  </a:moveTo>
                  <a:cubicBezTo>
                    <a:pt x="17379" y="23367"/>
                    <a:pt x="17513" y="23367"/>
                    <a:pt x="17679" y="23401"/>
                  </a:cubicBezTo>
                  <a:cubicBezTo>
                    <a:pt x="17613" y="23434"/>
                    <a:pt x="17513" y="23567"/>
                    <a:pt x="17446" y="23667"/>
                  </a:cubicBezTo>
                  <a:lnTo>
                    <a:pt x="17312" y="23401"/>
                  </a:lnTo>
                  <a:lnTo>
                    <a:pt x="17279" y="23367"/>
                  </a:lnTo>
                  <a:close/>
                  <a:moveTo>
                    <a:pt x="47667" y="23601"/>
                  </a:moveTo>
                  <a:cubicBezTo>
                    <a:pt x="47701" y="23767"/>
                    <a:pt x="47801" y="23934"/>
                    <a:pt x="47868" y="24101"/>
                  </a:cubicBezTo>
                  <a:cubicBezTo>
                    <a:pt x="47901" y="24168"/>
                    <a:pt x="47901" y="24234"/>
                    <a:pt x="47968" y="24268"/>
                  </a:cubicBezTo>
                  <a:lnTo>
                    <a:pt x="47901" y="24234"/>
                  </a:lnTo>
                  <a:cubicBezTo>
                    <a:pt x="47734" y="24068"/>
                    <a:pt x="47567" y="23934"/>
                    <a:pt x="47367" y="23834"/>
                  </a:cubicBezTo>
                  <a:cubicBezTo>
                    <a:pt x="47501" y="23734"/>
                    <a:pt x="47567" y="23701"/>
                    <a:pt x="47667" y="23601"/>
                  </a:cubicBezTo>
                  <a:close/>
                  <a:moveTo>
                    <a:pt x="21482" y="23434"/>
                  </a:moveTo>
                  <a:cubicBezTo>
                    <a:pt x="20882" y="23767"/>
                    <a:pt x="20381" y="24201"/>
                    <a:pt x="19948" y="24535"/>
                  </a:cubicBezTo>
                  <a:cubicBezTo>
                    <a:pt x="19647" y="24735"/>
                    <a:pt x="19347" y="24935"/>
                    <a:pt x="19114" y="25168"/>
                  </a:cubicBezTo>
                  <a:cubicBezTo>
                    <a:pt x="19447" y="24768"/>
                    <a:pt x="19814" y="24401"/>
                    <a:pt x="20114" y="23968"/>
                  </a:cubicBezTo>
                  <a:lnTo>
                    <a:pt x="20148" y="23934"/>
                  </a:lnTo>
                  <a:cubicBezTo>
                    <a:pt x="20548" y="23734"/>
                    <a:pt x="21015" y="23567"/>
                    <a:pt x="21482" y="23434"/>
                  </a:cubicBezTo>
                  <a:close/>
                  <a:moveTo>
                    <a:pt x="32990" y="0"/>
                  </a:moveTo>
                  <a:cubicBezTo>
                    <a:pt x="32957" y="0"/>
                    <a:pt x="32924" y="17"/>
                    <a:pt x="32924" y="50"/>
                  </a:cubicBezTo>
                  <a:cubicBezTo>
                    <a:pt x="32357" y="1485"/>
                    <a:pt x="30689" y="4020"/>
                    <a:pt x="31089" y="5688"/>
                  </a:cubicBezTo>
                  <a:cubicBezTo>
                    <a:pt x="31656" y="7589"/>
                    <a:pt x="33491" y="8423"/>
                    <a:pt x="34825" y="9724"/>
                  </a:cubicBezTo>
                  <a:cubicBezTo>
                    <a:pt x="36359" y="11192"/>
                    <a:pt x="35359" y="13260"/>
                    <a:pt x="33891" y="14161"/>
                  </a:cubicBezTo>
                  <a:cubicBezTo>
                    <a:pt x="33157" y="14594"/>
                    <a:pt x="32156" y="15061"/>
                    <a:pt x="31923" y="16029"/>
                  </a:cubicBezTo>
                  <a:cubicBezTo>
                    <a:pt x="31856" y="16262"/>
                    <a:pt x="31823" y="16562"/>
                    <a:pt x="31823" y="16829"/>
                  </a:cubicBezTo>
                  <a:cubicBezTo>
                    <a:pt x="31656" y="16162"/>
                    <a:pt x="31556" y="15428"/>
                    <a:pt x="31389" y="15095"/>
                  </a:cubicBezTo>
                  <a:cubicBezTo>
                    <a:pt x="31056" y="14394"/>
                    <a:pt x="30522" y="13727"/>
                    <a:pt x="30055" y="13060"/>
                  </a:cubicBezTo>
                  <a:cubicBezTo>
                    <a:pt x="29221" y="11759"/>
                    <a:pt x="29855" y="10325"/>
                    <a:pt x="30555" y="9190"/>
                  </a:cubicBezTo>
                  <a:cubicBezTo>
                    <a:pt x="30651" y="9046"/>
                    <a:pt x="30540" y="8937"/>
                    <a:pt x="30407" y="8937"/>
                  </a:cubicBezTo>
                  <a:cubicBezTo>
                    <a:pt x="30356" y="8937"/>
                    <a:pt x="30302" y="8953"/>
                    <a:pt x="30255" y="8990"/>
                  </a:cubicBezTo>
                  <a:cubicBezTo>
                    <a:pt x="29688" y="9491"/>
                    <a:pt x="29254" y="10024"/>
                    <a:pt x="28987" y="10691"/>
                  </a:cubicBezTo>
                  <a:cubicBezTo>
                    <a:pt x="28921" y="10725"/>
                    <a:pt x="28921" y="10725"/>
                    <a:pt x="28921" y="10825"/>
                  </a:cubicBezTo>
                  <a:cubicBezTo>
                    <a:pt x="28654" y="11492"/>
                    <a:pt x="28487" y="12226"/>
                    <a:pt x="28487" y="12993"/>
                  </a:cubicBezTo>
                  <a:cubicBezTo>
                    <a:pt x="28387" y="13093"/>
                    <a:pt x="28320" y="13260"/>
                    <a:pt x="28220" y="13393"/>
                  </a:cubicBezTo>
                  <a:cubicBezTo>
                    <a:pt x="28053" y="13660"/>
                    <a:pt x="28154" y="13860"/>
                    <a:pt x="28187" y="14161"/>
                  </a:cubicBezTo>
                  <a:cubicBezTo>
                    <a:pt x="28320" y="14995"/>
                    <a:pt x="28687" y="15695"/>
                    <a:pt x="28721" y="16562"/>
                  </a:cubicBezTo>
                  <a:cubicBezTo>
                    <a:pt x="28754" y="17196"/>
                    <a:pt x="27053" y="18230"/>
                    <a:pt x="26652" y="18597"/>
                  </a:cubicBezTo>
                  <a:cubicBezTo>
                    <a:pt x="26419" y="18831"/>
                    <a:pt x="26319" y="19064"/>
                    <a:pt x="26319" y="19331"/>
                  </a:cubicBezTo>
                  <a:cubicBezTo>
                    <a:pt x="26019" y="18897"/>
                    <a:pt x="26352" y="18230"/>
                    <a:pt x="26519" y="17696"/>
                  </a:cubicBezTo>
                  <a:cubicBezTo>
                    <a:pt x="26753" y="17029"/>
                    <a:pt x="26686" y="16429"/>
                    <a:pt x="26652" y="15728"/>
                  </a:cubicBezTo>
                  <a:cubicBezTo>
                    <a:pt x="26552" y="14261"/>
                    <a:pt x="26152" y="12993"/>
                    <a:pt x="25752" y="11559"/>
                  </a:cubicBezTo>
                  <a:cubicBezTo>
                    <a:pt x="25738" y="11477"/>
                    <a:pt x="25675" y="11440"/>
                    <a:pt x="25607" y="11440"/>
                  </a:cubicBezTo>
                  <a:cubicBezTo>
                    <a:pt x="25508" y="11440"/>
                    <a:pt x="25398" y="11520"/>
                    <a:pt x="25418" y="11659"/>
                  </a:cubicBezTo>
                  <a:cubicBezTo>
                    <a:pt x="25718" y="13393"/>
                    <a:pt x="26719" y="15528"/>
                    <a:pt x="25352" y="17029"/>
                  </a:cubicBezTo>
                  <a:cubicBezTo>
                    <a:pt x="24684" y="17763"/>
                    <a:pt x="24384" y="18597"/>
                    <a:pt x="24551" y="19598"/>
                  </a:cubicBezTo>
                  <a:lnTo>
                    <a:pt x="24551" y="19665"/>
                  </a:lnTo>
                  <a:cubicBezTo>
                    <a:pt x="24518" y="19665"/>
                    <a:pt x="24518" y="19665"/>
                    <a:pt x="24484" y="19598"/>
                  </a:cubicBezTo>
                  <a:cubicBezTo>
                    <a:pt x="24484" y="19498"/>
                    <a:pt x="24418" y="19364"/>
                    <a:pt x="24418" y="19264"/>
                  </a:cubicBezTo>
                  <a:cubicBezTo>
                    <a:pt x="24418" y="19231"/>
                    <a:pt x="24376" y="19214"/>
                    <a:pt x="24330" y="19214"/>
                  </a:cubicBezTo>
                  <a:cubicBezTo>
                    <a:pt x="24284" y="19214"/>
                    <a:pt x="24234" y="19231"/>
                    <a:pt x="24217" y="19264"/>
                  </a:cubicBezTo>
                  <a:cubicBezTo>
                    <a:pt x="24217" y="19364"/>
                    <a:pt x="24184" y="19431"/>
                    <a:pt x="24184" y="19564"/>
                  </a:cubicBezTo>
                  <a:cubicBezTo>
                    <a:pt x="23484" y="19398"/>
                    <a:pt x="22883" y="19264"/>
                    <a:pt x="22916" y="18330"/>
                  </a:cubicBezTo>
                  <a:cubicBezTo>
                    <a:pt x="22983" y="17296"/>
                    <a:pt x="24217" y="14494"/>
                    <a:pt x="22583" y="14061"/>
                  </a:cubicBezTo>
                  <a:cubicBezTo>
                    <a:pt x="22570" y="14058"/>
                    <a:pt x="22558" y="14057"/>
                    <a:pt x="22547" y="14057"/>
                  </a:cubicBezTo>
                  <a:cubicBezTo>
                    <a:pt x="22402" y="14057"/>
                    <a:pt x="22324" y="14237"/>
                    <a:pt x="22416" y="14361"/>
                  </a:cubicBezTo>
                  <a:cubicBezTo>
                    <a:pt x="23550" y="15328"/>
                    <a:pt x="22516" y="17596"/>
                    <a:pt x="22416" y="18897"/>
                  </a:cubicBezTo>
                  <a:cubicBezTo>
                    <a:pt x="22383" y="19498"/>
                    <a:pt x="22216" y="19898"/>
                    <a:pt x="22583" y="20398"/>
                  </a:cubicBezTo>
                  <a:cubicBezTo>
                    <a:pt x="22750" y="20599"/>
                    <a:pt x="22883" y="20765"/>
                    <a:pt x="23050" y="20932"/>
                  </a:cubicBezTo>
                  <a:cubicBezTo>
                    <a:pt x="22850" y="20932"/>
                    <a:pt x="22583" y="20932"/>
                    <a:pt x="22383" y="20899"/>
                  </a:cubicBezTo>
                  <a:cubicBezTo>
                    <a:pt x="22483" y="20832"/>
                    <a:pt x="22383" y="20665"/>
                    <a:pt x="22249" y="20599"/>
                  </a:cubicBezTo>
                  <a:cubicBezTo>
                    <a:pt x="21716" y="20565"/>
                    <a:pt x="21215" y="20198"/>
                    <a:pt x="20915" y="19731"/>
                  </a:cubicBezTo>
                  <a:cubicBezTo>
                    <a:pt x="20848" y="19598"/>
                    <a:pt x="20815" y="19498"/>
                    <a:pt x="20815" y="19331"/>
                  </a:cubicBezTo>
                  <a:cubicBezTo>
                    <a:pt x="20815" y="19231"/>
                    <a:pt x="20848" y="19198"/>
                    <a:pt x="20848" y="19164"/>
                  </a:cubicBezTo>
                  <a:cubicBezTo>
                    <a:pt x="21015" y="18364"/>
                    <a:pt x="20848" y="17730"/>
                    <a:pt x="20515" y="17029"/>
                  </a:cubicBezTo>
                  <a:cubicBezTo>
                    <a:pt x="20181" y="16329"/>
                    <a:pt x="19381" y="16029"/>
                    <a:pt x="18713" y="15895"/>
                  </a:cubicBezTo>
                  <a:cubicBezTo>
                    <a:pt x="18563" y="15878"/>
                    <a:pt x="18405" y="15870"/>
                    <a:pt x="18251" y="15870"/>
                  </a:cubicBezTo>
                  <a:cubicBezTo>
                    <a:pt x="18096" y="15870"/>
                    <a:pt x="17946" y="15878"/>
                    <a:pt x="17813" y="15895"/>
                  </a:cubicBezTo>
                  <a:cubicBezTo>
                    <a:pt x="17786" y="15895"/>
                    <a:pt x="17182" y="15972"/>
                    <a:pt x="16556" y="15972"/>
                  </a:cubicBezTo>
                  <a:cubicBezTo>
                    <a:pt x="15640" y="15972"/>
                    <a:pt x="14678" y="15807"/>
                    <a:pt x="15411" y="14995"/>
                  </a:cubicBezTo>
                  <a:cubicBezTo>
                    <a:pt x="16479" y="13860"/>
                    <a:pt x="17746" y="12893"/>
                    <a:pt x="17579" y="11192"/>
                  </a:cubicBezTo>
                  <a:cubicBezTo>
                    <a:pt x="17493" y="10215"/>
                    <a:pt x="16863" y="9609"/>
                    <a:pt x="16007" y="9609"/>
                  </a:cubicBezTo>
                  <a:cubicBezTo>
                    <a:pt x="15869" y="9609"/>
                    <a:pt x="15726" y="9625"/>
                    <a:pt x="15578" y="9657"/>
                  </a:cubicBezTo>
                  <a:cubicBezTo>
                    <a:pt x="15511" y="9657"/>
                    <a:pt x="15511" y="9824"/>
                    <a:pt x="15578" y="9824"/>
                  </a:cubicBezTo>
                  <a:cubicBezTo>
                    <a:pt x="17046" y="10992"/>
                    <a:pt x="17413" y="12059"/>
                    <a:pt x="16679" y="13160"/>
                  </a:cubicBezTo>
                  <a:cubicBezTo>
                    <a:pt x="16245" y="13927"/>
                    <a:pt x="15478" y="14427"/>
                    <a:pt x="14677" y="14828"/>
                  </a:cubicBezTo>
                  <a:cubicBezTo>
                    <a:pt x="14410" y="14928"/>
                    <a:pt x="13977" y="15328"/>
                    <a:pt x="14010" y="15662"/>
                  </a:cubicBezTo>
                  <a:cubicBezTo>
                    <a:pt x="14177" y="16929"/>
                    <a:pt x="15244" y="17330"/>
                    <a:pt x="16412" y="17430"/>
                  </a:cubicBezTo>
                  <a:cubicBezTo>
                    <a:pt x="17546" y="17530"/>
                    <a:pt x="19347" y="17229"/>
                    <a:pt x="18914" y="19097"/>
                  </a:cubicBezTo>
                  <a:cubicBezTo>
                    <a:pt x="18713" y="19931"/>
                    <a:pt x="18480" y="20532"/>
                    <a:pt x="18747" y="21366"/>
                  </a:cubicBezTo>
                  <a:cubicBezTo>
                    <a:pt x="18747" y="21399"/>
                    <a:pt x="18814" y="21499"/>
                    <a:pt x="18847" y="21533"/>
                  </a:cubicBezTo>
                  <a:cubicBezTo>
                    <a:pt x="18350" y="21419"/>
                    <a:pt x="17798" y="21323"/>
                    <a:pt x="17264" y="21323"/>
                  </a:cubicBezTo>
                  <a:cubicBezTo>
                    <a:pt x="16544" y="21323"/>
                    <a:pt x="15856" y="21497"/>
                    <a:pt x="15378" y="22033"/>
                  </a:cubicBezTo>
                  <a:cubicBezTo>
                    <a:pt x="15056" y="22408"/>
                    <a:pt x="14671" y="23363"/>
                    <a:pt x="14272" y="23363"/>
                  </a:cubicBezTo>
                  <a:cubicBezTo>
                    <a:pt x="14174" y="23363"/>
                    <a:pt x="14075" y="23305"/>
                    <a:pt x="13977" y="23167"/>
                  </a:cubicBezTo>
                  <a:cubicBezTo>
                    <a:pt x="13543" y="22567"/>
                    <a:pt x="13343" y="21899"/>
                    <a:pt x="13009" y="21332"/>
                  </a:cubicBezTo>
                  <a:cubicBezTo>
                    <a:pt x="12509" y="20432"/>
                    <a:pt x="12142" y="19765"/>
                    <a:pt x="11075" y="19531"/>
                  </a:cubicBezTo>
                  <a:cubicBezTo>
                    <a:pt x="10728" y="19428"/>
                    <a:pt x="10376" y="19350"/>
                    <a:pt x="10062" y="19350"/>
                  </a:cubicBezTo>
                  <a:cubicBezTo>
                    <a:pt x="9559" y="19350"/>
                    <a:pt x="9150" y="19549"/>
                    <a:pt x="9007" y="20165"/>
                  </a:cubicBezTo>
                  <a:cubicBezTo>
                    <a:pt x="8985" y="20230"/>
                    <a:pt x="9063" y="20296"/>
                    <a:pt x="9129" y="20296"/>
                  </a:cubicBezTo>
                  <a:cubicBezTo>
                    <a:pt x="9164" y="20296"/>
                    <a:pt x="9195" y="20278"/>
                    <a:pt x="9207" y="20232"/>
                  </a:cubicBezTo>
                  <a:cubicBezTo>
                    <a:pt x="9361" y="19923"/>
                    <a:pt x="9702" y="19813"/>
                    <a:pt x="10090" y="19813"/>
                  </a:cubicBezTo>
                  <a:cubicBezTo>
                    <a:pt x="10792" y="19813"/>
                    <a:pt x="11649" y="20172"/>
                    <a:pt x="11842" y="20365"/>
                  </a:cubicBezTo>
                  <a:cubicBezTo>
                    <a:pt x="12209" y="20699"/>
                    <a:pt x="12509" y="21499"/>
                    <a:pt x="12676" y="21933"/>
                  </a:cubicBezTo>
                  <a:cubicBezTo>
                    <a:pt x="12976" y="22700"/>
                    <a:pt x="12976" y="23667"/>
                    <a:pt x="13343" y="24368"/>
                  </a:cubicBezTo>
                  <a:cubicBezTo>
                    <a:pt x="13541" y="24764"/>
                    <a:pt x="13974" y="24913"/>
                    <a:pt x="14412" y="24913"/>
                  </a:cubicBezTo>
                  <a:cubicBezTo>
                    <a:pt x="14712" y="24913"/>
                    <a:pt x="15014" y="24843"/>
                    <a:pt x="15244" y="24735"/>
                  </a:cubicBezTo>
                  <a:cubicBezTo>
                    <a:pt x="15478" y="24668"/>
                    <a:pt x="15678" y="24535"/>
                    <a:pt x="15845" y="24368"/>
                  </a:cubicBezTo>
                  <a:cubicBezTo>
                    <a:pt x="15878" y="24535"/>
                    <a:pt x="15911" y="24735"/>
                    <a:pt x="15878" y="24902"/>
                  </a:cubicBezTo>
                  <a:cubicBezTo>
                    <a:pt x="15745" y="25569"/>
                    <a:pt x="15411" y="26102"/>
                    <a:pt x="15478" y="26770"/>
                  </a:cubicBezTo>
                  <a:cubicBezTo>
                    <a:pt x="15144" y="27370"/>
                    <a:pt x="14811" y="27937"/>
                    <a:pt x="14377" y="28504"/>
                  </a:cubicBezTo>
                  <a:cubicBezTo>
                    <a:pt x="14077" y="28871"/>
                    <a:pt x="13910" y="29071"/>
                    <a:pt x="14010" y="29371"/>
                  </a:cubicBezTo>
                  <a:cubicBezTo>
                    <a:pt x="13699" y="29371"/>
                    <a:pt x="13373" y="29386"/>
                    <a:pt x="13190" y="29386"/>
                  </a:cubicBezTo>
                  <a:cubicBezTo>
                    <a:pt x="13098" y="29386"/>
                    <a:pt x="13043" y="29383"/>
                    <a:pt x="13043" y="29371"/>
                  </a:cubicBezTo>
                  <a:cubicBezTo>
                    <a:pt x="12576" y="28604"/>
                    <a:pt x="11909" y="28237"/>
                    <a:pt x="11241" y="27670"/>
                  </a:cubicBezTo>
                  <a:cubicBezTo>
                    <a:pt x="10093" y="26580"/>
                    <a:pt x="9538" y="25514"/>
                    <a:pt x="8130" y="25514"/>
                  </a:cubicBezTo>
                  <a:cubicBezTo>
                    <a:pt x="7902" y="25514"/>
                    <a:pt x="7651" y="25542"/>
                    <a:pt x="7372" y="25602"/>
                  </a:cubicBezTo>
                  <a:cubicBezTo>
                    <a:pt x="7239" y="25669"/>
                    <a:pt x="7305" y="25869"/>
                    <a:pt x="7405" y="25869"/>
                  </a:cubicBezTo>
                  <a:cubicBezTo>
                    <a:pt x="8840" y="25869"/>
                    <a:pt x="9640" y="26069"/>
                    <a:pt x="10474" y="27370"/>
                  </a:cubicBezTo>
                  <a:cubicBezTo>
                    <a:pt x="11008" y="28204"/>
                    <a:pt x="11342" y="28904"/>
                    <a:pt x="11508" y="29872"/>
                  </a:cubicBezTo>
                  <a:cubicBezTo>
                    <a:pt x="11675" y="30939"/>
                    <a:pt x="12509" y="31239"/>
                    <a:pt x="13343" y="31373"/>
                  </a:cubicBezTo>
                  <a:cubicBezTo>
                    <a:pt x="13422" y="31571"/>
                    <a:pt x="13596" y="31664"/>
                    <a:pt x="13780" y="31664"/>
                  </a:cubicBezTo>
                  <a:cubicBezTo>
                    <a:pt x="13905" y="31664"/>
                    <a:pt x="14035" y="31621"/>
                    <a:pt x="14144" y="31540"/>
                  </a:cubicBezTo>
                  <a:lnTo>
                    <a:pt x="14344" y="31540"/>
                  </a:lnTo>
                  <a:cubicBezTo>
                    <a:pt x="14177" y="31907"/>
                    <a:pt x="14010" y="32274"/>
                    <a:pt x="13877" y="32607"/>
                  </a:cubicBezTo>
                  <a:cubicBezTo>
                    <a:pt x="13877" y="32674"/>
                    <a:pt x="13843" y="32707"/>
                    <a:pt x="13843" y="32774"/>
                  </a:cubicBezTo>
                  <a:cubicBezTo>
                    <a:pt x="13494" y="32494"/>
                    <a:pt x="12998" y="32263"/>
                    <a:pt x="12548" y="32263"/>
                  </a:cubicBezTo>
                  <a:cubicBezTo>
                    <a:pt x="12355" y="32263"/>
                    <a:pt x="12170" y="32306"/>
                    <a:pt x="12009" y="32407"/>
                  </a:cubicBezTo>
                  <a:cubicBezTo>
                    <a:pt x="11864" y="32486"/>
                    <a:pt x="11676" y="32522"/>
                    <a:pt x="11467" y="32522"/>
                  </a:cubicBezTo>
                  <a:cubicBezTo>
                    <a:pt x="10712" y="32522"/>
                    <a:pt x="9690" y="32055"/>
                    <a:pt x="9507" y="31506"/>
                  </a:cubicBezTo>
                  <a:cubicBezTo>
                    <a:pt x="9492" y="31448"/>
                    <a:pt x="9452" y="31421"/>
                    <a:pt x="9411" y="31421"/>
                  </a:cubicBezTo>
                  <a:cubicBezTo>
                    <a:pt x="9359" y="31421"/>
                    <a:pt x="9307" y="31465"/>
                    <a:pt x="9307" y="31540"/>
                  </a:cubicBezTo>
                  <a:cubicBezTo>
                    <a:pt x="9373" y="32207"/>
                    <a:pt x="10041" y="32507"/>
                    <a:pt x="10574" y="32674"/>
                  </a:cubicBezTo>
                  <a:cubicBezTo>
                    <a:pt x="10841" y="32741"/>
                    <a:pt x="11141" y="32774"/>
                    <a:pt x="11375" y="32907"/>
                  </a:cubicBezTo>
                  <a:cubicBezTo>
                    <a:pt x="11708" y="33041"/>
                    <a:pt x="11708" y="33174"/>
                    <a:pt x="11909" y="33408"/>
                  </a:cubicBezTo>
                  <a:cubicBezTo>
                    <a:pt x="12209" y="33741"/>
                    <a:pt x="12576" y="34008"/>
                    <a:pt x="12909" y="34275"/>
                  </a:cubicBezTo>
                  <a:cubicBezTo>
                    <a:pt x="13009" y="34375"/>
                    <a:pt x="13143" y="34442"/>
                    <a:pt x="13210" y="34508"/>
                  </a:cubicBezTo>
                  <a:cubicBezTo>
                    <a:pt x="13043" y="34942"/>
                    <a:pt x="12876" y="35442"/>
                    <a:pt x="12809" y="35943"/>
                  </a:cubicBezTo>
                  <a:cubicBezTo>
                    <a:pt x="12349" y="35253"/>
                    <a:pt x="11634" y="34915"/>
                    <a:pt x="10875" y="34915"/>
                  </a:cubicBezTo>
                  <a:cubicBezTo>
                    <a:pt x="10644" y="34915"/>
                    <a:pt x="10408" y="34946"/>
                    <a:pt x="10174" y="35009"/>
                  </a:cubicBezTo>
                  <a:cubicBezTo>
                    <a:pt x="9207" y="35242"/>
                    <a:pt x="8473" y="35843"/>
                    <a:pt x="7405" y="35943"/>
                  </a:cubicBezTo>
                  <a:cubicBezTo>
                    <a:pt x="7350" y="35949"/>
                    <a:pt x="7296" y="35952"/>
                    <a:pt x="7241" y="35952"/>
                  </a:cubicBezTo>
                  <a:cubicBezTo>
                    <a:pt x="6141" y="35952"/>
                    <a:pt x="5161" y="34712"/>
                    <a:pt x="4303" y="34108"/>
                  </a:cubicBezTo>
                  <a:cubicBezTo>
                    <a:pt x="3472" y="33561"/>
                    <a:pt x="2541" y="33345"/>
                    <a:pt x="1603" y="33345"/>
                  </a:cubicBezTo>
                  <a:cubicBezTo>
                    <a:pt x="1110" y="33345"/>
                    <a:pt x="616" y="33404"/>
                    <a:pt x="134" y="33508"/>
                  </a:cubicBezTo>
                  <a:cubicBezTo>
                    <a:pt x="0" y="33541"/>
                    <a:pt x="33" y="33708"/>
                    <a:pt x="167" y="33708"/>
                  </a:cubicBezTo>
                  <a:cubicBezTo>
                    <a:pt x="540" y="33645"/>
                    <a:pt x="897" y="33614"/>
                    <a:pt x="1241" y="33614"/>
                  </a:cubicBezTo>
                  <a:cubicBezTo>
                    <a:pt x="3261" y="33614"/>
                    <a:pt x="4788" y="34675"/>
                    <a:pt x="6071" y="36443"/>
                  </a:cubicBezTo>
                  <a:cubicBezTo>
                    <a:pt x="6672" y="37244"/>
                    <a:pt x="7706" y="37411"/>
                    <a:pt x="8640" y="37411"/>
                  </a:cubicBezTo>
                  <a:cubicBezTo>
                    <a:pt x="9040" y="37411"/>
                    <a:pt x="9474" y="37244"/>
                    <a:pt x="9840" y="37110"/>
                  </a:cubicBezTo>
                  <a:cubicBezTo>
                    <a:pt x="10166" y="37005"/>
                    <a:pt x="10376" y="36947"/>
                    <a:pt x="10533" y="36947"/>
                  </a:cubicBezTo>
                  <a:cubicBezTo>
                    <a:pt x="10876" y="36947"/>
                    <a:pt x="10972" y="37225"/>
                    <a:pt x="11475" y="37911"/>
                  </a:cubicBezTo>
                  <a:cubicBezTo>
                    <a:pt x="12142" y="38845"/>
                    <a:pt x="12009" y="39846"/>
                    <a:pt x="12075" y="40846"/>
                  </a:cubicBezTo>
                  <a:lnTo>
                    <a:pt x="12042" y="40880"/>
                  </a:lnTo>
                  <a:cubicBezTo>
                    <a:pt x="11975" y="41180"/>
                    <a:pt x="12009" y="41547"/>
                    <a:pt x="11675" y="41680"/>
                  </a:cubicBezTo>
                  <a:cubicBezTo>
                    <a:pt x="11575" y="41714"/>
                    <a:pt x="11542" y="41714"/>
                    <a:pt x="11475" y="41714"/>
                  </a:cubicBezTo>
                  <a:cubicBezTo>
                    <a:pt x="11208" y="41547"/>
                    <a:pt x="10908" y="41413"/>
                    <a:pt x="10541" y="41347"/>
                  </a:cubicBezTo>
                  <a:cubicBezTo>
                    <a:pt x="10442" y="41326"/>
                    <a:pt x="10342" y="41317"/>
                    <a:pt x="10241" y="41317"/>
                  </a:cubicBezTo>
                  <a:cubicBezTo>
                    <a:pt x="9180" y="41317"/>
                    <a:pt x="8051" y="42388"/>
                    <a:pt x="8173" y="43515"/>
                  </a:cubicBezTo>
                  <a:cubicBezTo>
                    <a:pt x="8239" y="44182"/>
                    <a:pt x="8406" y="44616"/>
                    <a:pt x="8673" y="45183"/>
                  </a:cubicBezTo>
                  <a:cubicBezTo>
                    <a:pt x="8806" y="45616"/>
                    <a:pt x="9040" y="46083"/>
                    <a:pt x="9140" y="46517"/>
                  </a:cubicBezTo>
                  <a:cubicBezTo>
                    <a:pt x="9040" y="47551"/>
                    <a:pt x="7539" y="47885"/>
                    <a:pt x="6571" y="48085"/>
                  </a:cubicBezTo>
                  <a:cubicBezTo>
                    <a:pt x="6302" y="48150"/>
                    <a:pt x="6044" y="48178"/>
                    <a:pt x="5793" y="48178"/>
                  </a:cubicBezTo>
                  <a:cubicBezTo>
                    <a:pt x="4326" y="48178"/>
                    <a:pt x="3136" y="47223"/>
                    <a:pt x="1692" y="47223"/>
                  </a:cubicBezTo>
                  <a:cubicBezTo>
                    <a:pt x="1489" y="47223"/>
                    <a:pt x="1282" y="47241"/>
                    <a:pt x="1068" y="47284"/>
                  </a:cubicBezTo>
                  <a:cubicBezTo>
                    <a:pt x="967" y="47351"/>
                    <a:pt x="1001" y="47518"/>
                    <a:pt x="1134" y="47518"/>
                  </a:cubicBezTo>
                  <a:cubicBezTo>
                    <a:pt x="1835" y="47518"/>
                    <a:pt x="2635" y="47718"/>
                    <a:pt x="3469" y="48018"/>
                  </a:cubicBezTo>
                  <a:cubicBezTo>
                    <a:pt x="3336" y="48052"/>
                    <a:pt x="3302" y="48252"/>
                    <a:pt x="3469" y="48352"/>
                  </a:cubicBezTo>
                  <a:cubicBezTo>
                    <a:pt x="4243" y="48724"/>
                    <a:pt x="5188" y="48900"/>
                    <a:pt x="6115" y="48900"/>
                  </a:cubicBezTo>
                  <a:cubicBezTo>
                    <a:pt x="6268" y="48900"/>
                    <a:pt x="6420" y="48895"/>
                    <a:pt x="6571" y="48885"/>
                  </a:cubicBezTo>
                  <a:cubicBezTo>
                    <a:pt x="6760" y="48908"/>
                    <a:pt x="6947" y="48920"/>
                    <a:pt x="7130" y="48920"/>
                  </a:cubicBezTo>
                  <a:cubicBezTo>
                    <a:pt x="8047" y="48920"/>
                    <a:pt x="8890" y="48619"/>
                    <a:pt x="9640" y="47785"/>
                  </a:cubicBezTo>
                  <a:cubicBezTo>
                    <a:pt x="10808" y="46517"/>
                    <a:pt x="9840" y="45383"/>
                    <a:pt x="10141" y="43782"/>
                  </a:cubicBezTo>
                  <a:cubicBezTo>
                    <a:pt x="10143" y="43770"/>
                    <a:pt x="10149" y="43765"/>
                    <a:pt x="10158" y="43765"/>
                  </a:cubicBezTo>
                  <a:cubicBezTo>
                    <a:pt x="10308" y="43765"/>
                    <a:pt x="11349" y="45189"/>
                    <a:pt x="11475" y="45283"/>
                  </a:cubicBezTo>
                  <a:cubicBezTo>
                    <a:pt x="11940" y="45841"/>
                    <a:pt x="12550" y="46054"/>
                    <a:pt x="13224" y="46054"/>
                  </a:cubicBezTo>
                  <a:cubicBezTo>
                    <a:pt x="13274" y="46054"/>
                    <a:pt x="13325" y="46052"/>
                    <a:pt x="13376" y="46050"/>
                  </a:cubicBezTo>
                  <a:cubicBezTo>
                    <a:pt x="13476" y="46050"/>
                    <a:pt x="13543" y="46017"/>
                    <a:pt x="13643" y="45950"/>
                  </a:cubicBezTo>
                  <a:cubicBezTo>
                    <a:pt x="13710" y="46250"/>
                    <a:pt x="13843" y="46550"/>
                    <a:pt x="14077" y="46784"/>
                  </a:cubicBezTo>
                  <a:cubicBezTo>
                    <a:pt x="14096" y="46803"/>
                    <a:pt x="14119" y="46812"/>
                    <a:pt x="14141" y="46812"/>
                  </a:cubicBezTo>
                  <a:cubicBezTo>
                    <a:pt x="14194" y="46812"/>
                    <a:pt x="14244" y="46764"/>
                    <a:pt x="14244" y="46717"/>
                  </a:cubicBezTo>
                  <a:cubicBezTo>
                    <a:pt x="14210" y="46350"/>
                    <a:pt x="14043" y="46017"/>
                    <a:pt x="13910" y="45683"/>
                  </a:cubicBezTo>
                  <a:cubicBezTo>
                    <a:pt x="14043" y="45416"/>
                    <a:pt x="14010" y="45083"/>
                    <a:pt x="13710" y="44883"/>
                  </a:cubicBezTo>
                  <a:cubicBezTo>
                    <a:pt x="13543" y="44783"/>
                    <a:pt x="13410" y="44682"/>
                    <a:pt x="13310" y="44549"/>
                  </a:cubicBezTo>
                  <a:cubicBezTo>
                    <a:pt x="13310" y="44449"/>
                    <a:pt x="13310" y="44416"/>
                    <a:pt x="13243" y="44349"/>
                  </a:cubicBezTo>
                  <a:lnTo>
                    <a:pt x="13243" y="44349"/>
                  </a:lnTo>
                  <a:cubicBezTo>
                    <a:pt x="13261" y="44358"/>
                    <a:pt x="13279" y="44362"/>
                    <a:pt x="13295" y="44362"/>
                  </a:cubicBezTo>
                  <a:cubicBezTo>
                    <a:pt x="13341" y="44362"/>
                    <a:pt x="13376" y="44331"/>
                    <a:pt x="13376" y="44282"/>
                  </a:cubicBezTo>
                  <a:cubicBezTo>
                    <a:pt x="13410" y="43949"/>
                    <a:pt x="13243" y="43515"/>
                    <a:pt x="13143" y="43215"/>
                  </a:cubicBezTo>
                  <a:cubicBezTo>
                    <a:pt x="13143" y="43181"/>
                    <a:pt x="13076" y="43181"/>
                    <a:pt x="13076" y="43115"/>
                  </a:cubicBezTo>
                  <a:lnTo>
                    <a:pt x="13076" y="43048"/>
                  </a:lnTo>
                  <a:cubicBezTo>
                    <a:pt x="13009" y="42581"/>
                    <a:pt x="12976" y="42014"/>
                    <a:pt x="12709" y="41547"/>
                  </a:cubicBezTo>
                  <a:lnTo>
                    <a:pt x="12709" y="41547"/>
                  </a:lnTo>
                  <a:cubicBezTo>
                    <a:pt x="12751" y="41616"/>
                    <a:pt x="12822" y="41651"/>
                    <a:pt x="12890" y="41651"/>
                  </a:cubicBezTo>
                  <a:cubicBezTo>
                    <a:pt x="12985" y="41651"/>
                    <a:pt x="13076" y="41583"/>
                    <a:pt x="13076" y="41447"/>
                  </a:cubicBezTo>
                  <a:cubicBezTo>
                    <a:pt x="13076" y="41080"/>
                    <a:pt x="13043" y="40746"/>
                    <a:pt x="12909" y="40413"/>
                  </a:cubicBezTo>
                  <a:cubicBezTo>
                    <a:pt x="12909" y="40396"/>
                    <a:pt x="12893" y="40388"/>
                    <a:pt x="12876" y="40388"/>
                  </a:cubicBezTo>
                  <a:cubicBezTo>
                    <a:pt x="12859" y="40388"/>
                    <a:pt x="12843" y="40396"/>
                    <a:pt x="12843" y="40413"/>
                  </a:cubicBezTo>
                  <a:cubicBezTo>
                    <a:pt x="12743" y="40746"/>
                    <a:pt x="12709" y="41113"/>
                    <a:pt x="12676" y="41447"/>
                  </a:cubicBezTo>
                  <a:lnTo>
                    <a:pt x="12676" y="41547"/>
                  </a:lnTo>
                  <a:cubicBezTo>
                    <a:pt x="12676" y="41514"/>
                    <a:pt x="12642" y="41514"/>
                    <a:pt x="12642" y="41447"/>
                  </a:cubicBezTo>
                  <a:cubicBezTo>
                    <a:pt x="12509" y="39879"/>
                    <a:pt x="13543" y="38578"/>
                    <a:pt x="13310" y="37044"/>
                  </a:cubicBezTo>
                  <a:cubicBezTo>
                    <a:pt x="13476" y="36176"/>
                    <a:pt x="13677" y="35376"/>
                    <a:pt x="13910" y="34575"/>
                  </a:cubicBezTo>
                  <a:cubicBezTo>
                    <a:pt x="14344" y="34408"/>
                    <a:pt x="14677" y="33908"/>
                    <a:pt x="14377" y="33408"/>
                  </a:cubicBezTo>
                  <a:cubicBezTo>
                    <a:pt x="14410" y="33274"/>
                    <a:pt x="14510" y="33174"/>
                    <a:pt x="14544" y="33041"/>
                  </a:cubicBezTo>
                  <a:cubicBezTo>
                    <a:pt x="15144" y="31740"/>
                    <a:pt x="16145" y="30506"/>
                    <a:pt x="16512" y="29105"/>
                  </a:cubicBezTo>
                  <a:cubicBezTo>
                    <a:pt x="16535" y="29034"/>
                    <a:pt x="16459" y="28963"/>
                    <a:pt x="16389" y="28963"/>
                  </a:cubicBezTo>
                  <a:cubicBezTo>
                    <a:pt x="16359" y="28963"/>
                    <a:pt x="16331" y="28975"/>
                    <a:pt x="16312" y="29005"/>
                  </a:cubicBezTo>
                  <a:cubicBezTo>
                    <a:pt x="15911" y="29338"/>
                    <a:pt x="15578" y="29738"/>
                    <a:pt x="15311" y="30205"/>
                  </a:cubicBezTo>
                  <a:cubicBezTo>
                    <a:pt x="15211" y="30039"/>
                    <a:pt x="15078" y="29905"/>
                    <a:pt x="14911" y="29772"/>
                  </a:cubicBezTo>
                  <a:cubicBezTo>
                    <a:pt x="15244" y="29605"/>
                    <a:pt x="15578" y="29405"/>
                    <a:pt x="15911" y="29205"/>
                  </a:cubicBezTo>
                  <a:cubicBezTo>
                    <a:pt x="15998" y="29118"/>
                    <a:pt x="15935" y="29031"/>
                    <a:pt x="15873" y="29031"/>
                  </a:cubicBezTo>
                  <a:cubicBezTo>
                    <a:pt x="15863" y="29031"/>
                    <a:pt x="15854" y="29033"/>
                    <a:pt x="15845" y="29038"/>
                  </a:cubicBezTo>
                  <a:cubicBezTo>
                    <a:pt x="15645" y="29171"/>
                    <a:pt x="14911" y="29672"/>
                    <a:pt x="14711" y="29705"/>
                  </a:cubicBezTo>
                  <a:lnTo>
                    <a:pt x="14677" y="29705"/>
                  </a:lnTo>
                  <a:cubicBezTo>
                    <a:pt x="14677" y="29672"/>
                    <a:pt x="14711" y="29572"/>
                    <a:pt x="14877" y="29405"/>
                  </a:cubicBezTo>
                  <a:cubicBezTo>
                    <a:pt x="15311" y="28938"/>
                    <a:pt x="15711" y="28571"/>
                    <a:pt x="16212" y="28237"/>
                  </a:cubicBezTo>
                  <a:lnTo>
                    <a:pt x="16245" y="28271"/>
                  </a:lnTo>
                  <a:cubicBezTo>
                    <a:pt x="16285" y="28310"/>
                    <a:pt x="16334" y="28329"/>
                    <a:pt x="16380" y="28329"/>
                  </a:cubicBezTo>
                  <a:cubicBezTo>
                    <a:pt x="16451" y="28329"/>
                    <a:pt x="16512" y="28285"/>
                    <a:pt x="16512" y="28204"/>
                  </a:cubicBezTo>
                  <a:cubicBezTo>
                    <a:pt x="16512" y="28171"/>
                    <a:pt x="16512" y="28104"/>
                    <a:pt x="16479" y="28071"/>
                  </a:cubicBezTo>
                  <a:cubicBezTo>
                    <a:pt x="16645" y="27937"/>
                    <a:pt x="16812" y="27837"/>
                    <a:pt x="16979" y="27737"/>
                  </a:cubicBezTo>
                  <a:cubicBezTo>
                    <a:pt x="17079" y="27670"/>
                    <a:pt x="17179" y="27570"/>
                    <a:pt x="17312" y="27503"/>
                  </a:cubicBezTo>
                  <a:cubicBezTo>
                    <a:pt x="17312" y="27537"/>
                    <a:pt x="17346" y="27570"/>
                    <a:pt x="17379" y="27604"/>
                  </a:cubicBezTo>
                  <a:cubicBezTo>
                    <a:pt x="17079" y="27937"/>
                    <a:pt x="16845" y="28337"/>
                    <a:pt x="16579" y="28704"/>
                  </a:cubicBezTo>
                  <a:cubicBezTo>
                    <a:pt x="16530" y="28802"/>
                    <a:pt x="16606" y="28864"/>
                    <a:pt x="16677" y="28864"/>
                  </a:cubicBezTo>
                  <a:cubicBezTo>
                    <a:pt x="16702" y="28864"/>
                    <a:pt x="16728" y="28856"/>
                    <a:pt x="16745" y="28838"/>
                  </a:cubicBezTo>
                  <a:cubicBezTo>
                    <a:pt x="18046" y="27837"/>
                    <a:pt x="19180" y="26603"/>
                    <a:pt x="20481" y="25602"/>
                  </a:cubicBezTo>
                  <a:cubicBezTo>
                    <a:pt x="21649" y="24735"/>
                    <a:pt x="23417" y="24535"/>
                    <a:pt x="24384" y="23434"/>
                  </a:cubicBezTo>
                  <a:cubicBezTo>
                    <a:pt x="24418" y="23401"/>
                    <a:pt x="24418" y="23367"/>
                    <a:pt x="24418" y="23334"/>
                  </a:cubicBezTo>
                  <a:cubicBezTo>
                    <a:pt x="24684" y="23234"/>
                    <a:pt x="24985" y="23167"/>
                    <a:pt x="25218" y="23067"/>
                  </a:cubicBezTo>
                  <a:cubicBezTo>
                    <a:pt x="25251" y="23100"/>
                    <a:pt x="25318" y="23100"/>
                    <a:pt x="25385" y="23100"/>
                  </a:cubicBezTo>
                  <a:cubicBezTo>
                    <a:pt x="25852" y="23000"/>
                    <a:pt x="26319" y="22833"/>
                    <a:pt x="26753" y="22667"/>
                  </a:cubicBezTo>
                  <a:cubicBezTo>
                    <a:pt x="27186" y="22500"/>
                    <a:pt x="27653" y="22366"/>
                    <a:pt x="28020" y="22100"/>
                  </a:cubicBezTo>
                  <a:cubicBezTo>
                    <a:pt x="28554" y="22100"/>
                    <a:pt x="29054" y="22000"/>
                    <a:pt x="29388" y="21666"/>
                  </a:cubicBezTo>
                  <a:lnTo>
                    <a:pt x="29421" y="21599"/>
                  </a:lnTo>
                  <a:cubicBezTo>
                    <a:pt x="29471" y="21674"/>
                    <a:pt x="29521" y="21712"/>
                    <a:pt x="29599" y="21712"/>
                  </a:cubicBezTo>
                  <a:cubicBezTo>
                    <a:pt x="29625" y="21712"/>
                    <a:pt x="29655" y="21708"/>
                    <a:pt x="29688" y="21699"/>
                  </a:cubicBezTo>
                  <a:cubicBezTo>
                    <a:pt x="30422" y="21432"/>
                    <a:pt x="31389" y="21699"/>
                    <a:pt x="32056" y="21232"/>
                  </a:cubicBezTo>
                  <a:cubicBezTo>
                    <a:pt x="32156" y="21199"/>
                    <a:pt x="32090" y="21066"/>
                    <a:pt x="32023" y="21032"/>
                  </a:cubicBezTo>
                  <a:cubicBezTo>
                    <a:pt x="31743" y="20925"/>
                    <a:pt x="31431" y="20877"/>
                    <a:pt x="31112" y="20877"/>
                  </a:cubicBezTo>
                  <a:cubicBezTo>
                    <a:pt x="30634" y="20877"/>
                    <a:pt x="30142" y="20985"/>
                    <a:pt x="29721" y="21166"/>
                  </a:cubicBezTo>
                  <a:cubicBezTo>
                    <a:pt x="29755" y="21066"/>
                    <a:pt x="29755" y="20999"/>
                    <a:pt x="29755" y="20899"/>
                  </a:cubicBezTo>
                  <a:cubicBezTo>
                    <a:pt x="29855" y="20865"/>
                    <a:pt x="29921" y="20832"/>
                    <a:pt x="29988" y="20732"/>
                  </a:cubicBezTo>
                  <a:cubicBezTo>
                    <a:pt x="30022" y="20699"/>
                    <a:pt x="30055" y="20665"/>
                    <a:pt x="30088" y="20665"/>
                  </a:cubicBezTo>
                  <a:cubicBezTo>
                    <a:pt x="30388" y="20565"/>
                    <a:pt x="30722" y="20432"/>
                    <a:pt x="31022" y="20332"/>
                  </a:cubicBezTo>
                  <a:cubicBezTo>
                    <a:pt x="31189" y="20432"/>
                    <a:pt x="31389" y="20565"/>
                    <a:pt x="31656" y="20665"/>
                  </a:cubicBezTo>
                  <a:cubicBezTo>
                    <a:pt x="31689" y="20765"/>
                    <a:pt x="31756" y="20899"/>
                    <a:pt x="31923" y="20932"/>
                  </a:cubicBezTo>
                  <a:cubicBezTo>
                    <a:pt x="32722" y="21229"/>
                    <a:pt x="33599" y="21276"/>
                    <a:pt x="34468" y="21276"/>
                  </a:cubicBezTo>
                  <a:cubicBezTo>
                    <a:pt x="34869" y="21276"/>
                    <a:pt x="35269" y="21266"/>
                    <a:pt x="35659" y="21266"/>
                  </a:cubicBezTo>
                  <a:cubicBezTo>
                    <a:pt x="36159" y="21266"/>
                    <a:pt x="36560" y="21166"/>
                    <a:pt x="36993" y="20865"/>
                  </a:cubicBezTo>
                  <a:cubicBezTo>
                    <a:pt x="37027" y="20865"/>
                    <a:pt x="37027" y="20832"/>
                    <a:pt x="37060" y="20832"/>
                  </a:cubicBezTo>
                  <a:cubicBezTo>
                    <a:pt x="37093" y="20832"/>
                    <a:pt x="37160" y="20765"/>
                    <a:pt x="37193" y="20765"/>
                  </a:cubicBezTo>
                  <a:cubicBezTo>
                    <a:pt x="37393" y="20732"/>
                    <a:pt x="37727" y="20699"/>
                    <a:pt x="37894" y="20599"/>
                  </a:cubicBezTo>
                  <a:cubicBezTo>
                    <a:pt x="38027" y="20565"/>
                    <a:pt x="37994" y="20398"/>
                    <a:pt x="37860" y="20365"/>
                  </a:cubicBezTo>
                  <a:cubicBezTo>
                    <a:pt x="37760" y="20332"/>
                    <a:pt x="37694" y="20332"/>
                    <a:pt x="37594" y="20265"/>
                  </a:cubicBezTo>
                  <a:cubicBezTo>
                    <a:pt x="37660" y="20198"/>
                    <a:pt x="37660" y="20098"/>
                    <a:pt x="37694" y="20065"/>
                  </a:cubicBezTo>
                  <a:cubicBezTo>
                    <a:pt x="37760" y="20198"/>
                    <a:pt x="37894" y="20332"/>
                    <a:pt x="38061" y="20398"/>
                  </a:cubicBezTo>
                  <a:cubicBezTo>
                    <a:pt x="38027" y="20532"/>
                    <a:pt x="38094" y="20732"/>
                    <a:pt x="38261" y="20732"/>
                  </a:cubicBezTo>
                  <a:cubicBezTo>
                    <a:pt x="38288" y="20729"/>
                    <a:pt x="38315" y="20728"/>
                    <a:pt x="38343" y="20728"/>
                  </a:cubicBezTo>
                  <a:cubicBezTo>
                    <a:pt x="38615" y="20728"/>
                    <a:pt x="38882" y="20865"/>
                    <a:pt x="39095" y="20865"/>
                  </a:cubicBezTo>
                  <a:cubicBezTo>
                    <a:pt x="39294" y="21179"/>
                    <a:pt x="39616" y="21347"/>
                    <a:pt x="39998" y="21347"/>
                  </a:cubicBezTo>
                  <a:cubicBezTo>
                    <a:pt x="40062" y="21347"/>
                    <a:pt x="40128" y="21342"/>
                    <a:pt x="40195" y="21332"/>
                  </a:cubicBezTo>
                  <a:lnTo>
                    <a:pt x="40496" y="21332"/>
                  </a:lnTo>
                  <a:cubicBezTo>
                    <a:pt x="40562" y="21332"/>
                    <a:pt x="40562" y="21199"/>
                    <a:pt x="40529" y="21166"/>
                  </a:cubicBezTo>
                  <a:cubicBezTo>
                    <a:pt x="40662" y="21099"/>
                    <a:pt x="40729" y="21032"/>
                    <a:pt x="40829" y="20932"/>
                  </a:cubicBezTo>
                  <a:cubicBezTo>
                    <a:pt x="40896" y="21232"/>
                    <a:pt x="41096" y="21399"/>
                    <a:pt x="41363" y="21432"/>
                  </a:cubicBezTo>
                  <a:cubicBezTo>
                    <a:pt x="41263" y="21533"/>
                    <a:pt x="41263" y="21733"/>
                    <a:pt x="41430" y="21833"/>
                  </a:cubicBezTo>
                  <a:cubicBezTo>
                    <a:pt x="41697" y="21933"/>
                    <a:pt x="41997" y="22033"/>
                    <a:pt x="42264" y="22100"/>
                  </a:cubicBezTo>
                  <a:cubicBezTo>
                    <a:pt x="42520" y="22385"/>
                    <a:pt x="42922" y="22548"/>
                    <a:pt x="43325" y="22548"/>
                  </a:cubicBezTo>
                  <a:cubicBezTo>
                    <a:pt x="43394" y="22548"/>
                    <a:pt x="43463" y="22543"/>
                    <a:pt x="43531" y="22533"/>
                  </a:cubicBezTo>
                  <a:cubicBezTo>
                    <a:pt x="43565" y="22533"/>
                    <a:pt x="43598" y="22567"/>
                    <a:pt x="43698" y="22567"/>
                  </a:cubicBezTo>
                  <a:cubicBezTo>
                    <a:pt x="44032" y="22700"/>
                    <a:pt x="44332" y="22833"/>
                    <a:pt x="44665" y="22934"/>
                  </a:cubicBezTo>
                  <a:lnTo>
                    <a:pt x="45032" y="23434"/>
                  </a:lnTo>
                  <a:cubicBezTo>
                    <a:pt x="45199" y="23601"/>
                    <a:pt x="45433" y="23701"/>
                    <a:pt x="45666" y="23734"/>
                  </a:cubicBezTo>
                  <a:cubicBezTo>
                    <a:pt x="45726" y="24214"/>
                    <a:pt x="46137" y="24721"/>
                    <a:pt x="46777" y="24721"/>
                  </a:cubicBezTo>
                  <a:cubicBezTo>
                    <a:pt x="46849" y="24721"/>
                    <a:pt x="46923" y="24715"/>
                    <a:pt x="47000" y="24701"/>
                  </a:cubicBezTo>
                  <a:cubicBezTo>
                    <a:pt x="47067" y="24701"/>
                    <a:pt x="47100" y="24668"/>
                    <a:pt x="47200" y="24668"/>
                  </a:cubicBezTo>
                  <a:cubicBezTo>
                    <a:pt x="47267" y="24768"/>
                    <a:pt x="47401" y="24935"/>
                    <a:pt x="47501" y="25068"/>
                  </a:cubicBezTo>
                  <a:cubicBezTo>
                    <a:pt x="47868" y="25535"/>
                    <a:pt x="48335" y="25936"/>
                    <a:pt x="48702" y="26403"/>
                  </a:cubicBezTo>
                  <a:cubicBezTo>
                    <a:pt x="49068" y="26836"/>
                    <a:pt x="49402" y="27403"/>
                    <a:pt x="49869" y="27904"/>
                  </a:cubicBezTo>
                  <a:cubicBezTo>
                    <a:pt x="49769" y="28037"/>
                    <a:pt x="49736" y="28171"/>
                    <a:pt x="49836" y="28271"/>
                  </a:cubicBezTo>
                  <a:cubicBezTo>
                    <a:pt x="49702" y="28738"/>
                    <a:pt x="49836" y="29238"/>
                    <a:pt x="50336" y="29538"/>
                  </a:cubicBezTo>
                  <a:cubicBezTo>
                    <a:pt x="50369" y="29572"/>
                    <a:pt x="50436" y="29605"/>
                    <a:pt x="50503" y="29605"/>
                  </a:cubicBezTo>
                  <a:cubicBezTo>
                    <a:pt x="50636" y="29694"/>
                    <a:pt x="50785" y="29724"/>
                    <a:pt x="50938" y="29724"/>
                  </a:cubicBezTo>
                  <a:cubicBezTo>
                    <a:pt x="51014" y="29724"/>
                    <a:pt x="51092" y="29716"/>
                    <a:pt x="51170" y="29705"/>
                  </a:cubicBezTo>
                  <a:cubicBezTo>
                    <a:pt x="51403" y="30105"/>
                    <a:pt x="51604" y="30539"/>
                    <a:pt x="51837" y="30906"/>
                  </a:cubicBezTo>
                  <a:cubicBezTo>
                    <a:pt x="52014" y="31289"/>
                    <a:pt x="52347" y="32402"/>
                    <a:pt x="52883" y="32402"/>
                  </a:cubicBezTo>
                  <a:cubicBezTo>
                    <a:pt x="52953" y="32402"/>
                    <a:pt x="53027" y="32383"/>
                    <a:pt x="53105" y="32340"/>
                  </a:cubicBezTo>
                  <a:cubicBezTo>
                    <a:pt x="53306" y="32516"/>
                    <a:pt x="53640" y="32655"/>
                    <a:pt x="53935" y="32655"/>
                  </a:cubicBezTo>
                  <a:cubicBezTo>
                    <a:pt x="54031" y="32655"/>
                    <a:pt x="54124" y="32640"/>
                    <a:pt x="54205" y="32607"/>
                  </a:cubicBezTo>
                  <a:cubicBezTo>
                    <a:pt x="54439" y="32507"/>
                    <a:pt x="54773" y="32407"/>
                    <a:pt x="55006" y="32207"/>
                  </a:cubicBezTo>
                  <a:cubicBezTo>
                    <a:pt x="55073" y="32107"/>
                    <a:pt x="55173" y="32007"/>
                    <a:pt x="55240" y="31907"/>
                  </a:cubicBezTo>
                  <a:cubicBezTo>
                    <a:pt x="55273" y="31840"/>
                    <a:pt x="55273" y="31773"/>
                    <a:pt x="55340" y="31706"/>
                  </a:cubicBezTo>
                  <a:lnTo>
                    <a:pt x="55340" y="31673"/>
                  </a:lnTo>
                  <a:cubicBezTo>
                    <a:pt x="55506" y="31440"/>
                    <a:pt x="55873" y="31373"/>
                    <a:pt x="56073" y="31206"/>
                  </a:cubicBezTo>
                  <a:cubicBezTo>
                    <a:pt x="56340" y="31006"/>
                    <a:pt x="56540" y="30772"/>
                    <a:pt x="56707" y="30506"/>
                  </a:cubicBezTo>
                  <a:cubicBezTo>
                    <a:pt x="57341" y="28604"/>
                    <a:pt x="56974" y="26703"/>
                    <a:pt x="58408" y="25736"/>
                  </a:cubicBezTo>
                  <a:lnTo>
                    <a:pt x="58408" y="25736"/>
                  </a:lnTo>
                  <a:cubicBezTo>
                    <a:pt x="57641" y="26203"/>
                    <a:pt x="57041" y="26770"/>
                    <a:pt x="56707" y="27604"/>
                  </a:cubicBezTo>
                  <a:cubicBezTo>
                    <a:pt x="56540" y="28037"/>
                    <a:pt x="56540" y="28538"/>
                    <a:pt x="56407" y="28938"/>
                  </a:cubicBezTo>
                  <a:cubicBezTo>
                    <a:pt x="56211" y="29527"/>
                    <a:pt x="55566" y="30340"/>
                    <a:pt x="54880" y="30340"/>
                  </a:cubicBezTo>
                  <a:cubicBezTo>
                    <a:pt x="54867" y="30340"/>
                    <a:pt x="54853" y="30339"/>
                    <a:pt x="54839" y="30339"/>
                  </a:cubicBezTo>
                  <a:cubicBezTo>
                    <a:pt x="54575" y="29995"/>
                    <a:pt x="54081" y="29840"/>
                    <a:pt x="53638" y="29840"/>
                  </a:cubicBezTo>
                  <a:cubicBezTo>
                    <a:pt x="53522" y="29840"/>
                    <a:pt x="53409" y="29851"/>
                    <a:pt x="53305" y="29872"/>
                  </a:cubicBezTo>
                  <a:cubicBezTo>
                    <a:pt x="53405" y="29605"/>
                    <a:pt x="53405" y="29338"/>
                    <a:pt x="53171" y="29038"/>
                  </a:cubicBezTo>
                  <a:cubicBezTo>
                    <a:pt x="53071" y="28904"/>
                    <a:pt x="53405" y="28271"/>
                    <a:pt x="53505" y="28171"/>
                  </a:cubicBezTo>
                  <a:cubicBezTo>
                    <a:pt x="53538" y="28104"/>
                    <a:pt x="53572" y="28037"/>
                    <a:pt x="53638" y="28004"/>
                  </a:cubicBezTo>
                  <a:cubicBezTo>
                    <a:pt x="53905" y="27770"/>
                    <a:pt x="54172" y="27537"/>
                    <a:pt x="54339" y="27203"/>
                  </a:cubicBezTo>
                  <a:lnTo>
                    <a:pt x="54406" y="27103"/>
                  </a:lnTo>
                  <a:cubicBezTo>
                    <a:pt x="54506" y="27070"/>
                    <a:pt x="54506" y="27003"/>
                    <a:pt x="54506" y="26903"/>
                  </a:cubicBezTo>
                  <a:cubicBezTo>
                    <a:pt x="54639" y="26670"/>
                    <a:pt x="54706" y="26403"/>
                    <a:pt x="54773" y="26169"/>
                  </a:cubicBezTo>
                  <a:cubicBezTo>
                    <a:pt x="55073" y="25202"/>
                    <a:pt x="54773" y="24101"/>
                    <a:pt x="54372" y="23234"/>
                  </a:cubicBezTo>
                  <a:cubicBezTo>
                    <a:pt x="53071" y="20665"/>
                    <a:pt x="53738" y="18063"/>
                    <a:pt x="56407" y="16729"/>
                  </a:cubicBezTo>
                  <a:cubicBezTo>
                    <a:pt x="56530" y="16698"/>
                    <a:pt x="56454" y="16525"/>
                    <a:pt x="56363" y="16525"/>
                  </a:cubicBezTo>
                  <a:cubicBezTo>
                    <a:pt x="56356" y="16525"/>
                    <a:pt x="56348" y="16526"/>
                    <a:pt x="56340" y="16529"/>
                  </a:cubicBezTo>
                  <a:cubicBezTo>
                    <a:pt x="54205" y="17363"/>
                    <a:pt x="52905" y="19198"/>
                    <a:pt x="53171" y="21533"/>
                  </a:cubicBezTo>
                  <a:cubicBezTo>
                    <a:pt x="53372" y="23534"/>
                    <a:pt x="53939" y="25168"/>
                    <a:pt x="51837" y="26203"/>
                  </a:cubicBezTo>
                  <a:cubicBezTo>
                    <a:pt x="51370" y="26403"/>
                    <a:pt x="50836" y="26436"/>
                    <a:pt x="50369" y="26670"/>
                  </a:cubicBezTo>
                  <a:cubicBezTo>
                    <a:pt x="50336" y="26569"/>
                    <a:pt x="50236" y="26536"/>
                    <a:pt x="50203" y="26469"/>
                  </a:cubicBezTo>
                  <a:cubicBezTo>
                    <a:pt x="50403" y="26436"/>
                    <a:pt x="50570" y="26369"/>
                    <a:pt x="50703" y="26236"/>
                  </a:cubicBezTo>
                  <a:lnTo>
                    <a:pt x="50736" y="26236"/>
                  </a:lnTo>
                  <a:cubicBezTo>
                    <a:pt x="52071" y="26203"/>
                    <a:pt x="52638" y="25202"/>
                    <a:pt x="52471" y="23968"/>
                  </a:cubicBezTo>
                  <a:cubicBezTo>
                    <a:pt x="52304" y="22900"/>
                    <a:pt x="51037" y="22600"/>
                    <a:pt x="50870" y="21432"/>
                  </a:cubicBezTo>
                  <a:cubicBezTo>
                    <a:pt x="50836" y="21032"/>
                    <a:pt x="50836" y="20565"/>
                    <a:pt x="50903" y="20098"/>
                  </a:cubicBezTo>
                  <a:cubicBezTo>
                    <a:pt x="51037" y="20098"/>
                    <a:pt x="51137" y="20065"/>
                    <a:pt x="51237" y="19998"/>
                  </a:cubicBezTo>
                  <a:cubicBezTo>
                    <a:pt x="51470" y="19765"/>
                    <a:pt x="51504" y="19264"/>
                    <a:pt x="51170" y="19198"/>
                  </a:cubicBezTo>
                  <a:cubicBezTo>
                    <a:pt x="51303" y="18797"/>
                    <a:pt x="51504" y="18430"/>
                    <a:pt x="51737" y="18097"/>
                  </a:cubicBezTo>
                  <a:cubicBezTo>
                    <a:pt x="51836" y="17949"/>
                    <a:pt x="51698" y="17801"/>
                    <a:pt x="51552" y="17801"/>
                  </a:cubicBezTo>
                  <a:cubicBezTo>
                    <a:pt x="51500" y="17801"/>
                    <a:pt x="51447" y="17820"/>
                    <a:pt x="51403" y="17863"/>
                  </a:cubicBezTo>
                  <a:cubicBezTo>
                    <a:pt x="50703" y="18597"/>
                    <a:pt x="50403" y="19498"/>
                    <a:pt x="50236" y="20532"/>
                  </a:cubicBezTo>
                  <a:cubicBezTo>
                    <a:pt x="50169" y="21066"/>
                    <a:pt x="50203" y="21666"/>
                    <a:pt x="50169" y="22200"/>
                  </a:cubicBezTo>
                  <a:cubicBezTo>
                    <a:pt x="50169" y="22567"/>
                    <a:pt x="50636" y="23367"/>
                    <a:pt x="50503" y="23767"/>
                  </a:cubicBezTo>
                  <a:cubicBezTo>
                    <a:pt x="50369" y="23734"/>
                    <a:pt x="50303" y="23734"/>
                    <a:pt x="50169" y="23701"/>
                  </a:cubicBezTo>
                  <a:cubicBezTo>
                    <a:pt x="50058" y="23667"/>
                    <a:pt x="49965" y="23656"/>
                    <a:pt x="49884" y="23656"/>
                  </a:cubicBezTo>
                  <a:cubicBezTo>
                    <a:pt x="49721" y="23656"/>
                    <a:pt x="49602" y="23701"/>
                    <a:pt x="49469" y="23701"/>
                  </a:cubicBezTo>
                  <a:cubicBezTo>
                    <a:pt x="49369" y="23667"/>
                    <a:pt x="49335" y="23567"/>
                    <a:pt x="49235" y="23534"/>
                  </a:cubicBezTo>
                  <a:cubicBezTo>
                    <a:pt x="48735" y="23067"/>
                    <a:pt x="48635" y="22533"/>
                    <a:pt x="48301" y="22166"/>
                  </a:cubicBezTo>
                  <a:cubicBezTo>
                    <a:pt x="48368" y="21533"/>
                    <a:pt x="48335" y="20899"/>
                    <a:pt x="48301" y="20332"/>
                  </a:cubicBezTo>
                  <a:cubicBezTo>
                    <a:pt x="48237" y="19687"/>
                    <a:pt x="49294" y="16551"/>
                    <a:pt x="50147" y="16551"/>
                  </a:cubicBezTo>
                  <a:cubicBezTo>
                    <a:pt x="50177" y="16551"/>
                    <a:pt x="50207" y="16554"/>
                    <a:pt x="50236" y="16562"/>
                  </a:cubicBezTo>
                  <a:cubicBezTo>
                    <a:pt x="50236" y="16596"/>
                    <a:pt x="50303" y="16662"/>
                    <a:pt x="50336" y="16662"/>
                  </a:cubicBezTo>
                  <a:cubicBezTo>
                    <a:pt x="50369" y="16662"/>
                    <a:pt x="50369" y="16662"/>
                    <a:pt x="50369" y="16596"/>
                  </a:cubicBezTo>
                  <a:cubicBezTo>
                    <a:pt x="50392" y="16605"/>
                    <a:pt x="50415" y="16609"/>
                    <a:pt x="50437" y="16609"/>
                  </a:cubicBezTo>
                  <a:cubicBezTo>
                    <a:pt x="50576" y="16609"/>
                    <a:pt x="50685" y="16444"/>
                    <a:pt x="50570" y="16329"/>
                  </a:cubicBezTo>
                  <a:cubicBezTo>
                    <a:pt x="50413" y="16070"/>
                    <a:pt x="50235" y="15966"/>
                    <a:pt x="50053" y="15966"/>
                  </a:cubicBezTo>
                  <a:cubicBezTo>
                    <a:pt x="49460" y="15966"/>
                    <a:pt x="48813" y="17063"/>
                    <a:pt x="48635" y="17496"/>
                  </a:cubicBezTo>
                  <a:cubicBezTo>
                    <a:pt x="48168" y="18330"/>
                    <a:pt x="47634" y="20765"/>
                    <a:pt x="46700" y="21733"/>
                  </a:cubicBezTo>
                  <a:cubicBezTo>
                    <a:pt x="46700" y="21699"/>
                    <a:pt x="46700" y="21699"/>
                    <a:pt x="46667" y="21666"/>
                  </a:cubicBezTo>
                  <a:cubicBezTo>
                    <a:pt x="46600" y="21499"/>
                    <a:pt x="46600" y="21232"/>
                    <a:pt x="46567" y="21066"/>
                  </a:cubicBezTo>
                  <a:cubicBezTo>
                    <a:pt x="46612" y="20929"/>
                    <a:pt x="46502" y="20823"/>
                    <a:pt x="46375" y="20823"/>
                  </a:cubicBezTo>
                  <a:cubicBezTo>
                    <a:pt x="46322" y="20823"/>
                    <a:pt x="46265" y="20841"/>
                    <a:pt x="46216" y="20883"/>
                  </a:cubicBezTo>
                  <a:lnTo>
                    <a:pt x="46216" y="20883"/>
                  </a:lnTo>
                  <a:cubicBezTo>
                    <a:pt x="46189" y="20899"/>
                    <a:pt x="46133" y="20932"/>
                    <a:pt x="46133" y="20932"/>
                  </a:cubicBezTo>
                  <a:cubicBezTo>
                    <a:pt x="46033" y="21032"/>
                    <a:pt x="46033" y="21099"/>
                    <a:pt x="46000" y="21199"/>
                  </a:cubicBezTo>
                  <a:cubicBezTo>
                    <a:pt x="45966" y="21332"/>
                    <a:pt x="45966" y="21466"/>
                    <a:pt x="46000" y="21666"/>
                  </a:cubicBezTo>
                  <a:cubicBezTo>
                    <a:pt x="45866" y="21533"/>
                    <a:pt x="45733" y="21366"/>
                    <a:pt x="45733" y="21199"/>
                  </a:cubicBezTo>
                  <a:cubicBezTo>
                    <a:pt x="45699" y="20865"/>
                    <a:pt x="46166" y="20232"/>
                    <a:pt x="46300" y="19898"/>
                  </a:cubicBezTo>
                  <a:cubicBezTo>
                    <a:pt x="46400" y="19498"/>
                    <a:pt x="46367" y="19198"/>
                    <a:pt x="46367" y="18764"/>
                  </a:cubicBezTo>
                  <a:cubicBezTo>
                    <a:pt x="46367" y="17863"/>
                    <a:pt x="46633" y="17396"/>
                    <a:pt x="47367" y="16863"/>
                  </a:cubicBezTo>
                  <a:cubicBezTo>
                    <a:pt x="47623" y="16703"/>
                    <a:pt x="47450" y="16360"/>
                    <a:pt x="47201" y="16360"/>
                  </a:cubicBezTo>
                  <a:cubicBezTo>
                    <a:pt x="47190" y="16360"/>
                    <a:pt x="47179" y="16361"/>
                    <a:pt x="47167" y="16362"/>
                  </a:cubicBezTo>
                  <a:cubicBezTo>
                    <a:pt x="46600" y="16496"/>
                    <a:pt x="46367" y="16729"/>
                    <a:pt x="46033" y="17196"/>
                  </a:cubicBezTo>
                  <a:cubicBezTo>
                    <a:pt x="45533" y="17863"/>
                    <a:pt x="45132" y="18564"/>
                    <a:pt x="44565" y="19231"/>
                  </a:cubicBezTo>
                  <a:cubicBezTo>
                    <a:pt x="44499" y="19364"/>
                    <a:pt x="44365" y="19498"/>
                    <a:pt x="44298" y="19598"/>
                  </a:cubicBezTo>
                  <a:cubicBezTo>
                    <a:pt x="44298" y="18697"/>
                    <a:pt x="44165" y="17730"/>
                    <a:pt x="44699" y="16896"/>
                  </a:cubicBezTo>
                  <a:cubicBezTo>
                    <a:pt x="45332" y="15895"/>
                    <a:pt x="46166" y="15061"/>
                    <a:pt x="46834" y="14094"/>
                  </a:cubicBezTo>
                  <a:cubicBezTo>
                    <a:pt x="47901" y="12593"/>
                    <a:pt x="47834" y="11092"/>
                    <a:pt x="46200" y="10191"/>
                  </a:cubicBezTo>
                  <a:cubicBezTo>
                    <a:pt x="46150" y="10164"/>
                    <a:pt x="46103" y="10152"/>
                    <a:pt x="46059" y="10152"/>
                  </a:cubicBezTo>
                  <a:cubicBezTo>
                    <a:pt x="45837" y="10152"/>
                    <a:pt x="45715" y="10463"/>
                    <a:pt x="45966" y="10658"/>
                  </a:cubicBezTo>
                  <a:cubicBezTo>
                    <a:pt x="48468" y="12159"/>
                    <a:pt x="45599" y="15261"/>
                    <a:pt x="43931" y="16195"/>
                  </a:cubicBezTo>
                  <a:cubicBezTo>
                    <a:pt x="43398" y="16496"/>
                    <a:pt x="42764" y="17029"/>
                    <a:pt x="42430" y="17563"/>
                  </a:cubicBezTo>
                  <a:cubicBezTo>
                    <a:pt x="42397" y="17663"/>
                    <a:pt x="42364" y="17763"/>
                    <a:pt x="42330" y="17863"/>
                  </a:cubicBezTo>
                  <a:cubicBezTo>
                    <a:pt x="42364" y="17530"/>
                    <a:pt x="42430" y="17196"/>
                    <a:pt x="42530" y="16863"/>
                  </a:cubicBezTo>
                  <a:cubicBezTo>
                    <a:pt x="43598" y="15762"/>
                    <a:pt x="44699" y="14594"/>
                    <a:pt x="44665" y="13227"/>
                  </a:cubicBezTo>
                  <a:cubicBezTo>
                    <a:pt x="44599" y="12559"/>
                    <a:pt x="44365" y="11592"/>
                    <a:pt x="43565" y="11392"/>
                  </a:cubicBezTo>
                  <a:cubicBezTo>
                    <a:pt x="43031" y="11259"/>
                    <a:pt x="42497" y="11325"/>
                    <a:pt x="41897" y="11225"/>
                  </a:cubicBezTo>
                  <a:cubicBezTo>
                    <a:pt x="40562" y="11025"/>
                    <a:pt x="38895" y="9157"/>
                    <a:pt x="40996" y="8323"/>
                  </a:cubicBezTo>
                  <a:cubicBezTo>
                    <a:pt x="41163" y="8223"/>
                    <a:pt x="41096" y="8023"/>
                    <a:pt x="40929" y="8023"/>
                  </a:cubicBezTo>
                  <a:cubicBezTo>
                    <a:pt x="40867" y="8019"/>
                    <a:pt x="40808" y="8018"/>
                    <a:pt x="40750" y="8018"/>
                  </a:cubicBezTo>
                  <a:cubicBezTo>
                    <a:pt x="38628" y="8018"/>
                    <a:pt x="39264" y="10349"/>
                    <a:pt x="40596" y="11259"/>
                  </a:cubicBezTo>
                  <a:cubicBezTo>
                    <a:pt x="40996" y="11525"/>
                    <a:pt x="41363" y="11826"/>
                    <a:pt x="41830" y="11859"/>
                  </a:cubicBezTo>
                  <a:cubicBezTo>
                    <a:pt x="43765" y="12059"/>
                    <a:pt x="42497" y="14161"/>
                    <a:pt x="42097" y="14894"/>
                  </a:cubicBezTo>
                  <a:cubicBezTo>
                    <a:pt x="41763" y="15528"/>
                    <a:pt x="41330" y="16162"/>
                    <a:pt x="40929" y="16829"/>
                  </a:cubicBezTo>
                  <a:cubicBezTo>
                    <a:pt x="40662" y="15228"/>
                    <a:pt x="40362" y="13660"/>
                    <a:pt x="41663" y="12760"/>
                  </a:cubicBezTo>
                  <a:cubicBezTo>
                    <a:pt x="41730" y="12693"/>
                    <a:pt x="41697" y="12559"/>
                    <a:pt x="41596" y="12559"/>
                  </a:cubicBezTo>
                  <a:cubicBezTo>
                    <a:pt x="41556" y="12555"/>
                    <a:pt x="41517" y="12553"/>
                    <a:pt x="41479" y="12553"/>
                  </a:cubicBezTo>
                  <a:cubicBezTo>
                    <a:pt x="40387" y="12553"/>
                    <a:pt x="40257" y="14353"/>
                    <a:pt x="40095" y="15095"/>
                  </a:cubicBezTo>
                  <a:cubicBezTo>
                    <a:pt x="39895" y="16062"/>
                    <a:pt x="39528" y="17029"/>
                    <a:pt x="39228" y="17930"/>
                  </a:cubicBezTo>
                  <a:cubicBezTo>
                    <a:pt x="39195" y="17930"/>
                    <a:pt x="39161" y="17997"/>
                    <a:pt x="39095" y="17997"/>
                  </a:cubicBezTo>
                  <a:cubicBezTo>
                    <a:pt x="38928" y="18097"/>
                    <a:pt x="38828" y="18330"/>
                    <a:pt x="38694" y="18430"/>
                  </a:cubicBezTo>
                  <a:lnTo>
                    <a:pt x="38661" y="18497"/>
                  </a:lnTo>
                  <a:cubicBezTo>
                    <a:pt x="38594" y="18497"/>
                    <a:pt x="38528" y="18497"/>
                    <a:pt x="38528" y="18530"/>
                  </a:cubicBezTo>
                  <a:cubicBezTo>
                    <a:pt x="38394" y="18664"/>
                    <a:pt x="38261" y="18764"/>
                    <a:pt x="38194" y="18897"/>
                  </a:cubicBezTo>
                  <a:cubicBezTo>
                    <a:pt x="38161" y="18831"/>
                    <a:pt x="38094" y="18764"/>
                    <a:pt x="38061" y="18697"/>
                  </a:cubicBezTo>
                  <a:cubicBezTo>
                    <a:pt x="37927" y="18497"/>
                    <a:pt x="37860" y="18163"/>
                    <a:pt x="37827" y="17930"/>
                  </a:cubicBezTo>
                  <a:cubicBezTo>
                    <a:pt x="37760" y="17863"/>
                    <a:pt x="37694" y="17763"/>
                    <a:pt x="37594" y="17763"/>
                  </a:cubicBezTo>
                  <a:cubicBezTo>
                    <a:pt x="37594" y="17563"/>
                    <a:pt x="37660" y="17396"/>
                    <a:pt x="37660" y="17229"/>
                  </a:cubicBezTo>
                  <a:cubicBezTo>
                    <a:pt x="37827" y="16195"/>
                    <a:pt x="38694" y="15495"/>
                    <a:pt x="38694" y="14394"/>
                  </a:cubicBezTo>
                  <a:cubicBezTo>
                    <a:pt x="38694" y="14352"/>
                    <a:pt x="38641" y="14310"/>
                    <a:pt x="38585" y="14310"/>
                  </a:cubicBezTo>
                  <a:cubicBezTo>
                    <a:pt x="38552" y="14310"/>
                    <a:pt x="38519" y="14324"/>
                    <a:pt x="38494" y="14361"/>
                  </a:cubicBezTo>
                  <a:cubicBezTo>
                    <a:pt x="37994" y="15361"/>
                    <a:pt x="37494" y="16229"/>
                    <a:pt x="36760" y="17063"/>
                  </a:cubicBezTo>
                  <a:cubicBezTo>
                    <a:pt x="36326" y="17596"/>
                    <a:pt x="36026" y="18364"/>
                    <a:pt x="35892" y="19064"/>
                  </a:cubicBezTo>
                  <a:cubicBezTo>
                    <a:pt x="35826" y="19031"/>
                    <a:pt x="35759" y="19031"/>
                    <a:pt x="35692" y="18997"/>
                  </a:cubicBezTo>
                  <a:cubicBezTo>
                    <a:pt x="35726" y="18597"/>
                    <a:pt x="35659" y="18197"/>
                    <a:pt x="35492" y="17830"/>
                  </a:cubicBezTo>
                  <a:cubicBezTo>
                    <a:pt x="35325" y="17496"/>
                    <a:pt x="35092" y="17229"/>
                    <a:pt x="35058" y="16829"/>
                  </a:cubicBezTo>
                  <a:cubicBezTo>
                    <a:pt x="35025" y="16262"/>
                    <a:pt x="35492" y="15862"/>
                    <a:pt x="35759" y="15395"/>
                  </a:cubicBezTo>
                  <a:cubicBezTo>
                    <a:pt x="36826" y="14427"/>
                    <a:pt x="37327" y="13193"/>
                    <a:pt x="36926" y="11692"/>
                  </a:cubicBezTo>
                  <a:cubicBezTo>
                    <a:pt x="36493" y="9824"/>
                    <a:pt x="34892" y="8857"/>
                    <a:pt x="33324" y="7990"/>
                  </a:cubicBezTo>
                  <a:cubicBezTo>
                    <a:pt x="29321" y="5721"/>
                    <a:pt x="33257" y="2919"/>
                    <a:pt x="33057" y="50"/>
                  </a:cubicBezTo>
                  <a:cubicBezTo>
                    <a:pt x="33057" y="17"/>
                    <a:pt x="33024" y="0"/>
                    <a:pt x="329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3684475" y="3224650"/>
              <a:ext cx="671325" cy="479675"/>
            </a:xfrm>
            <a:custGeom>
              <a:avLst/>
              <a:gdLst/>
              <a:ahLst/>
              <a:cxnLst/>
              <a:rect l="l" t="t" r="r" b="b"/>
              <a:pathLst>
                <a:path w="26853" h="19187" extrusionOk="0">
                  <a:moveTo>
                    <a:pt x="21867" y="1"/>
                  </a:moveTo>
                  <a:cubicBezTo>
                    <a:pt x="21680" y="1"/>
                    <a:pt x="21489" y="79"/>
                    <a:pt x="21282" y="125"/>
                  </a:cubicBezTo>
                  <a:cubicBezTo>
                    <a:pt x="21182" y="125"/>
                    <a:pt x="21149" y="158"/>
                    <a:pt x="21082" y="158"/>
                  </a:cubicBezTo>
                  <a:cubicBezTo>
                    <a:pt x="20848" y="225"/>
                    <a:pt x="20648" y="291"/>
                    <a:pt x="20482" y="391"/>
                  </a:cubicBezTo>
                  <a:cubicBezTo>
                    <a:pt x="19848" y="658"/>
                    <a:pt x="19281" y="992"/>
                    <a:pt x="18747" y="1392"/>
                  </a:cubicBezTo>
                  <a:cubicBezTo>
                    <a:pt x="18480" y="1559"/>
                    <a:pt x="18180" y="1726"/>
                    <a:pt x="17913" y="1893"/>
                  </a:cubicBezTo>
                  <a:cubicBezTo>
                    <a:pt x="17846" y="1893"/>
                    <a:pt x="17846" y="1926"/>
                    <a:pt x="17813" y="1926"/>
                  </a:cubicBezTo>
                  <a:cubicBezTo>
                    <a:pt x="17750" y="1917"/>
                    <a:pt x="17685" y="1913"/>
                    <a:pt x="17620" y="1913"/>
                  </a:cubicBezTo>
                  <a:cubicBezTo>
                    <a:pt x="17441" y="1913"/>
                    <a:pt x="17259" y="1944"/>
                    <a:pt x="17112" y="1993"/>
                  </a:cubicBezTo>
                  <a:cubicBezTo>
                    <a:pt x="17299" y="1806"/>
                    <a:pt x="17195" y="1386"/>
                    <a:pt x="16854" y="1386"/>
                  </a:cubicBezTo>
                  <a:cubicBezTo>
                    <a:pt x="16830" y="1386"/>
                    <a:pt x="16805" y="1388"/>
                    <a:pt x="16779" y="1392"/>
                  </a:cubicBezTo>
                  <a:cubicBezTo>
                    <a:pt x="16679" y="1392"/>
                    <a:pt x="16579" y="1426"/>
                    <a:pt x="16479" y="1459"/>
                  </a:cubicBezTo>
                  <a:cubicBezTo>
                    <a:pt x="16312" y="1559"/>
                    <a:pt x="16312" y="1726"/>
                    <a:pt x="16345" y="1893"/>
                  </a:cubicBezTo>
                  <a:cubicBezTo>
                    <a:pt x="16245" y="1826"/>
                    <a:pt x="16112" y="1759"/>
                    <a:pt x="16012" y="1726"/>
                  </a:cubicBezTo>
                  <a:cubicBezTo>
                    <a:pt x="15747" y="1617"/>
                    <a:pt x="15468" y="1568"/>
                    <a:pt x="15183" y="1568"/>
                  </a:cubicBezTo>
                  <a:cubicBezTo>
                    <a:pt x="13812" y="1568"/>
                    <a:pt x="12299" y="2694"/>
                    <a:pt x="11609" y="3660"/>
                  </a:cubicBezTo>
                  <a:cubicBezTo>
                    <a:pt x="11508" y="3794"/>
                    <a:pt x="11442" y="3961"/>
                    <a:pt x="11408" y="4094"/>
                  </a:cubicBezTo>
                  <a:cubicBezTo>
                    <a:pt x="10574" y="4094"/>
                    <a:pt x="9640" y="4328"/>
                    <a:pt x="8807" y="4461"/>
                  </a:cubicBezTo>
                  <a:cubicBezTo>
                    <a:pt x="7973" y="4594"/>
                    <a:pt x="7105" y="4928"/>
                    <a:pt x="6405" y="5428"/>
                  </a:cubicBezTo>
                  <a:cubicBezTo>
                    <a:pt x="6105" y="5328"/>
                    <a:pt x="5771" y="5262"/>
                    <a:pt x="5404" y="5262"/>
                  </a:cubicBezTo>
                  <a:cubicBezTo>
                    <a:pt x="5192" y="5262"/>
                    <a:pt x="4952" y="5257"/>
                    <a:pt x="4698" y="5257"/>
                  </a:cubicBezTo>
                  <a:cubicBezTo>
                    <a:pt x="3554" y="5257"/>
                    <a:pt x="2120" y="5347"/>
                    <a:pt x="1601" y="6329"/>
                  </a:cubicBezTo>
                  <a:cubicBezTo>
                    <a:pt x="1168" y="7163"/>
                    <a:pt x="1435" y="7964"/>
                    <a:pt x="2102" y="8397"/>
                  </a:cubicBezTo>
                  <a:cubicBezTo>
                    <a:pt x="2068" y="8431"/>
                    <a:pt x="2002" y="8497"/>
                    <a:pt x="1968" y="8564"/>
                  </a:cubicBezTo>
                  <a:cubicBezTo>
                    <a:pt x="1435" y="9298"/>
                    <a:pt x="968" y="9998"/>
                    <a:pt x="667" y="10932"/>
                  </a:cubicBezTo>
                  <a:cubicBezTo>
                    <a:pt x="601" y="11266"/>
                    <a:pt x="567" y="11599"/>
                    <a:pt x="567" y="11933"/>
                  </a:cubicBezTo>
                  <a:cubicBezTo>
                    <a:pt x="501" y="11966"/>
                    <a:pt x="467" y="12000"/>
                    <a:pt x="434" y="12100"/>
                  </a:cubicBezTo>
                  <a:cubicBezTo>
                    <a:pt x="0" y="13434"/>
                    <a:pt x="634" y="15002"/>
                    <a:pt x="1802" y="15802"/>
                  </a:cubicBezTo>
                  <a:cubicBezTo>
                    <a:pt x="1835" y="16136"/>
                    <a:pt x="1835" y="16470"/>
                    <a:pt x="1835" y="16837"/>
                  </a:cubicBezTo>
                  <a:cubicBezTo>
                    <a:pt x="1668" y="16937"/>
                    <a:pt x="1468" y="17037"/>
                    <a:pt x="1401" y="17270"/>
                  </a:cubicBezTo>
                  <a:cubicBezTo>
                    <a:pt x="1234" y="17604"/>
                    <a:pt x="1335" y="17837"/>
                    <a:pt x="1601" y="18004"/>
                  </a:cubicBezTo>
                  <a:cubicBezTo>
                    <a:pt x="1468" y="18304"/>
                    <a:pt x="1335" y="18605"/>
                    <a:pt x="1168" y="18938"/>
                  </a:cubicBezTo>
                  <a:cubicBezTo>
                    <a:pt x="1118" y="19062"/>
                    <a:pt x="1217" y="19187"/>
                    <a:pt x="1325" y="19187"/>
                  </a:cubicBezTo>
                  <a:cubicBezTo>
                    <a:pt x="1362" y="19187"/>
                    <a:pt x="1401" y="19172"/>
                    <a:pt x="1435" y="19138"/>
                  </a:cubicBezTo>
                  <a:cubicBezTo>
                    <a:pt x="1802" y="18771"/>
                    <a:pt x="2102" y="18438"/>
                    <a:pt x="2302" y="18037"/>
                  </a:cubicBezTo>
                  <a:cubicBezTo>
                    <a:pt x="2635" y="17871"/>
                    <a:pt x="2836" y="17504"/>
                    <a:pt x="2936" y="17170"/>
                  </a:cubicBezTo>
                  <a:cubicBezTo>
                    <a:pt x="3002" y="16770"/>
                    <a:pt x="2902" y="16370"/>
                    <a:pt x="2736" y="16003"/>
                  </a:cubicBezTo>
                  <a:cubicBezTo>
                    <a:pt x="2669" y="15969"/>
                    <a:pt x="2669" y="15936"/>
                    <a:pt x="2635" y="15936"/>
                  </a:cubicBezTo>
                  <a:cubicBezTo>
                    <a:pt x="2602" y="15669"/>
                    <a:pt x="2569" y="15369"/>
                    <a:pt x="2469" y="15102"/>
                  </a:cubicBezTo>
                  <a:cubicBezTo>
                    <a:pt x="2235" y="14035"/>
                    <a:pt x="1835" y="13201"/>
                    <a:pt x="2335" y="12167"/>
                  </a:cubicBezTo>
                  <a:cubicBezTo>
                    <a:pt x="2602" y="11633"/>
                    <a:pt x="3636" y="11099"/>
                    <a:pt x="4103" y="10632"/>
                  </a:cubicBezTo>
                  <a:cubicBezTo>
                    <a:pt x="4403" y="10332"/>
                    <a:pt x="4737" y="10032"/>
                    <a:pt x="4970" y="9765"/>
                  </a:cubicBezTo>
                  <a:cubicBezTo>
                    <a:pt x="5571" y="10766"/>
                    <a:pt x="6672" y="11466"/>
                    <a:pt x="7772" y="11466"/>
                  </a:cubicBezTo>
                  <a:cubicBezTo>
                    <a:pt x="8773" y="11466"/>
                    <a:pt x="9702" y="10926"/>
                    <a:pt x="10551" y="10926"/>
                  </a:cubicBezTo>
                  <a:cubicBezTo>
                    <a:pt x="11118" y="10926"/>
                    <a:pt x="11649" y="11166"/>
                    <a:pt x="12142" y="11966"/>
                  </a:cubicBezTo>
                  <a:cubicBezTo>
                    <a:pt x="13076" y="13367"/>
                    <a:pt x="12076" y="15135"/>
                    <a:pt x="11942" y="16603"/>
                  </a:cubicBezTo>
                  <a:cubicBezTo>
                    <a:pt x="11942" y="16740"/>
                    <a:pt x="12082" y="16845"/>
                    <a:pt x="12203" y="16845"/>
                  </a:cubicBezTo>
                  <a:cubicBezTo>
                    <a:pt x="12259" y="16845"/>
                    <a:pt x="12311" y="16823"/>
                    <a:pt x="12342" y="16770"/>
                  </a:cubicBezTo>
                  <a:cubicBezTo>
                    <a:pt x="13310" y="15602"/>
                    <a:pt x="13510" y="13968"/>
                    <a:pt x="13276" y="12500"/>
                  </a:cubicBezTo>
                  <a:cubicBezTo>
                    <a:pt x="12943" y="10499"/>
                    <a:pt x="10841" y="9998"/>
                    <a:pt x="9440" y="8998"/>
                  </a:cubicBezTo>
                  <a:cubicBezTo>
                    <a:pt x="9140" y="8797"/>
                    <a:pt x="8840" y="8664"/>
                    <a:pt x="8606" y="8464"/>
                  </a:cubicBezTo>
                  <a:cubicBezTo>
                    <a:pt x="9107" y="8130"/>
                    <a:pt x="9640" y="7830"/>
                    <a:pt x="10174" y="7597"/>
                  </a:cubicBezTo>
                  <a:cubicBezTo>
                    <a:pt x="11108" y="7130"/>
                    <a:pt x="12176" y="6763"/>
                    <a:pt x="12843" y="5995"/>
                  </a:cubicBezTo>
                  <a:cubicBezTo>
                    <a:pt x="13076" y="6029"/>
                    <a:pt x="13276" y="6029"/>
                    <a:pt x="13443" y="6029"/>
                  </a:cubicBezTo>
                  <a:cubicBezTo>
                    <a:pt x="13743" y="5995"/>
                    <a:pt x="14010" y="5929"/>
                    <a:pt x="14277" y="5795"/>
                  </a:cubicBezTo>
                  <a:lnTo>
                    <a:pt x="14277" y="5795"/>
                  </a:lnTo>
                  <a:cubicBezTo>
                    <a:pt x="14077" y="6996"/>
                    <a:pt x="13610" y="7663"/>
                    <a:pt x="14411" y="8831"/>
                  </a:cubicBezTo>
                  <a:cubicBezTo>
                    <a:pt x="15542" y="10466"/>
                    <a:pt x="17660" y="12556"/>
                    <a:pt x="19763" y="12556"/>
                  </a:cubicBezTo>
                  <a:cubicBezTo>
                    <a:pt x="20450" y="12556"/>
                    <a:pt x="21134" y="12333"/>
                    <a:pt x="21782" y="11800"/>
                  </a:cubicBezTo>
                  <a:cubicBezTo>
                    <a:pt x="22083" y="11533"/>
                    <a:pt x="21816" y="10999"/>
                    <a:pt x="21449" y="10999"/>
                  </a:cubicBezTo>
                  <a:cubicBezTo>
                    <a:pt x="20889" y="11059"/>
                    <a:pt x="20376" y="11143"/>
                    <a:pt x="19861" y="11143"/>
                  </a:cubicBezTo>
                  <a:cubicBezTo>
                    <a:pt x="19518" y="11143"/>
                    <a:pt x="19174" y="11106"/>
                    <a:pt x="18814" y="10999"/>
                  </a:cubicBezTo>
                  <a:cubicBezTo>
                    <a:pt x="17680" y="10665"/>
                    <a:pt x="16846" y="9531"/>
                    <a:pt x="16112" y="8697"/>
                  </a:cubicBezTo>
                  <a:cubicBezTo>
                    <a:pt x="14277" y="6629"/>
                    <a:pt x="17079" y="6596"/>
                    <a:pt x="17980" y="5195"/>
                  </a:cubicBezTo>
                  <a:cubicBezTo>
                    <a:pt x="19314" y="5162"/>
                    <a:pt x="20982" y="3827"/>
                    <a:pt x="21816" y="3093"/>
                  </a:cubicBezTo>
                  <a:cubicBezTo>
                    <a:pt x="22149" y="2793"/>
                    <a:pt x="22616" y="2360"/>
                    <a:pt x="22817" y="1993"/>
                  </a:cubicBezTo>
                  <a:cubicBezTo>
                    <a:pt x="22967" y="1691"/>
                    <a:pt x="23328" y="1612"/>
                    <a:pt x="23716" y="1612"/>
                  </a:cubicBezTo>
                  <a:cubicBezTo>
                    <a:pt x="23929" y="1612"/>
                    <a:pt x="24150" y="1635"/>
                    <a:pt x="24351" y="1659"/>
                  </a:cubicBezTo>
                  <a:cubicBezTo>
                    <a:pt x="24451" y="1926"/>
                    <a:pt x="24518" y="2126"/>
                    <a:pt x="24551" y="2426"/>
                  </a:cubicBezTo>
                  <a:cubicBezTo>
                    <a:pt x="24629" y="2763"/>
                    <a:pt x="24988" y="3079"/>
                    <a:pt x="25347" y="3079"/>
                  </a:cubicBezTo>
                  <a:cubicBezTo>
                    <a:pt x="25451" y="3079"/>
                    <a:pt x="25555" y="3053"/>
                    <a:pt x="25652" y="2993"/>
                  </a:cubicBezTo>
                  <a:cubicBezTo>
                    <a:pt x="25719" y="2960"/>
                    <a:pt x="25819" y="2860"/>
                    <a:pt x="25852" y="2827"/>
                  </a:cubicBezTo>
                  <a:cubicBezTo>
                    <a:pt x="26352" y="3994"/>
                    <a:pt x="26219" y="5829"/>
                    <a:pt x="26186" y="6763"/>
                  </a:cubicBezTo>
                  <a:cubicBezTo>
                    <a:pt x="26169" y="6929"/>
                    <a:pt x="26294" y="7013"/>
                    <a:pt x="26427" y="7013"/>
                  </a:cubicBezTo>
                  <a:cubicBezTo>
                    <a:pt x="26561" y="7013"/>
                    <a:pt x="26703" y="6929"/>
                    <a:pt x="26719" y="6763"/>
                  </a:cubicBezTo>
                  <a:cubicBezTo>
                    <a:pt x="26819" y="5295"/>
                    <a:pt x="26853" y="3127"/>
                    <a:pt x="26019" y="1726"/>
                  </a:cubicBezTo>
                  <a:cubicBezTo>
                    <a:pt x="25902" y="1200"/>
                    <a:pt x="25529" y="265"/>
                    <a:pt x="24901" y="265"/>
                  </a:cubicBezTo>
                  <a:cubicBezTo>
                    <a:pt x="24818" y="265"/>
                    <a:pt x="24731" y="281"/>
                    <a:pt x="24640" y="316"/>
                  </a:cubicBezTo>
                  <a:lnTo>
                    <a:pt x="24640" y="316"/>
                  </a:lnTo>
                  <a:cubicBezTo>
                    <a:pt x="24599" y="291"/>
                    <a:pt x="24515" y="288"/>
                    <a:pt x="24484" y="258"/>
                  </a:cubicBezTo>
                  <a:cubicBezTo>
                    <a:pt x="24318" y="158"/>
                    <a:pt x="24184" y="125"/>
                    <a:pt x="24017" y="91"/>
                  </a:cubicBezTo>
                  <a:cubicBezTo>
                    <a:pt x="23834" y="36"/>
                    <a:pt x="23640" y="11"/>
                    <a:pt x="23447" y="11"/>
                  </a:cubicBezTo>
                  <a:cubicBezTo>
                    <a:pt x="23290" y="11"/>
                    <a:pt x="23133" y="28"/>
                    <a:pt x="22983" y="58"/>
                  </a:cubicBezTo>
                  <a:cubicBezTo>
                    <a:pt x="22950" y="58"/>
                    <a:pt x="22850" y="91"/>
                    <a:pt x="22817" y="91"/>
                  </a:cubicBezTo>
                  <a:cubicBezTo>
                    <a:pt x="22583" y="58"/>
                    <a:pt x="22350" y="58"/>
                    <a:pt x="22116" y="58"/>
                  </a:cubicBezTo>
                  <a:cubicBezTo>
                    <a:pt x="22033" y="17"/>
                    <a:pt x="21951" y="1"/>
                    <a:pt x="218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4303250" y="3375650"/>
              <a:ext cx="19200" cy="15575"/>
            </a:xfrm>
            <a:custGeom>
              <a:avLst/>
              <a:gdLst/>
              <a:ahLst/>
              <a:cxnLst/>
              <a:rect l="l" t="t" r="r" b="b"/>
              <a:pathLst>
                <a:path w="768" h="623" extrusionOk="0">
                  <a:moveTo>
                    <a:pt x="341" y="1"/>
                  </a:moveTo>
                  <a:cubicBezTo>
                    <a:pt x="307" y="1"/>
                    <a:pt x="271" y="7"/>
                    <a:pt x="234" y="22"/>
                  </a:cubicBezTo>
                  <a:lnTo>
                    <a:pt x="267" y="22"/>
                  </a:lnTo>
                  <a:cubicBezTo>
                    <a:pt x="200" y="22"/>
                    <a:pt x="100" y="56"/>
                    <a:pt x="67" y="122"/>
                  </a:cubicBezTo>
                  <a:cubicBezTo>
                    <a:pt x="67" y="189"/>
                    <a:pt x="34" y="222"/>
                    <a:pt x="34" y="222"/>
                  </a:cubicBezTo>
                  <a:cubicBezTo>
                    <a:pt x="0" y="389"/>
                    <a:pt x="100" y="623"/>
                    <a:pt x="334" y="623"/>
                  </a:cubicBezTo>
                  <a:cubicBezTo>
                    <a:pt x="367" y="623"/>
                    <a:pt x="401" y="623"/>
                    <a:pt x="501" y="589"/>
                  </a:cubicBezTo>
                  <a:cubicBezTo>
                    <a:pt x="534" y="589"/>
                    <a:pt x="567" y="523"/>
                    <a:pt x="601" y="523"/>
                  </a:cubicBezTo>
                  <a:cubicBezTo>
                    <a:pt x="767" y="456"/>
                    <a:pt x="767" y="256"/>
                    <a:pt x="601" y="156"/>
                  </a:cubicBezTo>
                  <a:cubicBezTo>
                    <a:pt x="549" y="78"/>
                    <a:pt x="457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3520600" y="2760750"/>
              <a:ext cx="40475" cy="46775"/>
            </a:xfrm>
            <a:custGeom>
              <a:avLst/>
              <a:gdLst/>
              <a:ahLst/>
              <a:cxnLst/>
              <a:rect l="l" t="t" r="r" b="b"/>
              <a:pathLst>
                <a:path w="1619" h="1871" extrusionOk="0">
                  <a:moveTo>
                    <a:pt x="1552" y="1"/>
                  </a:moveTo>
                  <a:cubicBezTo>
                    <a:pt x="1151" y="634"/>
                    <a:pt x="618" y="1168"/>
                    <a:pt x="51" y="1702"/>
                  </a:cubicBezTo>
                  <a:cubicBezTo>
                    <a:pt x="1" y="1777"/>
                    <a:pt x="63" y="1871"/>
                    <a:pt x="126" y="1871"/>
                  </a:cubicBezTo>
                  <a:cubicBezTo>
                    <a:pt x="147" y="1871"/>
                    <a:pt x="167" y="1860"/>
                    <a:pt x="184" y="1835"/>
                  </a:cubicBezTo>
                  <a:cubicBezTo>
                    <a:pt x="718" y="1301"/>
                    <a:pt x="1185" y="668"/>
                    <a:pt x="1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3573800" y="2702900"/>
              <a:ext cx="37525" cy="36550"/>
            </a:xfrm>
            <a:custGeom>
              <a:avLst/>
              <a:gdLst/>
              <a:ahLst/>
              <a:cxnLst/>
              <a:rect l="l" t="t" r="r" b="b"/>
              <a:pathLst>
                <a:path w="1501" h="1462" extrusionOk="0">
                  <a:moveTo>
                    <a:pt x="1453" y="0"/>
                  </a:moveTo>
                  <a:cubicBezTo>
                    <a:pt x="1438" y="0"/>
                    <a:pt x="1417" y="5"/>
                    <a:pt x="1392" y="13"/>
                  </a:cubicBezTo>
                  <a:cubicBezTo>
                    <a:pt x="858" y="346"/>
                    <a:pt x="391" y="914"/>
                    <a:pt x="24" y="1414"/>
                  </a:cubicBezTo>
                  <a:cubicBezTo>
                    <a:pt x="1" y="1438"/>
                    <a:pt x="27" y="1461"/>
                    <a:pt x="44" y="1461"/>
                  </a:cubicBezTo>
                  <a:cubicBezTo>
                    <a:pt x="52" y="1461"/>
                    <a:pt x="57" y="1457"/>
                    <a:pt x="57" y="1447"/>
                  </a:cubicBezTo>
                  <a:cubicBezTo>
                    <a:pt x="491" y="980"/>
                    <a:pt x="1058" y="613"/>
                    <a:pt x="1425" y="113"/>
                  </a:cubicBezTo>
                  <a:cubicBezTo>
                    <a:pt x="1500" y="38"/>
                    <a:pt x="1500" y="0"/>
                    <a:pt x="1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3622400" y="2657125"/>
              <a:ext cx="510650" cy="222300"/>
            </a:xfrm>
            <a:custGeom>
              <a:avLst/>
              <a:gdLst/>
              <a:ahLst/>
              <a:cxnLst/>
              <a:rect l="l" t="t" r="r" b="b"/>
              <a:pathLst>
                <a:path w="20426" h="8892" extrusionOk="0">
                  <a:moveTo>
                    <a:pt x="6173" y="1"/>
                  </a:moveTo>
                  <a:cubicBezTo>
                    <a:pt x="4014" y="1"/>
                    <a:pt x="1838" y="507"/>
                    <a:pt x="82" y="1377"/>
                  </a:cubicBezTo>
                  <a:cubicBezTo>
                    <a:pt x="1" y="1431"/>
                    <a:pt x="29" y="1529"/>
                    <a:pt x="78" y="1529"/>
                  </a:cubicBezTo>
                  <a:cubicBezTo>
                    <a:pt x="89" y="1529"/>
                    <a:pt x="102" y="1523"/>
                    <a:pt x="115" y="1510"/>
                  </a:cubicBezTo>
                  <a:cubicBezTo>
                    <a:pt x="2307" y="1167"/>
                    <a:pt x="4227" y="615"/>
                    <a:pt x="6339" y="615"/>
                  </a:cubicBezTo>
                  <a:cubicBezTo>
                    <a:pt x="6895" y="615"/>
                    <a:pt x="7463" y="653"/>
                    <a:pt x="8054" y="743"/>
                  </a:cubicBezTo>
                  <a:cubicBezTo>
                    <a:pt x="10389" y="1077"/>
                    <a:pt x="12123" y="2278"/>
                    <a:pt x="13791" y="3879"/>
                  </a:cubicBezTo>
                  <a:cubicBezTo>
                    <a:pt x="15525" y="5580"/>
                    <a:pt x="17420" y="8886"/>
                    <a:pt x="20168" y="8886"/>
                  </a:cubicBezTo>
                  <a:cubicBezTo>
                    <a:pt x="20221" y="8886"/>
                    <a:pt x="20275" y="8885"/>
                    <a:pt x="20329" y="8882"/>
                  </a:cubicBezTo>
                  <a:cubicBezTo>
                    <a:pt x="20348" y="8889"/>
                    <a:pt x="20364" y="8891"/>
                    <a:pt x="20376" y="8891"/>
                  </a:cubicBezTo>
                  <a:cubicBezTo>
                    <a:pt x="20426" y="8891"/>
                    <a:pt x="20410" y="8843"/>
                    <a:pt x="20329" y="8816"/>
                  </a:cubicBezTo>
                  <a:cubicBezTo>
                    <a:pt x="16727" y="7315"/>
                    <a:pt x="15392" y="3945"/>
                    <a:pt x="12324" y="1777"/>
                  </a:cubicBezTo>
                  <a:cubicBezTo>
                    <a:pt x="10612" y="540"/>
                    <a:pt x="8402" y="1"/>
                    <a:pt x="6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3304200" y="2721225"/>
              <a:ext cx="815425" cy="291050"/>
            </a:xfrm>
            <a:custGeom>
              <a:avLst/>
              <a:gdLst/>
              <a:ahLst/>
              <a:cxnLst/>
              <a:rect l="l" t="t" r="r" b="b"/>
              <a:pathLst>
                <a:path w="32617" h="11642" extrusionOk="0">
                  <a:moveTo>
                    <a:pt x="10975" y="3450"/>
                  </a:moveTo>
                  <a:lnTo>
                    <a:pt x="10975" y="3450"/>
                  </a:lnTo>
                  <a:cubicBezTo>
                    <a:pt x="10441" y="4617"/>
                    <a:pt x="10708" y="6518"/>
                    <a:pt x="11042" y="7519"/>
                  </a:cubicBezTo>
                  <a:cubicBezTo>
                    <a:pt x="11442" y="8620"/>
                    <a:pt x="12476" y="9888"/>
                    <a:pt x="13677" y="10621"/>
                  </a:cubicBezTo>
                  <a:lnTo>
                    <a:pt x="13543" y="10755"/>
                  </a:lnTo>
                  <a:cubicBezTo>
                    <a:pt x="13538" y="10760"/>
                    <a:pt x="13534" y="10766"/>
                    <a:pt x="13530" y="10773"/>
                  </a:cubicBezTo>
                  <a:lnTo>
                    <a:pt x="13530" y="10773"/>
                  </a:lnTo>
                  <a:cubicBezTo>
                    <a:pt x="13520" y="10736"/>
                    <a:pt x="13493" y="10705"/>
                    <a:pt x="13443" y="10688"/>
                  </a:cubicBezTo>
                  <a:cubicBezTo>
                    <a:pt x="11208" y="9721"/>
                    <a:pt x="9140" y="8720"/>
                    <a:pt x="6972" y="7619"/>
                  </a:cubicBezTo>
                  <a:cubicBezTo>
                    <a:pt x="6805" y="7553"/>
                    <a:pt x="6638" y="7452"/>
                    <a:pt x="6438" y="7386"/>
                  </a:cubicBezTo>
                  <a:cubicBezTo>
                    <a:pt x="8273" y="6919"/>
                    <a:pt x="9607" y="4917"/>
                    <a:pt x="10975" y="3450"/>
                  </a:cubicBezTo>
                  <a:close/>
                  <a:moveTo>
                    <a:pt x="18862" y="0"/>
                  </a:moveTo>
                  <a:cubicBezTo>
                    <a:pt x="17507" y="0"/>
                    <a:pt x="16176" y="305"/>
                    <a:pt x="15111" y="1048"/>
                  </a:cubicBezTo>
                  <a:cubicBezTo>
                    <a:pt x="15022" y="1078"/>
                    <a:pt x="15092" y="1187"/>
                    <a:pt x="15155" y="1187"/>
                  </a:cubicBezTo>
                  <a:cubicBezTo>
                    <a:pt x="15163" y="1187"/>
                    <a:pt x="15171" y="1185"/>
                    <a:pt x="15178" y="1181"/>
                  </a:cubicBezTo>
                  <a:cubicBezTo>
                    <a:pt x="16219" y="578"/>
                    <a:pt x="17328" y="322"/>
                    <a:pt x="18441" y="322"/>
                  </a:cubicBezTo>
                  <a:cubicBezTo>
                    <a:pt x="19788" y="322"/>
                    <a:pt x="21141" y="697"/>
                    <a:pt x="22383" y="1281"/>
                  </a:cubicBezTo>
                  <a:cubicBezTo>
                    <a:pt x="22483" y="1548"/>
                    <a:pt x="22650" y="1582"/>
                    <a:pt x="22883" y="1715"/>
                  </a:cubicBezTo>
                  <a:cubicBezTo>
                    <a:pt x="23217" y="1848"/>
                    <a:pt x="23450" y="2082"/>
                    <a:pt x="23651" y="2382"/>
                  </a:cubicBezTo>
                  <a:cubicBezTo>
                    <a:pt x="24184" y="3083"/>
                    <a:pt x="24418" y="3750"/>
                    <a:pt x="24551" y="4617"/>
                  </a:cubicBezTo>
                  <a:cubicBezTo>
                    <a:pt x="24581" y="4721"/>
                    <a:pt x="24650" y="4765"/>
                    <a:pt x="24714" y="4765"/>
                  </a:cubicBezTo>
                  <a:cubicBezTo>
                    <a:pt x="24796" y="4765"/>
                    <a:pt x="24870" y="4695"/>
                    <a:pt x="24851" y="4584"/>
                  </a:cubicBezTo>
                  <a:cubicBezTo>
                    <a:pt x="24685" y="3883"/>
                    <a:pt x="24585" y="3083"/>
                    <a:pt x="24351" y="2415"/>
                  </a:cubicBezTo>
                  <a:lnTo>
                    <a:pt x="24351" y="2415"/>
                  </a:lnTo>
                  <a:cubicBezTo>
                    <a:pt x="24718" y="2682"/>
                    <a:pt x="25118" y="2916"/>
                    <a:pt x="25452" y="3216"/>
                  </a:cubicBezTo>
                  <a:cubicBezTo>
                    <a:pt x="26786" y="4284"/>
                    <a:pt x="28387" y="5885"/>
                    <a:pt x="30155" y="6452"/>
                  </a:cubicBezTo>
                  <a:cubicBezTo>
                    <a:pt x="28988" y="6852"/>
                    <a:pt x="27854" y="7553"/>
                    <a:pt x="27020" y="8053"/>
                  </a:cubicBezTo>
                  <a:cubicBezTo>
                    <a:pt x="25619" y="8887"/>
                    <a:pt x="24318" y="9621"/>
                    <a:pt x="22717" y="10121"/>
                  </a:cubicBezTo>
                  <a:cubicBezTo>
                    <a:pt x="22683" y="10121"/>
                    <a:pt x="22617" y="10188"/>
                    <a:pt x="22550" y="10188"/>
                  </a:cubicBezTo>
                  <a:cubicBezTo>
                    <a:pt x="24118" y="9020"/>
                    <a:pt x="25118" y="7286"/>
                    <a:pt x="24952" y="5384"/>
                  </a:cubicBezTo>
                  <a:cubicBezTo>
                    <a:pt x="24952" y="5284"/>
                    <a:pt x="24868" y="5234"/>
                    <a:pt x="24785" y="5234"/>
                  </a:cubicBezTo>
                  <a:cubicBezTo>
                    <a:pt x="24701" y="5234"/>
                    <a:pt x="24618" y="5284"/>
                    <a:pt x="24618" y="5384"/>
                  </a:cubicBezTo>
                  <a:cubicBezTo>
                    <a:pt x="24351" y="8386"/>
                    <a:pt x="22116" y="10121"/>
                    <a:pt x="19514" y="10688"/>
                  </a:cubicBezTo>
                  <a:lnTo>
                    <a:pt x="16779" y="10788"/>
                  </a:lnTo>
                  <a:cubicBezTo>
                    <a:pt x="16145" y="10721"/>
                    <a:pt x="15511" y="10588"/>
                    <a:pt x="14944" y="10421"/>
                  </a:cubicBezTo>
                  <a:lnTo>
                    <a:pt x="14878" y="10421"/>
                  </a:lnTo>
                  <a:cubicBezTo>
                    <a:pt x="13677" y="9754"/>
                    <a:pt x="12609" y="9187"/>
                    <a:pt x="11775" y="7786"/>
                  </a:cubicBezTo>
                  <a:cubicBezTo>
                    <a:pt x="10841" y="6285"/>
                    <a:pt x="11275" y="4517"/>
                    <a:pt x="11642" y="2916"/>
                  </a:cubicBezTo>
                  <a:cubicBezTo>
                    <a:pt x="11876" y="2716"/>
                    <a:pt x="12142" y="2516"/>
                    <a:pt x="12343" y="2382"/>
                  </a:cubicBezTo>
                  <a:cubicBezTo>
                    <a:pt x="12432" y="2352"/>
                    <a:pt x="12362" y="2243"/>
                    <a:pt x="12299" y="2243"/>
                  </a:cubicBezTo>
                  <a:cubicBezTo>
                    <a:pt x="12291" y="2243"/>
                    <a:pt x="12283" y="2245"/>
                    <a:pt x="12276" y="2249"/>
                  </a:cubicBezTo>
                  <a:cubicBezTo>
                    <a:pt x="11142" y="2916"/>
                    <a:pt x="10208" y="3750"/>
                    <a:pt x="9340" y="4717"/>
                  </a:cubicBezTo>
                  <a:cubicBezTo>
                    <a:pt x="8273" y="5885"/>
                    <a:pt x="7206" y="6685"/>
                    <a:pt x="5805" y="7186"/>
                  </a:cubicBezTo>
                  <a:cubicBezTo>
                    <a:pt x="5604" y="7086"/>
                    <a:pt x="5371" y="7019"/>
                    <a:pt x="5171" y="6952"/>
                  </a:cubicBezTo>
                  <a:cubicBezTo>
                    <a:pt x="6472" y="6252"/>
                    <a:pt x="7472" y="5218"/>
                    <a:pt x="8373" y="4050"/>
                  </a:cubicBezTo>
                  <a:cubicBezTo>
                    <a:pt x="8430" y="4021"/>
                    <a:pt x="8364" y="3943"/>
                    <a:pt x="8324" y="3943"/>
                  </a:cubicBezTo>
                  <a:cubicBezTo>
                    <a:pt x="8317" y="3943"/>
                    <a:pt x="8311" y="3945"/>
                    <a:pt x="8306" y="3950"/>
                  </a:cubicBezTo>
                  <a:cubicBezTo>
                    <a:pt x="6805" y="5017"/>
                    <a:pt x="5438" y="6051"/>
                    <a:pt x="3870" y="6685"/>
                  </a:cubicBezTo>
                  <a:cubicBezTo>
                    <a:pt x="3752" y="6675"/>
                    <a:pt x="3635" y="6669"/>
                    <a:pt x="3520" y="6669"/>
                  </a:cubicBezTo>
                  <a:cubicBezTo>
                    <a:pt x="2913" y="6669"/>
                    <a:pt x="2334" y="6821"/>
                    <a:pt x="1802" y="7186"/>
                  </a:cubicBezTo>
                  <a:lnTo>
                    <a:pt x="1768" y="7219"/>
                  </a:lnTo>
                  <a:cubicBezTo>
                    <a:pt x="1415" y="7243"/>
                    <a:pt x="1011" y="7266"/>
                    <a:pt x="604" y="7266"/>
                  </a:cubicBezTo>
                  <a:cubicBezTo>
                    <a:pt x="436" y="7266"/>
                    <a:pt x="267" y="7262"/>
                    <a:pt x="100" y="7252"/>
                  </a:cubicBezTo>
                  <a:cubicBezTo>
                    <a:pt x="0" y="7252"/>
                    <a:pt x="0" y="7386"/>
                    <a:pt x="100" y="7386"/>
                  </a:cubicBezTo>
                  <a:cubicBezTo>
                    <a:pt x="768" y="7452"/>
                    <a:pt x="1501" y="7586"/>
                    <a:pt x="2269" y="7586"/>
                  </a:cubicBezTo>
                  <a:cubicBezTo>
                    <a:pt x="3870" y="8053"/>
                    <a:pt x="5638" y="8053"/>
                    <a:pt x="7306" y="8620"/>
                  </a:cubicBezTo>
                  <a:cubicBezTo>
                    <a:pt x="9307" y="9354"/>
                    <a:pt x="11175" y="10721"/>
                    <a:pt x="13310" y="11022"/>
                  </a:cubicBezTo>
                  <a:cubicBezTo>
                    <a:pt x="13319" y="11023"/>
                    <a:pt x="13327" y="11024"/>
                    <a:pt x="13336" y="11024"/>
                  </a:cubicBezTo>
                  <a:cubicBezTo>
                    <a:pt x="13421" y="11024"/>
                    <a:pt x="13500" y="10945"/>
                    <a:pt x="13526" y="10862"/>
                  </a:cubicBezTo>
                  <a:lnTo>
                    <a:pt x="13526" y="10862"/>
                  </a:lnTo>
                  <a:cubicBezTo>
                    <a:pt x="13530" y="10872"/>
                    <a:pt x="13536" y="10881"/>
                    <a:pt x="13543" y="10888"/>
                  </a:cubicBezTo>
                  <a:cubicBezTo>
                    <a:pt x="13725" y="11070"/>
                    <a:pt x="13967" y="11090"/>
                    <a:pt x="14223" y="11090"/>
                  </a:cubicBezTo>
                  <a:cubicBezTo>
                    <a:pt x="14296" y="11090"/>
                    <a:pt x="14370" y="11088"/>
                    <a:pt x="14444" y="11088"/>
                  </a:cubicBezTo>
                  <a:lnTo>
                    <a:pt x="14644" y="11088"/>
                  </a:lnTo>
                  <a:cubicBezTo>
                    <a:pt x="14959" y="11220"/>
                    <a:pt x="15315" y="11309"/>
                    <a:pt x="15664" y="11309"/>
                  </a:cubicBezTo>
                  <a:cubicBezTo>
                    <a:pt x="15758" y="11309"/>
                    <a:pt x="15852" y="11303"/>
                    <a:pt x="15945" y="11289"/>
                  </a:cubicBezTo>
                  <a:cubicBezTo>
                    <a:pt x="15978" y="11289"/>
                    <a:pt x="15978" y="11289"/>
                    <a:pt x="16012" y="11255"/>
                  </a:cubicBezTo>
                  <a:cubicBezTo>
                    <a:pt x="16672" y="11519"/>
                    <a:pt x="17384" y="11641"/>
                    <a:pt x="18102" y="11641"/>
                  </a:cubicBezTo>
                  <a:cubicBezTo>
                    <a:pt x="19017" y="11641"/>
                    <a:pt x="19941" y="11443"/>
                    <a:pt x="20782" y="11088"/>
                  </a:cubicBezTo>
                  <a:cubicBezTo>
                    <a:pt x="22316" y="10888"/>
                    <a:pt x="23851" y="10455"/>
                    <a:pt x="25218" y="9721"/>
                  </a:cubicBezTo>
                  <a:cubicBezTo>
                    <a:pt x="27357" y="8605"/>
                    <a:pt x="29236" y="6684"/>
                    <a:pt x="31765" y="6684"/>
                  </a:cubicBezTo>
                  <a:cubicBezTo>
                    <a:pt x="31958" y="6684"/>
                    <a:pt x="32155" y="6695"/>
                    <a:pt x="32357" y="6719"/>
                  </a:cubicBezTo>
                  <a:cubicBezTo>
                    <a:pt x="32372" y="6721"/>
                    <a:pt x="32387" y="6722"/>
                    <a:pt x="32400" y="6722"/>
                  </a:cubicBezTo>
                  <a:cubicBezTo>
                    <a:pt x="32566" y="6722"/>
                    <a:pt x="32616" y="6549"/>
                    <a:pt x="32524" y="6518"/>
                  </a:cubicBezTo>
                  <a:cubicBezTo>
                    <a:pt x="32290" y="6385"/>
                    <a:pt x="32023" y="6285"/>
                    <a:pt x="31723" y="6252"/>
                  </a:cubicBezTo>
                  <a:cubicBezTo>
                    <a:pt x="29955" y="5451"/>
                    <a:pt x="28454" y="4784"/>
                    <a:pt x="26853" y="3516"/>
                  </a:cubicBezTo>
                  <a:cubicBezTo>
                    <a:pt x="25719" y="2582"/>
                    <a:pt x="24685" y="1715"/>
                    <a:pt x="23384" y="1081"/>
                  </a:cubicBezTo>
                  <a:cubicBezTo>
                    <a:pt x="23284" y="1014"/>
                    <a:pt x="23184" y="948"/>
                    <a:pt x="23050" y="914"/>
                  </a:cubicBezTo>
                  <a:cubicBezTo>
                    <a:pt x="23017" y="914"/>
                    <a:pt x="23017" y="881"/>
                    <a:pt x="22983" y="881"/>
                  </a:cubicBezTo>
                  <a:cubicBezTo>
                    <a:pt x="21778" y="347"/>
                    <a:pt x="20307" y="0"/>
                    <a:pt x="18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625500" y="2750700"/>
              <a:ext cx="39825" cy="23600"/>
            </a:xfrm>
            <a:custGeom>
              <a:avLst/>
              <a:gdLst/>
              <a:ahLst/>
              <a:cxnLst/>
              <a:rect l="l" t="t" r="r" b="b"/>
              <a:pathLst>
                <a:path w="1593" h="944" extrusionOk="0">
                  <a:moveTo>
                    <a:pt x="1297" y="1"/>
                  </a:moveTo>
                  <a:cubicBezTo>
                    <a:pt x="1075" y="1"/>
                    <a:pt x="809" y="102"/>
                    <a:pt x="658" y="202"/>
                  </a:cubicBezTo>
                  <a:cubicBezTo>
                    <a:pt x="358" y="336"/>
                    <a:pt x="158" y="536"/>
                    <a:pt x="24" y="769"/>
                  </a:cubicBezTo>
                  <a:cubicBezTo>
                    <a:pt x="0" y="865"/>
                    <a:pt x="62" y="944"/>
                    <a:pt x="124" y="944"/>
                  </a:cubicBezTo>
                  <a:cubicBezTo>
                    <a:pt x="148" y="944"/>
                    <a:pt x="172" y="931"/>
                    <a:pt x="191" y="903"/>
                  </a:cubicBezTo>
                  <a:cubicBezTo>
                    <a:pt x="425" y="736"/>
                    <a:pt x="625" y="603"/>
                    <a:pt x="858" y="503"/>
                  </a:cubicBezTo>
                  <a:cubicBezTo>
                    <a:pt x="1092" y="369"/>
                    <a:pt x="1425" y="369"/>
                    <a:pt x="1559" y="169"/>
                  </a:cubicBezTo>
                  <a:cubicBezTo>
                    <a:pt x="1592" y="169"/>
                    <a:pt x="1525" y="69"/>
                    <a:pt x="1492" y="36"/>
                  </a:cubicBezTo>
                  <a:cubicBezTo>
                    <a:pt x="1435" y="11"/>
                    <a:pt x="1368" y="1"/>
                    <a:pt x="1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3921300" y="2841225"/>
              <a:ext cx="6150" cy="8325"/>
            </a:xfrm>
            <a:custGeom>
              <a:avLst/>
              <a:gdLst/>
              <a:ahLst/>
              <a:cxnLst/>
              <a:rect l="l" t="t" r="r" b="b"/>
              <a:pathLst>
                <a:path w="246" h="333" extrusionOk="0">
                  <a:moveTo>
                    <a:pt x="17" y="1"/>
                  </a:moveTo>
                  <a:cubicBezTo>
                    <a:pt x="9" y="1"/>
                    <a:pt x="1" y="17"/>
                    <a:pt x="1" y="51"/>
                  </a:cubicBezTo>
                  <a:lnTo>
                    <a:pt x="1" y="217"/>
                  </a:lnTo>
                  <a:cubicBezTo>
                    <a:pt x="1" y="251"/>
                    <a:pt x="1" y="317"/>
                    <a:pt x="101" y="317"/>
                  </a:cubicBezTo>
                  <a:cubicBezTo>
                    <a:pt x="112" y="328"/>
                    <a:pt x="123" y="333"/>
                    <a:pt x="135" y="333"/>
                  </a:cubicBezTo>
                  <a:cubicBezTo>
                    <a:pt x="194" y="333"/>
                    <a:pt x="246" y="207"/>
                    <a:pt x="134" y="151"/>
                  </a:cubicBezTo>
                  <a:lnTo>
                    <a:pt x="34" y="51"/>
                  </a:lnTo>
                  <a:cubicBezTo>
                    <a:pt x="34" y="17"/>
                    <a:pt x="26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3671950" y="2776600"/>
              <a:ext cx="160975" cy="138850"/>
            </a:xfrm>
            <a:custGeom>
              <a:avLst/>
              <a:gdLst/>
              <a:ahLst/>
              <a:cxnLst/>
              <a:rect l="l" t="t" r="r" b="b"/>
              <a:pathLst>
                <a:path w="6439" h="5554" extrusionOk="0">
                  <a:moveTo>
                    <a:pt x="2669" y="0"/>
                  </a:moveTo>
                  <a:cubicBezTo>
                    <a:pt x="2469" y="34"/>
                    <a:pt x="2269" y="67"/>
                    <a:pt x="2069" y="167"/>
                  </a:cubicBezTo>
                  <a:cubicBezTo>
                    <a:pt x="1969" y="200"/>
                    <a:pt x="1936" y="200"/>
                    <a:pt x="1836" y="234"/>
                  </a:cubicBezTo>
                  <a:cubicBezTo>
                    <a:pt x="1802" y="234"/>
                    <a:pt x="1769" y="301"/>
                    <a:pt x="1735" y="301"/>
                  </a:cubicBezTo>
                  <a:cubicBezTo>
                    <a:pt x="735" y="734"/>
                    <a:pt x="1" y="1702"/>
                    <a:pt x="1" y="2869"/>
                  </a:cubicBezTo>
                  <a:cubicBezTo>
                    <a:pt x="1" y="3169"/>
                    <a:pt x="101" y="3403"/>
                    <a:pt x="168" y="3670"/>
                  </a:cubicBezTo>
                  <a:cubicBezTo>
                    <a:pt x="334" y="4370"/>
                    <a:pt x="835" y="4937"/>
                    <a:pt x="1569" y="5304"/>
                  </a:cubicBezTo>
                  <a:cubicBezTo>
                    <a:pt x="1935" y="5474"/>
                    <a:pt x="2331" y="5553"/>
                    <a:pt x="2730" y="5553"/>
                  </a:cubicBezTo>
                  <a:cubicBezTo>
                    <a:pt x="3895" y="5553"/>
                    <a:pt x="5083" y="4880"/>
                    <a:pt x="5605" y="3836"/>
                  </a:cubicBezTo>
                  <a:cubicBezTo>
                    <a:pt x="6439" y="2035"/>
                    <a:pt x="5004" y="67"/>
                    <a:pt x="3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3803725" y="2767425"/>
              <a:ext cx="38375" cy="29200"/>
            </a:xfrm>
            <a:custGeom>
              <a:avLst/>
              <a:gdLst/>
              <a:ahLst/>
              <a:cxnLst/>
              <a:rect l="l" t="t" r="r" b="b"/>
              <a:pathLst>
                <a:path w="1535" h="1168" extrusionOk="0">
                  <a:moveTo>
                    <a:pt x="734" y="0"/>
                  </a:moveTo>
                  <a:cubicBezTo>
                    <a:pt x="0" y="0"/>
                    <a:pt x="0" y="1168"/>
                    <a:pt x="734" y="1168"/>
                  </a:cubicBezTo>
                  <a:cubicBezTo>
                    <a:pt x="1535" y="1168"/>
                    <a:pt x="1535" y="0"/>
                    <a:pt x="7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3850425" y="2814050"/>
              <a:ext cx="6675" cy="5100"/>
            </a:xfrm>
            <a:custGeom>
              <a:avLst/>
              <a:gdLst/>
              <a:ahLst/>
              <a:cxnLst/>
              <a:rect l="l" t="t" r="r" b="b"/>
              <a:pathLst>
                <a:path w="267" h="204" extrusionOk="0">
                  <a:moveTo>
                    <a:pt x="159" y="0"/>
                  </a:moveTo>
                  <a:cubicBezTo>
                    <a:pt x="151" y="0"/>
                    <a:pt x="143" y="1"/>
                    <a:pt x="134" y="3"/>
                  </a:cubicBezTo>
                  <a:cubicBezTo>
                    <a:pt x="100" y="3"/>
                    <a:pt x="100" y="3"/>
                    <a:pt x="34" y="37"/>
                  </a:cubicBezTo>
                  <a:cubicBezTo>
                    <a:pt x="0" y="37"/>
                    <a:pt x="0" y="104"/>
                    <a:pt x="34" y="170"/>
                  </a:cubicBezTo>
                  <a:cubicBezTo>
                    <a:pt x="100" y="170"/>
                    <a:pt x="100" y="170"/>
                    <a:pt x="134" y="204"/>
                  </a:cubicBezTo>
                  <a:cubicBezTo>
                    <a:pt x="258" y="204"/>
                    <a:pt x="267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3849675" y="2839975"/>
              <a:ext cx="1500" cy="400"/>
            </a:xfrm>
            <a:custGeom>
              <a:avLst/>
              <a:gdLst/>
              <a:ahLst/>
              <a:cxnLst/>
              <a:rect l="l" t="t" r="r" b="b"/>
              <a:pathLst>
                <a:path w="60" h="16" extrusionOk="0">
                  <a:moveTo>
                    <a:pt x="30" y="1"/>
                  </a:moveTo>
                  <a:cubicBezTo>
                    <a:pt x="8" y="1"/>
                    <a:pt x="1" y="15"/>
                    <a:pt x="8" y="15"/>
                  </a:cubicBezTo>
                  <a:cubicBezTo>
                    <a:pt x="12" y="15"/>
                    <a:pt x="19" y="12"/>
                    <a:pt x="30" y="1"/>
                  </a:cubicBezTo>
                  <a:close/>
                  <a:moveTo>
                    <a:pt x="30" y="1"/>
                  </a:moveTo>
                  <a:cubicBezTo>
                    <a:pt x="41" y="12"/>
                    <a:pt x="49" y="15"/>
                    <a:pt x="53" y="15"/>
                  </a:cubicBezTo>
                  <a:cubicBezTo>
                    <a:pt x="60" y="15"/>
                    <a:pt x="53" y="1"/>
                    <a:pt x="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3832075" y="287417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234" y="0"/>
                  </a:moveTo>
                  <a:cubicBezTo>
                    <a:pt x="159" y="0"/>
                    <a:pt x="84" y="34"/>
                    <a:pt x="67" y="100"/>
                  </a:cubicBezTo>
                  <a:cubicBezTo>
                    <a:pt x="0" y="267"/>
                    <a:pt x="34" y="501"/>
                    <a:pt x="234" y="501"/>
                  </a:cubicBezTo>
                  <a:cubicBezTo>
                    <a:pt x="501" y="501"/>
                    <a:pt x="501" y="234"/>
                    <a:pt x="401" y="100"/>
                  </a:cubicBezTo>
                  <a:cubicBezTo>
                    <a:pt x="384" y="34"/>
                    <a:pt x="309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3808725" y="2889775"/>
              <a:ext cx="33150" cy="41950"/>
            </a:xfrm>
            <a:custGeom>
              <a:avLst/>
              <a:gdLst/>
              <a:ahLst/>
              <a:cxnLst/>
              <a:rect l="l" t="t" r="r" b="b"/>
              <a:pathLst>
                <a:path w="1326" h="1678" extrusionOk="0">
                  <a:moveTo>
                    <a:pt x="1107" y="1"/>
                  </a:moveTo>
                  <a:cubicBezTo>
                    <a:pt x="1028" y="1"/>
                    <a:pt x="949" y="50"/>
                    <a:pt x="934" y="177"/>
                  </a:cubicBezTo>
                  <a:cubicBezTo>
                    <a:pt x="934" y="610"/>
                    <a:pt x="768" y="811"/>
                    <a:pt x="467" y="1044"/>
                  </a:cubicBezTo>
                  <a:cubicBezTo>
                    <a:pt x="301" y="1177"/>
                    <a:pt x="101" y="1378"/>
                    <a:pt x="0" y="1611"/>
                  </a:cubicBezTo>
                  <a:cubicBezTo>
                    <a:pt x="0" y="1644"/>
                    <a:pt x="34" y="1678"/>
                    <a:pt x="101" y="1678"/>
                  </a:cubicBezTo>
                  <a:cubicBezTo>
                    <a:pt x="367" y="1611"/>
                    <a:pt x="601" y="1344"/>
                    <a:pt x="701" y="1111"/>
                  </a:cubicBezTo>
                  <a:cubicBezTo>
                    <a:pt x="868" y="811"/>
                    <a:pt x="1101" y="510"/>
                    <a:pt x="1268" y="210"/>
                  </a:cubicBezTo>
                  <a:cubicBezTo>
                    <a:pt x="1326" y="94"/>
                    <a:pt x="1216" y="1"/>
                    <a:pt x="1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3774525" y="2934200"/>
              <a:ext cx="22550" cy="9200"/>
            </a:xfrm>
            <a:custGeom>
              <a:avLst/>
              <a:gdLst/>
              <a:ahLst/>
              <a:cxnLst/>
              <a:rect l="l" t="t" r="r" b="b"/>
              <a:pathLst>
                <a:path w="902" h="368" extrusionOk="0">
                  <a:moveTo>
                    <a:pt x="668" y="1"/>
                  </a:moveTo>
                  <a:cubicBezTo>
                    <a:pt x="468" y="1"/>
                    <a:pt x="168" y="1"/>
                    <a:pt x="34" y="201"/>
                  </a:cubicBezTo>
                  <a:cubicBezTo>
                    <a:pt x="1" y="234"/>
                    <a:pt x="34" y="334"/>
                    <a:pt x="68" y="334"/>
                  </a:cubicBezTo>
                  <a:cubicBezTo>
                    <a:pt x="234" y="368"/>
                    <a:pt x="468" y="368"/>
                    <a:pt x="668" y="368"/>
                  </a:cubicBezTo>
                  <a:cubicBezTo>
                    <a:pt x="901" y="301"/>
                    <a:pt x="901" y="1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3630275" y="2909000"/>
              <a:ext cx="115450" cy="45675"/>
            </a:xfrm>
            <a:custGeom>
              <a:avLst/>
              <a:gdLst/>
              <a:ahLst/>
              <a:cxnLst/>
              <a:rect l="l" t="t" r="r" b="b"/>
              <a:pathLst>
                <a:path w="4618" h="1827" extrusionOk="0">
                  <a:moveTo>
                    <a:pt x="156" y="1"/>
                  </a:moveTo>
                  <a:cubicBezTo>
                    <a:pt x="69" y="1"/>
                    <a:pt x="0" y="79"/>
                    <a:pt x="0" y="175"/>
                  </a:cubicBezTo>
                  <a:cubicBezTo>
                    <a:pt x="133" y="909"/>
                    <a:pt x="1001" y="1276"/>
                    <a:pt x="1635" y="1543"/>
                  </a:cubicBezTo>
                  <a:cubicBezTo>
                    <a:pt x="2113" y="1734"/>
                    <a:pt x="2658" y="1827"/>
                    <a:pt x="3205" y="1827"/>
                  </a:cubicBezTo>
                  <a:cubicBezTo>
                    <a:pt x="3611" y="1827"/>
                    <a:pt x="4019" y="1776"/>
                    <a:pt x="4403" y="1676"/>
                  </a:cubicBezTo>
                  <a:cubicBezTo>
                    <a:pt x="4617" y="1615"/>
                    <a:pt x="4523" y="1301"/>
                    <a:pt x="4351" y="1301"/>
                  </a:cubicBezTo>
                  <a:cubicBezTo>
                    <a:pt x="4336" y="1301"/>
                    <a:pt x="4320" y="1304"/>
                    <a:pt x="4303" y="1309"/>
                  </a:cubicBezTo>
                  <a:cubicBezTo>
                    <a:pt x="3910" y="1452"/>
                    <a:pt x="3536" y="1518"/>
                    <a:pt x="3155" y="1518"/>
                  </a:cubicBezTo>
                  <a:cubicBezTo>
                    <a:pt x="2825" y="1518"/>
                    <a:pt x="2491" y="1469"/>
                    <a:pt x="2135" y="1376"/>
                  </a:cubicBezTo>
                  <a:cubicBezTo>
                    <a:pt x="1268" y="1109"/>
                    <a:pt x="934" y="542"/>
                    <a:pt x="267" y="42"/>
                  </a:cubicBezTo>
                  <a:cubicBezTo>
                    <a:pt x="229" y="13"/>
                    <a:pt x="191" y="1"/>
                    <a:pt x="1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3620250" y="2874575"/>
              <a:ext cx="13450" cy="15875"/>
            </a:xfrm>
            <a:custGeom>
              <a:avLst/>
              <a:gdLst/>
              <a:ahLst/>
              <a:cxnLst/>
              <a:rect l="l" t="t" r="r" b="b"/>
              <a:pathLst>
                <a:path w="538" h="635" extrusionOk="0">
                  <a:moveTo>
                    <a:pt x="155" y="1"/>
                  </a:moveTo>
                  <a:cubicBezTo>
                    <a:pt x="126" y="1"/>
                    <a:pt x="101" y="18"/>
                    <a:pt x="101" y="51"/>
                  </a:cubicBezTo>
                  <a:cubicBezTo>
                    <a:pt x="1" y="218"/>
                    <a:pt x="101" y="384"/>
                    <a:pt x="201" y="551"/>
                  </a:cubicBezTo>
                  <a:cubicBezTo>
                    <a:pt x="211" y="611"/>
                    <a:pt x="247" y="635"/>
                    <a:pt x="291" y="635"/>
                  </a:cubicBezTo>
                  <a:cubicBezTo>
                    <a:pt x="395" y="635"/>
                    <a:pt x="538" y="501"/>
                    <a:pt x="468" y="384"/>
                  </a:cubicBezTo>
                  <a:cubicBezTo>
                    <a:pt x="368" y="251"/>
                    <a:pt x="334" y="151"/>
                    <a:pt x="234" y="51"/>
                  </a:cubicBezTo>
                  <a:cubicBezTo>
                    <a:pt x="218" y="18"/>
                    <a:pt x="184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3621925" y="2814600"/>
              <a:ext cx="29200" cy="50000"/>
            </a:xfrm>
            <a:custGeom>
              <a:avLst/>
              <a:gdLst/>
              <a:ahLst/>
              <a:cxnLst/>
              <a:rect l="l" t="t" r="r" b="b"/>
              <a:pathLst>
                <a:path w="1168" h="2000" extrusionOk="0">
                  <a:moveTo>
                    <a:pt x="806" y="1"/>
                  </a:moveTo>
                  <a:cubicBezTo>
                    <a:pt x="784" y="1"/>
                    <a:pt x="768" y="25"/>
                    <a:pt x="768" y="48"/>
                  </a:cubicBezTo>
                  <a:cubicBezTo>
                    <a:pt x="901" y="448"/>
                    <a:pt x="601" y="715"/>
                    <a:pt x="401" y="982"/>
                  </a:cubicBezTo>
                  <a:cubicBezTo>
                    <a:pt x="167" y="1216"/>
                    <a:pt x="0" y="1516"/>
                    <a:pt x="67" y="1849"/>
                  </a:cubicBezTo>
                  <a:cubicBezTo>
                    <a:pt x="67" y="1950"/>
                    <a:pt x="134" y="2000"/>
                    <a:pt x="201" y="2000"/>
                  </a:cubicBezTo>
                  <a:cubicBezTo>
                    <a:pt x="267" y="2000"/>
                    <a:pt x="334" y="1950"/>
                    <a:pt x="334" y="1849"/>
                  </a:cubicBezTo>
                  <a:cubicBezTo>
                    <a:pt x="334" y="1483"/>
                    <a:pt x="734" y="1182"/>
                    <a:pt x="934" y="882"/>
                  </a:cubicBezTo>
                  <a:cubicBezTo>
                    <a:pt x="1168" y="549"/>
                    <a:pt x="1068" y="315"/>
                    <a:pt x="834" y="15"/>
                  </a:cubicBezTo>
                  <a:cubicBezTo>
                    <a:pt x="825" y="5"/>
                    <a:pt x="815" y="1"/>
                    <a:pt x="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3864525" y="2870000"/>
              <a:ext cx="29275" cy="36150"/>
            </a:xfrm>
            <a:custGeom>
              <a:avLst/>
              <a:gdLst/>
              <a:ahLst/>
              <a:cxnLst/>
              <a:rect l="l" t="t" r="r" b="b"/>
              <a:pathLst>
                <a:path w="1171" h="1446" extrusionOk="0">
                  <a:moveTo>
                    <a:pt x="515" y="1"/>
                  </a:moveTo>
                  <a:cubicBezTo>
                    <a:pt x="428" y="1"/>
                    <a:pt x="341" y="40"/>
                    <a:pt x="270" y="134"/>
                  </a:cubicBezTo>
                  <a:cubicBezTo>
                    <a:pt x="270" y="167"/>
                    <a:pt x="237" y="167"/>
                    <a:pt x="237" y="234"/>
                  </a:cubicBezTo>
                  <a:cubicBezTo>
                    <a:pt x="0" y="529"/>
                    <a:pt x="209" y="851"/>
                    <a:pt x="492" y="851"/>
                  </a:cubicBezTo>
                  <a:cubicBezTo>
                    <a:pt x="528" y="851"/>
                    <a:pt x="566" y="846"/>
                    <a:pt x="604" y="834"/>
                  </a:cubicBezTo>
                  <a:lnTo>
                    <a:pt x="604" y="834"/>
                  </a:lnTo>
                  <a:cubicBezTo>
                    <a:pt x="604" y="834"/>
                    <a:pt x="570" y="901"/>
                    <a:pt x="570" y="934"/>
                  </a:cubicBezTo>
                  <a:cubicBezTo>
                    <a:pt x="504" y="1068"/>
                    <a:pt x="470" y="1168"/>
                    <a:pt x="570" y="1335"/>
                  </a:cubicBezTo>
                  <a:cubicBezTo>
                    <a:pt x="610" y="1413"/>
                    <a:pt x="672" y="1445"/>
                    <a:pt x="743" y="1445"/>
                  </a:cubicBezTo>
                  <a:cubicBezTo>
                    <a:pt x="794" y="1445"/>
                    <a:pt x="849" y="1429"/>
                    <a:pt x="904" y="1401"/>
                  </a:cubicBezTo>
                  <a:lnTo>
                    <a:pt x="1004" y="1268"/>
                  </a:lnTo>
                  <a:cubicBezTo>
                    <a:pt x="1171" y="1068"/>
                    <a:pt x="937" y="768"/>
                    <a:pt x="737" y="768"/>
                  </a:cubicBezTo>
                  <a:cubicBezTo>
                    <a:pt x="771" y="734"/>
                    <a:pt x="804" y="734"/>
                    <a:pt x="804" y="668"/>
                  </a:cubicBezTo>
                  <a:cubicBezTo>
                    <a:pt x="1085" y="412"/>
                    <a:pt x="799" y="1"/>
                    <a:pt x="5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041500" y="2271225"/>
              <a:ext cx="27550" cy="20875"/>
            </a:xfrm>
            <a:custGeom>
              <a:avLst/>
              <a:gdLst/>
              <a:ahLst/>
              <a:cxnLst/>
              <a:rect l="l" t="t" r="r" b="b"/>
              <a:pathLst>
                <a:path w="1102" h="835" fill="none" extrusionOk="0">
                  <a:moveTo>
                    <a:pt x="535" y="1"/>
                  </a:moveTo>
                  <a:cubicBezTo>
                    <a:pt x="1" y="1"/>
                    <a:pt x="1" y="835"/>
                    <a:pt x="535" y="835"/>
                  </a:cubicBezTo>
                  <a:cubicBezTo>
                    <a:pt x="1102" y="835"/>
                    <a:pt x="1102" y="1"/>
                    <a:pt x="535" y="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4144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309075" y="2009375"/>
              <a:ext cx="70925" cy="104275"/>
            </a:xfrm>
            <a:custGeom>
              <a:avLst/>
              <a:gdLst/>
              <a:ahLst/>
              <a:cxnLst/>
              <a:rect l="l" t="t" r="r" b="b"/>
              <a:pathLst>
                <a:path w="2837" h="4171" fill="none" extrusionOk="0">
                  <a:moveTo>
                    <a:pt x="1202" y="701"/>
                  </a:moveTo>
                  <a:lnTo>
                    <a:pt x="1435" y="1"/>
                  </a:lnTo>
                  <a:lnTo>
                    <a:pt x="1635" y="701"/>
                  </a:lnTo>
                  <a:cubicBezTo>
                    <a:pt x="1802" y="1335"/>
                    <a:pt x="2269" y="1835"/>
                    <a:pt x="2836" y="2069"/>
                  </a:cubicBezTo>
                  <a:lnTo>
                    <a:pt x="2836" y="2069"/>
                  </a:lnTo>
                  <a:lnTo>
                    <a:pt x="2836" y="2069"/>
                  </a:lnTo>
                  <a:cubicBezTo>
                    <a:pt x="2269" y="2336"/>
                    <a:pt x="1802" y="2836"/>
                    <a:pt x="1635" y="3470"/>
                  </a:cubicBezTo>
                  <a:lnTo>
                    <a:pt x="1435" y="4170"/>
                  </a:lnTo>
                  <a:lnTo>
                    <a:pt x="1202" y="3470"/>
                  </a:lnTo>
                  <a:cubicBezTo>
                    <a:pt x="1035" y="2836"/>
                    <a:pt x="601" y="2336"/>
                    <a:pt x="1" y="2069"/>
                  </a:cubicBezTo>
                  <a:lnTo>
                    <a:pt x="1" y="2069"/>
                  </a:lnTo>
                  <a:lnTo>
                    <a:pt x="1" y="2069"/>
                  </a:lnTo>
                  <a:cubicBezTo>
                    <a:pt x="601" y="1835"/>
                    <a:pt x="1035" y="1335"/>
                    <a:pt x="1202" y="701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4144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0">
    <p:spTree>
      <p:nvGrpSpPr>
        <p:cNvPr id="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2" name="Google Shape;3232;p35"/>
          <p:cNvPicPr preferRelativeResize="0"/>
          <p:nvPr/>
        </p:nvPicPr>
        <p:blipFill rotWithShape="1">
          <a:blip r:embed="rId2">
            <a:alphaModFix amt="51000"/>
          </a:blip>
          <a:srcRect t="9" b="9"/>
          <a:stretch/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233" name="Google Shape;3233;p35"/>
          <p:cNvSpPr/>
          <p:nvPr/>
        </p:nvSpPr>
        <p:spPr>
          <a:xfrm>
            <a:off x="-150" y="50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313B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4" name="Google Shape;3234;p35"/>
          <p:cNvGrpSpPr/>
          <p:nvPr/>
        </p:nvGrpSpPr>
        <p:grpSpPr>
          <a:xfrm>
            <a:off x="263225" y="202438"/>
            <a:ext cx="8639450" cy="4608550"/>
            <a:chOff x="-2105150" y="1838400"/>
            <a:chExt cx="8639450" cy="4608550"/>
          </a:xfrm>
        </p:grpSpPr>
        <p:sp>
          <p:nvSpPr>
            <p:cNvPr id="3235" name="Google Shape;3235;p35"/>
            <p:cNvSpPr/>
            <p:nvPr/>
          </p:nvSpPr>
          <p:spPr>
            <a:xfrm>
              <a:off x="6169075" y="6135000"/>
              <a:ext cx="165150" cy="274400"/>
            </a:xfrm>
            <a:custGeom>
              <a:avLst/>
              <a:gdLst/>
              <a:ahLst/>
              <a:cxnLst/>
              <a:rect l="l" t="t" r="r" b="b"/>
              <a:pathLst>
                <a:path w="6606" h="10976" extrusionOk="0">
                  <a:moveTo>
                    <a:pt x="3503" y="1"/>
                  </a:moveTo>
                  <a:cubicBezTo>
                    <a:pt x="3501" y="17"/>
                    <a:pt x="3499" y="36"/>
                    <a:pt x="3496" y="57"/>
                  </a:cubicBezTo>
                  <a:lnTo>
                    <a:pt x="3496" y="57"/>
                  </a:lnTo>
                  <a:cubicBezTo>
                    <a:pt x="3499" y="39"/>
                    <a:pt x="3501" y="20"/>
                    <a:pt x="3503" y="1"/>
                  </a:cubicBezTo>
                  <a:close/>
                  <a:moveTo>
                    <a:pt x="3496" y="57"/>
                  </a:moveTo>
                  <a:cubicBezTo>
                    <a:pt x="3061" y="3787"/>
                    <a:pt x="2290" y="5473"/>
                    <a:pt x="0" y="5805"/>
                  </a:cubicBezTo>
                  <a:cubicBezTo>
                    <a:pt x="2936" y="6606"/>
                    <a:pt x="3069" y="10975"/>
                    <a:pt x="3069" y="10975"/>
                  </a:cubicBezTo>
                  <a:cubicBezTo>
                    <a:pt x="3069" y="10975"/>
                    <a:pt x="4537" y="6272"/>
                    <a:pt x="6605" y="5872"/>
                  </a:cubicBezTo>
                  <a:cubicBezTo>
                    <a:pt x="3207" y="4545"/>
                    <a:pt x="3420" y="769"/>
                    <a:pt x="3496" y="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35"/>
            <p:cNvSpPr/>
            <p:nvPr/>
          </p:nvSpPr>
          <p:spPr>
            <a:xfrm>
              <a:off x="-2105150" y="2727388"/>
              <a:ext cx="114275" cy="140125"/>
            </a:xfrm>
            <a:custGeom>
              <a:avLst/>
              <a:gdLst/>
              <a:ahLst/>
              <a:cxnLst/>
              <a:rect l="l" t="t" r="r" b="b"/>
              <a:pathLst>
                <a:path w="4571" h="5605" extrusionOk="0">
                  <a:moveTo>
                    <a:pt x="2202" y="1"/>
                  </a:moveTo>
                  <a:cubicBezTo>
                    <a:pt x="2369" y="868"/>
                    <a:pt x="1402" y="2369"/>
                    <a:pt x="1" y="2436"/>
                  </a:cubicBezTo>
                  <a:cubicBezTo>
                    <a:pt x="1235" y="3069"/>
                    <a:pt x="1735" y="3837"/>
                    <a:pt x="2202" y="5605"/>
                  </a:cubicBezTo>
                  <a:cubicBezTo>
                    <a:pt x="2436" y="4637"/>
                    <a:pt x="2903" y="2803"/>
                    <a:pt x="4571" y="2703"/>
                  </a:cubicBezTo>
                  <a:cubicBezTo>
                    <a:pt x="3370" y="2236"/>
                    <a:pt x="2503" y="1235"/>
                    <a:pt x="2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35"/>
            <p:cNvSpPr/>
            <p:nvPr/>
          </p:nvSpPr>
          <p:spPr>
            <a:xfrm>
              <a:off x="-1447875" y="6379250"/>
              <a:ext cx="46725" cy="30875"/>
            </a:xfrm>
            <a:custGeom>
              <a:avLst/>
              <a:gdLst/>
              <a:ahLst/>
              <a:cxnLst/>
              <a:rect l="l" t="t" r="r" b="b"/>
              <a:pathLst>
                <a:path w="1869" h="1235" extrusionOk="0">
                  <a:moveTo>
                    <a:pt x="834" y="1"/>
                  </a:moveTo>
                  <a:cubicBezTo>
                    <a:pt x="1" y="1"/>
                    <a:pt x="1" y="1235"/>
                    <a:pt x="834" y="1235"/>
                  </a:cubicBezTo>
                  <a:lnTo>
                    <a:pt x="1035" y="1235"/>
                  </a:lnTo>
                  <a:cubicBezTo>
                    <a:pt x="1869" y="1235"/>
                    <a:pt x="1869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5"/>
            <p:cNvSpPr/>
            <p:nvPr/>
          </p:nvSpPr>
          <p:spPr>
            <a:xfrm>
              <a:off x="2756250" y="6264275"/>
              <a:ext cx="18375" cy="15850"/>
            </a:xfrm>
            <a:custGeom>
              <a:avLst/>
              <a:gdLst/>
              <a:ahLst/>
              <a:cxnLst/>
              <a:rect l="l" t="t" r="r" b="b"/>
              <a:pathLst>
                <a:path w="735" h="634" extrusionOk="0">
                  <a:moveTo>
                    <a:pt x="368" y="0"/>
                  </a:moveTo>
                  <a:cubicBezTo>
                    <a:pt x="1" y="67"/>
                    <a:pt x="1" y="601"/>
                    <a:pt x="368" y="634"/>
                  </a:cubicBezTo>
                  <a:cubicBezTo>
                    <a:pt x="735" y="601"/>
                    <a:pt x="735" y="67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5"/>
            <p:cNvSpPr/>
            <p:nvPr/>
          </p:nvSpPr>
          <p:spPr>
            <a:xfrm>
              <a:off x="2031725" y="2210750"/>
              <a:ext cx="41725" cy="30900"/>
            </a:xfrm>
            <a:custGeom>
              <a:avLst/>
              <a:gdLst/>
              <a:ahLst/>
              <a:cxnLst/>
              <a:rect l="l" t="t" r="r" b="b"/>
              <a:pathLst>
                <a:path w="1669" h="1236" extrusionOk="0">
                  <a:moveTo>
                    <a:pt x="835" y="1"/>
                  </a:moveTo>
                  <a:cubicBezTo>
                    <a:pt x="1" y="1"/>
                    <a:pt x="1" y="1235"/>
                    <a:pt x="835" y="1235"/>
                  </a:cubicBezTo>
                  <a:cubicBezTo>
                    <a:pt x="1669" y="1235"/>
                    <a:pt x="1669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5"/>
            <p:cNvSpPr/>
            <p:nvPr/>
          </p:nvSpPr>
          <p:spPr>
            <a:xfrm>
              <a:off x="3790125" y="315352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34" y="0"/>
                  </a:moveTo>
                  <a:cubicBezTo>
                    <a:pt x="0" y="33"/>
                    <a:pt x="0" y="367"/>
                    <a:pt x="234" y="400"/>
                  </a:cubicBezTo>
                  <a:cubicBezTo>
                    <a:pt x="467" y="367"/>
                    <a:pt x="467" y="33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5"/>
            <p:cNvSpPr/>
            <p:nvPr/>
          </p:nvSpPr>
          <p:spPr>
            <a:xfrm>
              <a:off x="2530275" y="6210050"/>
              <a:ext cx="27525" cy="20875"/>
            </a:xfrm>
            <a:custGeom>
              <a:avLst/>
              <a:gdLst/>
              <a:ahLst/>
              <a:cxnLst/>
              <a:rect l="l" t="t" r="r" b="b"/>
              <a:pathLst>
                <a:path w="1101" h="835" extrusionOk="0">
                  <a:moveTo>
                    <a:pt x="567" y="1"/>
                  </a:moveTo>
                  <a:cubicBezTo>
                    <a:pt x="0" y="1"/>
                    <a:pt x="0" y="835"/>
                    <a:pt x="567" y="835"/>
                  </a:cubicBezTo>
                  <a:cubicBezTo>
                    <a:pt x="1101" y="835"/>
                    <a:pt x="110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5"/>
            <p:cNvSpPr/>
            <p:nvPr/>
          </p:nvSpPr>
          <p:spPr>
            <a:xfrm>
              <a:off x="2320950" y="6329325"/>
              <a:ext cx="28375" cy="20850"/>
            </a:xfrm>
            <a:custGeom>
              <a:avLst/>
              <a:gdLst/>
              <a:ahLst/>
              <a:cxnLst/>
              <a:rect l="l" t="t" r="r" b="b"/>
              <a:pathLst>
                <a:path w="1135" h="834" extrusionOk="0">
                  <a:moveTo>
                    <a:pt x="568" y="0"/>
                  </a:moveTo>
                  <a:cubicBezTo>
                    <a:pt x="0" y="0"/>
                    <a:pt x="0" y="834"/>
                    <a:pt x="568" y="834"/>
                  </a:cubicBezTo>
                  <a:cubicBezTo>
                    <a:pt x="1135" y="834"/>
                    <a:pt x="1135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5"/>
            <p:cNvSpPr/>
            <p:nvPr/>
          </p:nvSpPr>
          <p:spPr>
            <a:xfrm>
              <a:off x="3931900" y="2674000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34" y="1"/>
                  </a:moveTo>
                  <a:cubicBezTo>
                    <a:pt x="0" y="34"/>
                    <a:pt x="0" y="368"/>
                    <a:pt x="234" y="401"/>
                  </a:cubicBezTo>
                  <a:cubicBezTo>
                    <a:pt x="467" y="368"/>
                    <a:pt x="467" y="34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5"/>
            <p:cNvSpPr/>
            <p:nvPr/>
          </p:nvSpPr>
          <p:spPr>
            <a:xfrm>
              <a:off x="3790125" y="224787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0"/>
                  </a:moveTo>
                  <a:cubicBezTo>
                    <a:pt x="0" y="33"/>
                    <a:pt x="0" y="367"/>
                    <a:pt x="234" y="434"/>
                  </a:cubicBezTo>
                  <a:lnTo>
                    <a:pt x="501" y="434"/>
                  </a:lnTo>
                  <a:cubicBezTo>
                    <a:pt x="734" y="367"/>
                    <a:pt x="734" y="33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35"/>
            <p:cNvSpPr/>
            <p:nvPr/>
          </p:nvSpPr>
          <p:spPr>
            <a:xfrm>
              <a:off x="4011950" y="2116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35"/>
            <p:cNvSpPr/>
            <p:nvPr/>
          </p:nvSpPr>
          <p:spPr>
            <a:xfrm>
              <a:off x="4007600" y="2418850"/>
              <a:ext cx="32725" cy="35650"/>
            </a:xfrm>
            <a:custGeom>
              <a:avLst/>
              <a:gdLst/>
              <a:ahLst/>
              <a:cxnLst/>
              <a:rect l="l" t="t" r="r" b="b"/>
              <a:pathLst>
                <a:path w="1309" h="1426" extrusionOk="0">
                  <a:moveTo>
                    <a:pt x="612" y="1"/>
                  </a:moveTo>
                  <a:cubicBezTo>
                    <a:pt x="283" y="1"/>
                    <a:pt x="0" y="426"/>
                    <a:pt x="308" y="733"/>
                  </a:cubicBezTo>
                  <a:lnTo>
                    <a:pt x="475" y="900"/>
                  </a:lnTo>
                  <a:cubicBezTo>
                    <a:pt x="475" y="933"/>
                    <a:pt x="475" y="967"/>
                    <a:pt x="475" y="1000"/>
                  </a:cubicBezTo>
                  <a:cubicBezTo>
                    <a:pt x="475" y="1284"/>
                    <a:pt x="683" y="1425"/>
                    <a:pt x="891" y="1425"/>
                  </a:cubicBezTo>
                  <a:cubicBezTo>
                    <a:pt x="1100" y="1425"/>
                    <a:pt x="1308" y="1284"/>
                    <a:pt x="1308" y="1000"/>
                  </a:cubicBezTo>
                  <a:cubicBezTo>
                    <a:pt x="1308" y="666"/>
                    <a:pt x="1175" y="333"/>
                    <a:pt x="908" y="133"/>
                  </a:cubicBezTo>
                  <a:cubicBezTo>
                    <a:pt x="815" y="40"/>
                    <a:pt x="711" y="1"/>
                    <a:pt x="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35"/>
            <p:cNvSpPr/>
            <p:nvPr/>
          </p:nvSpPr>
          <p:spPr>
            <a:xfrm>
              <a:off x="3781775" y="1838400"/>
              <a:ext cx="28375" cy="20875"/>
            </a:xfrm>
            <a:custGeom>
              <a:avLst/>
              <a:gdLst/>
              <a:ahLst/>
              <a:cxnLst/>
              <a:rect l="l" t="t" r="r" b="b"/>
              <a:pathLst>
                <a:path w="1135" h="835" extrusionOk="0">
                  <a:moveTo>
                    <a:pt x="568" y="1"/>
                  </a:moveTo>
                  <a:cubicBezTo>
                    <a:pt x="1" y="1"/>
                    <a:pt x="1" y="835"/>
                    <a:pt x="568" y="835"/>
                  </a:cubicBezTo>
                  <a:cubicBezTo>
                    <a:pt x="1135" y="835"/>
                    <a:pt x="1135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35"/>
            <p:cNvSpPr/>
            <p:nvPr/>
          </p:nvSpPr>
          <p:spPr>
            <a:xfrm>
              <a:off x="4754150" y="2675675"/>
              <a:ext cx="27525" cy="20875"/>
            </a:xfrm>
            <a:custGeom>
              <a:avLst/>
              <a:gdLst/>
              <a:ahLst/>
              <a:cxnLst/>
              <a:rect l="l" t="t" r="r" b="b"/>
              <a:pathLst>
                <a:path w="1101" h="835" extrusionOk="0">
                  <a:moveTo>
                    <a:pt x="567" y="0"/>
                  </a:moveTo>
                  <a:cubicBezTo>
                    <a:pt x="0" y="0"/>
                    <a:pt x="0" y="834"/>
                    <a:pt x="567" y="834"/>
                  </a:cubicBezTo>
                  <a:cubicBezTo>
                    <a:pt x="1101" y="834"/>
                    <a:pt x="1101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35"/>
            <p:cNvSpPr/>
            <p:nvPr/>
          </p:nvSpPr>
          <p:spPr>
            <a:xfrm>
              <a:off x="-1255400" y="6043288"/>
              <a:ext cx="112600" cy="187650"/>
            </a:xfrm>
            <a:custGeom>
              <a:avLst/>
              <a:gdLst/>
              <a:ahLst/>
              <a:cxnLst/>
              <a:rect l="l" t="t" r="r" b="b"/>
              <a:pathLst>
                <a:path w="4504" h="7506" extrusionOk="0">
                  <a:moveTo>
                    <a:pt x="2368" y="0"/>
                  </a:moveTo>
                  <a:lnTo>
                    <a:pt x="2368" y="0"/>
                  </a:lnTo>
                  <a:cubicBezTo>
                    <a:pt x="2102" y="2569"/>
                    <a:pt x="1568" y="3736"/>
                    <a:pt x="0" y="3970"/>
                  </a:cubicBezTo>
                  <a:cubicBezTo>
                    <a:pt x="1968" y="4504"/>
                    <a:pt x="2068" y="7506"/>
                    <a:pt x="2068" y="7506"/>
                  </a:cubicBezTo>
                  <a:cubicBezTo>
                    <a:pt x="2068" y="7506"/>
                    <a:pt x="3069" y="4303"/>
                    <a:pt x="4503" y="4003"/>
                  </a:cubicBezTo>
                  <a:cubicBezTo>
                    <a:pt x="2102" y="3069"/>
                    <a:pt x="2335" y="334"/>
                    <a:pt x="2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35"/>
            <p:cNvSpPr/>
            <p:nvPr/>
          </p:nvSpPr>
          <p:spPr>
            <a:xfrm>
              <a:off x="-787300" y="6304650"/>
              <a:ext cx="75650" cy="65975"/>
            </a:xfrm>
            <a:custGeom>
              <a:avLst/>
              <a:gdLst/>
              <a:ahLst/>
              <a:cxnLst/>
              <a:rect l="l" t="t" r="r" b="b"/>
              <a:pathLst>
                <a:path w="3026" h="2639" extrusionOk="0">
                  <a:moveTo>
                    <a:pt x="1426" y="1"/>
                  </a:moveTo>
                  <a:cubicBezTo>
                    <a:pt x="1352" y="1"/>
                    <a:pt x="1272" y="44"/>
                    <a:pt x="1235" y="119"/>
                  </a:cubicBezTo>
                  <a:cubicBezTo>
                    <a:pt x="1168" y="386"/>
                    <a:pt x="1068" y="686"/>
                    <a:pt x="968" y="953"/>
                  </a:cubicBezTo>
                  <a:cubicBezTo>
                    <a:pt x="734" y="1020"/>
                    <a:pt x="434" y="1053"/>
                    <a:pt x="167" y="1120"/>
                  </a:cubicBezTo>
                  <a:cubicBezTo>
                    <a:pt x="0" y="1153"/>
                    <a:pt x="0" y="1420"/>
                    <a:pt x="167" y="1453"/>
                  </a:cubicBezTo>
                  <a:cubicBezTo>
                    <a:pt x="401" y="1520"/>
                    <a:pt x="601" y="1587"/>
                    <a:pt x="801" y="1653"/>
                  </a:cubicBezTo>
                  <a:cubicBezTo>
                    <a:pt x="734" y="1920"/>
                    <a:pt x="668" y="2154"/>
                    <a:pt x="601" y="2421"/>
                  </a:cubicBezTo>
                  <a:cubicBezTo>
                    <a:pt x="574" y="2529"/>
                    <a:pt x="658" y="2638"/>
                    <a:pt x="762" y="2638"/>
                  </a:cubicBezTo>
                  <a:cubicBezTo>
                    <a:pt x="785" y="2638"/>
                    <a:pt x="810" y="2633"/>
                    <a:pt x="834" y="2621"/>
                  </a:cubicBezTo>
                  <a:cubicBezTo>
                    <a:pt x="1168" y="2454"/>
                    <a:pt x="1468" y="2287"/>
                    <a:pt x="1768" y="2087"/>
                  </a:cubicBezTo>
                  <a:lnTo>
                    <a:pt x="2302" y="2320"/>
                  </a:lnTo>
                  <a:cubicBezTo>
                    <a:pt x="2335" y="2354"/>
                    <a:pt x="2369" y="2354"/>
                    <a:pt x="2402" y="2354"/>
                  </a:cubicBezTo>
                  <a:cubicBezTo>
                    <a:pt x="2414" y="2360"/>
                    <a:pt x="2427" y="2363"/>
                    <a:pt x="2439" y="2363"/>
                  </a:cubicBezTo>
                  <a:cubicBezTo>
                    <a:pt x="2492" y="2363"/>
                    <a:pt x="2542" y="2308"/>
                    <a:pt x="2569" y="2254"/>
                  </a:cubicBezTo>
                  <a:cubicBezTo>
                    <a:pt x="2569" y="2187"/>
                    <a:pt x="2569" y="2154"/>
                    <a:pt x="2569" y="2120"/>
                  </a:cubicBezTo>
                  <a:cubicBezTo>
                    <a:pt x="2502" y="1954"/>
                    <a:pt x="2435" y="1787"/>
                    <a:pt x="2335" y="1620"/>
                  </a:cubicBezTo>
                  <a:cubicBezTo>
                    <a:pt x="2569" y="1386"/>
                    <a:pt x="2769" y="1153"/>
                    <a:pt x="2969" y="886"/>
                  </a:cubicBezTo>
                  <a:cubicBezTo>
                    <a:pt x="3025" y="774"/>
                    <a:pt x="2963" y="637"/>
                    <a:pt x="2842" y="637"/>
                  </a:cubicBezTo>
                  <a:cubicBezTo>
                    <a:pt x="2820" y="637"/>
                    <a:pt x="2795" y="642"/>
                    <a:pt x="2769" y="653"/>
                  </a:cubicBezTo>
                  <a:cubicBezTo>
                    <a:pt x="2502" y="686"/>
                    <a:pt x="2235" y="753"/>
                    <a:pt x="2002" y="786"/>
                  </a:cubicBezTo>
                  <a:cubicBezTo>
                    <a:pt x="1868" y="553"/>
                    <a:pt x="1735" y="319"/>
                    <a:pt x="1568" y="86"/>
                  </a:cubicBezTo>
                  <a:cubicBezTo>
                    <a:pt x="1539" y="27"/>
                    <a:pt x="1484" y="1"/>
                    <a:pt x="1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35"/>
            <p:cNvSpPr/>
            <p:nvPr/>
          </p:nvSpPr>
          <p:spPr>
            <a:xfrm>
              <a:off x="1272400" y="6294425"/>
              <a:ext cx="75650" cy="66400"/>
            </a:xfrm>
            <a:custGeom>
              <a:avLst/>
              <a:gdLst/>
              <a:ahLst/>
              <a:cxnLst/>
              <a:rect l="l" t="t" r="r" b="b"/>
              <a:pathLst>
                <a:path w="3026" h="2656" extrusionOk="0">
                  <a:moveTo>
                    <a:pt x="1435" y="1"/>
                  </a:moveTo>
                  <a:cubicBezTo>
                    <a:pt x="1359" y="1"/>
                    <a:pt x="1287" y="44"/>
                    <a:pt x="1269" y="119"/>
                  </a:cubicBezTo>
                  <a:cubicBezTo>
                    <a:pt x="1168" y="419"/>
                    <a:pt x="1068" y="686"/>
                    <a:pt x="1002" y="953"/>
                  </a:cubicBezTo>
                  <a:cubicBezTo>
                    <a:pt x="735" y="1020"/>
                    <a:pt x="468" y="1053"/>
                    <a:pt x="201" y="1120"/>
                  </a:cubicBezTo>
                  <a:cubicBezTo>
                    <a:pt x="1" y="1153"/>
                    <a:pt x="1" y="1420"/>
                    <a:pt x="201" y="1453"/>
                  </a:cubicBezTo>
                  <a:cubicBezTo>
                    <a:pt x="401" y="1520"/>
                    <a:pt x="601" y="1587"/>
                    <a:pt x="802" y="1654"/>
                  </a:cubicBezTo>
                  <a:cubicBezTo>
                    <a:pt x="735" y="1920"/>
                    <a:pt x="668" y="2154"/>
                    <a:pt x="601" y="2421"/>
                  </a:cubicBezTo>
                  <a:cubicBezTo>
                    <a:pt x="576" y="2548"/>
                    <a:pt x="667" y="2655"/>
                    <a:pt x="770" y="2655"/>
                  </a:cubicBezTo>
                  <a:cubicBezTo>
                    <a:pt x="803" y="2655"/>
                    <a:pt x="836" y="2645"/>
                    <a:pt x="868" y="2621"/>
                  </a:cubicBezTo>
                  <a:cubicBezTo>
                    <a:pt x="1168" y="2454"/>
                    <a:pt x="1469" y="2287"/>
                    <a:pt x="1769" y="2087"/>
                  </a:cubicBezTo>
                  <a:lnTo>
                    <a:pt x="2303" y="2321"/>
                  </a:lnTo>
                  <a:cubicBezTo>
                    <a:pt x="2336" y="2354"/>
                    <a:pt x="2369" y="2354"/>
                    <a:pt x="2403" y="2354"/>
                  </a:cubicBezTo>
                  <a:cubicBezTo>
                    <a:pt x="2415" y="2360"/>
                    <a:pt x="2428" y="2363"/>
                    <a:pt x="2442" y="2363"/>
                  </a:cubicBezTo>
                  <a:cubicBezTo>
                    <a:pt x="2503" y="2363"/>
                    <a:pt x="2569" y="2308"/>
                    <a:pt x="2569" y="2254"/>
                  </a:cubicBezTo>
                  <a:cubicBezTo>
                    <a:pt x="2603" y="2221"/>
                    <a:pt x="2603" y="2154"/>
                    <a:pt x="2569" y="2121"/>
                  </a:cubicBezTo>
                  <a:cubicBezTo>
                    <a:pt x="2503" y="1954"/>
                    <a:pt x="2436" y="1787"/>
                    <a:pt x="2369" y="1620"/>
                  </a:cubicBezTo>
                  <a:cubicBezTo>
                    <a:pt x="2603" y="1387"/>
                    <a:pt x="2803" y="1153"/>
                    <a:pt x="2970" y="886"/>
                  </a:cubicBezTo>
                  <a:cubicBezTo>
                    <a:pt x="3026" y="774"/>
                    <a:pt x="2964" y="638"/>
                    <a:pt x="2843" y="638"/>
                  </a:cubicBezTo>
                  <a:cubicBezTo>
                    <a:pt x="2820" y="638"/>
                    <a:pt x="2796" y="642"/>
                    <a:pt x="2770" y="653"/>
                  </a:cubicBezTo>
                  <a:cubicBezTo>
                    <a:pt x="2536" y="686"/>
                    <a:pt x="2269" y="753"/>
                    <a:pt x="2002" y="786"/>
                  </a:cubicBezTo>
                  <a:cubicBezTo>
                    <a:pt x="1869" y="553"/>
                    <a:pt x="1736" y="319"/>
                    <a:pt x="1602" y="86"/>
                  </a:cubicBezTo>
                  <a:cubicBezTo>
                    <a:pt x="1558" y="27"/>
                    <a:pt x="1495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35"/>
            <p:cNvSpPr/>
            <p:nvPr/>
          </p:nvSpPr>
          <p:spPr>
            <a:xfrm>
              <a:off x="3801550" y="1926050"/>
              <a:ext cx="75775" cy="66050"/>
            </a:xfrm>
            <a:custGeom>
              <a:avLst/>
              <a:gdLst/>
              <a:ahLst/>
              <a:cxnLst/>
              <a:rect l="l" t="t" r="r" b="b"/>
              <a:pathLst>
                <a:path w="3031" h="2642" extrusionOk="0">
                  <a:moveTo>
                    <a:pt x="1436" y="1"/>
                  </a:moveTo>
                  <a:cubicBezTo>
                    <a:pt x="1368" y="1"/>
                    <a:pt x="1304" y="34"/>
                    <a:pt x="1268" y="105"/>
                  </a:cubicBezTo>
                  <a:cubicBezTo>
                    <a:pt x="1168" y="406"/>
                    <a:pt x="1101" y="672"/>
                    <a:pt x="1001" y="939"/>
                  </a:cubicBezTo>
                  <a:cubicBezTo>
                    <a:pt x="735" y="1006"/>
                    <a:pt x="468" y="1039"/>
                    <a:pt x="201" y="1106"/>
                  </a:cubicBezTo>
                  <a:cubicBezTo>
                    <a:pt x="1" y="1139"/>
                    <a:pt x="1" y="1406"/>
                    <a:pt x="167" y="1440"/>
                  </a:cubicBezTo>
                  <a:cubicBezTo>
                    <a:pt x="401" y="1506"/>
                    <a:pt x="601" y="1573"/>
                    <a:pt x="801" y="1673"/>
                  </a:cubicBezTo>
                  <a:cubicBezTo>
                    <a:pt x="735" y="1907"/>
                    <a:pt x="668" y="2174"/>
                    <a:pt x="601" y="2407"/>
                  </a:cubicBezTo>
                  <a:cubicBezTo>
                    <a:pt x="576" y="2534"/>
                    <a:pt x="647" y="2642"/>
                    <a:pt x="741" y="2642"/>
                  </a:cubicBezTo>
                  <a:cubicBezTo>
                    <a:pt x="771" y="2642"/>
                    <a:pt x="803" y="2631"/>
                    <a:pt x="835" y="2607"/>
                  </a:cubicBezTo>
                  <a:cubicBezTo>
                    <a:pt x="1168" y="2474"/>
                    <a:pt x="1468" y="2274"/>
                    <a:pt x="1769" y="2073"/>
                  </a:cubicBezTo>
                  <a:lnTo>
                    <a:pt x="2302" y="2307"/>
                  </a:lnTo>
                  <a:cubicBezTo>
                    <a:pt x="2326" y="2331"/>
                    <a:pt x="2349" y="2354"/>
                    <a:pt x="2373" y="2354"/>
                  </a:cubicBezTo>
                  <a:cubicBezTo>
                    <a:pt x="2383" y="2354"/>
                    <a:pt x="2393" y="2350"/>
                    <a:pt x="2402" y="2340"/>
                  </a:cubicBezTo>
                  <a:cubicBezTo>
                    <a:pt x="2419" y="2349"/>
                    <a:pt x="2436" y="2353"/>
                    <a:pt x="2452" y="2353"/>
                  </a:cubicBezTo>
                  <a:cubicBezTo>
                    <a:pt x="2500" y="2353"/>
                    <a:pt x="2544" y="2315"/>
                    <a:pt x="2569" y="2240"/>
                  </a:cubicBezTo>
                  <a:cubicBezTo>
                    <a:pt x="2569" y="2207"/>
                    <a:pt x="2569" y="2140"/>
                    <a:pt x="2569" y="2107"/>
                  </a:cubicBezTo>
                  <a:cubicBezTo>
                    <a:pt x="2502" y="1940"/>
                    <a:pt x="2436" y="1773"/>
                    <a:pt x="2336" y="1606"/>
                  </a:cubicBezTo>
                  <a:cubicBezTo>
                    <a:pt x="2569" y="1406"/>
                    <a:pt x="2803" y="1139"/>
                    <a:pt x="2969" y="906"/>
                  </a:cubicBezTo>
                  <a:cubicBezTo>
                    <a:pt x="3030" y="784"/>
                    <a:pt x="2952" y="635"/>
                    <a:pt x="2812" y="635"/>
                  </a:cubicBezTo>
                  <a:cubicBezTo>
                    <a:pt x="2798" y="635"/>
                    <a:pt x="2784" y="636"/>
                    <a:pt x="2769" y="639"/>
                  </a:cubicBezTo>
                  <a:cubicBezTo>
                    <a:pt x="2502" y="706"/>
                    <a:pt x="2236" y="739"/>
                    <a:pt x="2002" y="806"/>
                  </a:cubicBezTo>
                  <a:cubicBezTo>
                    <a:pt x="1869" y="539"/>
                    <a:pt x="1735" y="306"/>
                    <a:pt x="1602" y="72"/>
                  </a:cubicBezTo>
                  <a:cubicBezTo>
                    <a:pt x="1555" y="26"/>
                    <a:pt x="1495" y="1"/>
                    <a:pt x="1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35"/>
            <p:cNvSpPr/>
            <p:nvPr/>
          </p:nvSpPr>
          <p:spPr>
            <a:xfrm>
              <a:off x="4040325" y="6350175"/>
              <a:ext cx="78400" cy="96775"/>
            </a:xfrm>
            <a:custGeom>
              <a:avLst/>
              <a:gdLst/>
              <a:ahLst/>
              <a:cxnLst/>
              <a:rect l="l" t="t" r="r" b="b"/>
              <a:pathLst>
                <a:path w="3136" h="3871" extrusionOk="0">
                  <a:moveTo>
                    <a:pt x="1501" y="1"/>
                  </a:moveTo>
                  <a:lnTo>
                    <a:pt x="1501" y="1"/>
                  </a:lnTo>
                  <a:cubicBezTo>
                    <a:pt x="1635" y="601"/>
                    <a:pt x="967" y="1635"/>
                    <a:pt x="0" y="1669"/>
                  </a:cubicBezTo>
                  <a:cubicBezTo>
                    <a:pt x="834" y="2102"/>
                    <a:pt x="1201" y="2669"/>
                    <a:pt x="1501" y="3870"/>
                  </a:cubicBezTo>
                  <a:cubicBezTo>
                    <a:pt x="1668" y="3203"/>
                    <a:pt x="2001" y="1935"/>
                    <a:pt x="3136" y="1869"/>
                  </a:cubicBezTo>
                  <a:cubicBezTo>
                    <a:pt x="2302" y="1568"/>
                    <a:pt x="1701" y="868"/>
                    <a:pt x="1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35"/>
            <p:cNvSpPr/>
            <p:nvPr/>
          </p:nvSpPr>
          <p:spPr>
            <a:xfrm>
              <a:off x="6295750" y="3634875"/>
              <a:ext cx="77575" cy="95925"/>
            </a:xfrm>
            <a:custGeom>
              <a:avLst/>
              <a:gdLst/>
              <a:ahLst/>
              <a:cxnLst/>
              <a:rect l="l" t="t" r="r" b="b"/>
              <a:pathLst>
                <a:path w="3103" h="3837" extrusionOk="0">
                  <a:moveTo>
                    <a:pt x="1502" y="1"/>
                  </a:moveTo>
                  <a:cubicBezTo>
                    <a:pt x="1602" y="601"/>
                    <a:pt x="934" y="1635"/>
                    <a:pt x="0" y="1669"/>
                  </a:cubicBezTo>
                  <a:cubicBezTo>
                    <a:pt x="834" y="2102"/>
                    <a:pt x="1168" y="2636"/>
                    <a:pt x="1502" y="3837"/>
                  </a:cubicBezTo>
                  <a:cubicBezTo>
                    <a:pt x="1668" y="3203"/>
                    <a:pt x="1969" y="1935"/>
                    <a:pt x="3103" y="1869"/>
                  </a:cubicBezTo>
                  <a:cubicBezTo>
                    <a:pt x="2302" y="1569"/>
                    <a:pt x="1702" y="868"/>
                    <a:pt x="1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35"/>
            <p:cNvSpPr/>
            <p:nvPr/>
          </p:nvSpPr>
          <p:spPr>
            <a:xfrm>
              <a:off x="6195350" y="2252500"/>
              <a:ext cx="112600" cy="187650"/>
            </a:xfrm>
            <a:custGeom>
              <a:avLst/>
              <a:gdLst/>
              <a:ahLst/>
              <a:cxnLst/>
              <a:rect l="l" t="t" r="r" b="b"/>
              <a:pathLst>
                <a:path w="4504" h="7506" extrusionOk="0">
                  <a:moveTo>
                    <a:pt x="2369" y="0"/>
                  </a:moveTo>
                  <a:lnTo>
                    <a:pt x="2369" y="0"/>
                  </a:lnTo>
                  <a:cubicBezTo>
                    <a:pt x="2102" y="2569"/>
                    <a:pt x="1568" y="3770"/>
                    <a:pt x="0" y="3970"/>
                  </a:cubicBezTo>
                  <a:cubicBezTo>
                    <a:pt x="1968" y="4570"/>
                    <a:pt x="2102" y="7506"/>
                    <a:pt x="2102" y="7506"/>
                  </a:cubicBezTo>
                  <a:cubicBezTo>
                    <a:pt x="2102" y="7506"/>
                    <a:pt x="3069" y="4304"/>
                    <a:pt x="4504" y="4003"/>
                  </a:cubicBezTo>
                  <a:cubicBezTo>
                    <a:pt x="2102" y="3103"/>
                    <a:pt x="2335" y="367"/>
                    <a:pt x="2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35"/>
            <p:cNvSpPr/>
            <p:nvPr/>
          </p:nvSpPr>
          <p:spPr>
            <a:xfrm>
              <a:off x="5714000" y="357465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34"/>
                  </a:moveTo>
                  <a:lnTo>
                    <a:pt x="0" y="0"/>
                  </a:lnTo>
                  <a:cubicBezTo>
                    <a:pt x="0" y="0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35"/>
            <p:cNvSpPr/>
            <p:nvPr/>
          </p:nvSpPr>
          <p:spPr>
            <a:xfrm>
              <a:off x="-1931812" y="2234938"/>
              <a:ext cx="100100" cy="125100"/>
            </a:xfrm>
            <a:custGeom>
              <a:avLst/>
              <a:gdLst/>
              <a:ahLst/>
              <a:cxnLst/>
              <a:rect l="l" t="t" r="r" b="b"/>
              <a:pathLst>
                <a:path w="4004" h="5004" extrusionOk="0">
                  <a:moveTo>
                    <a:pt x="1936" y="0"/>
                  </a:moveTo>
                  <a:cubicBezTo>
                    <a:pt x="2102" y="801"/>
                    <a:pt x="1235" y="2102"/>
                    <a:pt x="1" y="2202"/>
                  </a:cubicBezTo>
                  <a:cubicBezTo>
                    <a:pt x="1068" y="2736"/>
                    <a:pt x="1502" y="3436"/>
                    <a:pt x="1902" y="5004"/>
                  </a:cubicBezTo>
                  <a:cubicBezTo>
                    <a:pt x="2136" y="4137"/>
                    <a:pt x="2536" y="2502"/>
                    <a:pt x="4004" y="2435"/>
                  </a:cubicBezTo>
                  <a:cubicBezTo>
                    <a:pt x="2970" y="2002"/>
                    <a:pt x="2202" y="1101"/>
                    <a:pt x="1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35"/>
            <p:cNvSpPr/>
            <p:nvPr/>
          </p:nvSpPr>
          <p:spPr>
            <a:xfrm>
              <a:off x="6373325" y="3192675"/>
              <a:ext cx="160975" cy="198500"/>
            </a:xfrm>
            <a:custGeom>
              <a:avLst/>
              <a:gdLst/>
              <a:ahLst/>
              <a:cxnLst/>
              <a:rect l="l" t="t" r="r" b="b"/>
              <a:pathLst>
                <a:path w="6439" h="7940" extrusionOk="0">
                  <a:moveTo>
                    <a:pt x="3103" y="0"/>
                  </a:moveTo>
                  <a:cubicBezTo>
                    <a:pt x="3103" y="0"/>
                    <a:pt x="3104" y="9"/>
                    <a:pt x="3108" y="26"/>
                  </a:cubicBezTo>
                  <a:lnTo>
                    <a:pt x="3108" y="26"/>
                  </a:lnTo>
                  <a:cubicBezTo>
                    <a:pt x="3106" y="18"/>
                    <a:pt x="3105" y="9"/>
                    <a:pt x="3103" y="0"/>
                  </a:cubicBezTo>
                  <a:close/>
                  <a:moveTo>
                    <a:pt x="3108" y="26"/>
                  </a:moveTo>
                  <a:cubicBezTo>
                    <a:pt x="3350" y="1264"/>
                    <a:pt x="1988" y="3337"/>
                    <a:pt x="0" y="3469"/>
                  </a:cubicBezTo>
                  <a:cubicBezTo>
                    <a:pt x="1735" y="4337"/>
                    <a:pt x="2436" y="5437"/>
                    <a:pt x="3069" y="7939"/>
                  </a:cubicBezTo>
                  <a:cubicBezTo>
                    <a:pt x="3436" y="6572"/>
                    <a:pt x="4070" y="3970"/>
                    <a:pt x="6438" y="3836"/>
                  </a:cubicBezTo>
                  <a:cubicBezTo>
                    <a:pt x="3793" y="2892"/>
                    <a:pt x="3170" y="312"/>
                    <a:pt x="3108" y="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35"/>
            <p:cNvSpPr/>
            <p:nvPr/>
          </p:nvSpPr>
          <p:spPr>
            <a:xfrm>
              <a:off x="3679000" y="6267850"/>
              <a:ext cx="47875" cy="39175"/>
            </a:xfrm>
            <a:custGeom>
              <a:avLst/>
              <a:gdLst/>
              <a:ahLst/>
              <a:cxnLst/>
              <a:rect l="l" t="t" r="r" b="b"/>
              <a:pathLst>
                <a:path w="1915" h="1567" extrusionOk="0">
                  <a:moveTo>
                    <a:pt x="763" y="1"/>
                  </a:moveTo>
                  <a:cubicBezTo>
                    <a:pt x="709" y="1"/>
                    <a:pt x="655" y="6"/>
                    <a:pt x="601" y="16"/>
                  </a:cubicBezTo>
                  <a:cubicBezTo>
                    <a:pt x="134" y="149"/>
                    <a:pt x="34" y="716"/>
                    <a:pt x="1" y="1116"/>
                  </a:cubicBezTo>
                  <a:cubicBezTo>
                    <a:pt x="1" y="1417"/>
                    <a:pt x="226" y="1567"/>
                    <a:pt x="451" y="1567"/>
                  </a:cubicBezTo>
                  <a:cubicBezTo>
                    <a:pt x="676" y="1567"/>
                    <a:pt x="901" y="1417"/>
                    <a:pt x="901" y="1116"/>
                  </a:cubicBezTo>
                  <a:cubicBezTo>
                    <a:pt x="868" y="1050"/>
                    <a:pt x="868" y="983"/>
                    <a:pt x="901" y="916"/>
                  </a:cubicBezTo>
                  <a:lnTo>
                    <a:pt x="1001" y="1016"/>
                  </a:lnTo>
                  <a:cubicBezTo>
                    <a:pt x="1089" y="1097"/>
                    <a:pt x="1187" y="1131"/>
                    <a:pt x="1281" y="1131"/>
                  </a:cubicBezTo>
                  <a:cubicBezTo>
                    <a:pt x="1617" y="1131"/>
                    <a:pt x="1914" y="702"/>
                    <a:pt x="1602" y="416"/>
                  </a:cubicBezTo>
                  <a:cubicBezTo>
                    <a:pt x="1374" y="160"/>
                    <a:pt x="1074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35"/>
            <p:cNvSpPr/>
            <p:nvPr/>
          </p:nvSpPr>
          <p:spPr>
            <a:xfrm>
              <a:off x="5830375" y="2771175"/>
              <a:ext cx="48125" cy="52550"/>
            </a:xfrm>
            <a:custGeom>
              <a:avLst/>
              <a:gdLst/>
              <a:ahLst/>
              <a:cxnLst/>
              <a:rect l="l" t="t" r="r" b="b"/>
              <a:pathLst>
                <a:path w="1925" h="2102" extrusionOk="0">
                  <a:moveTo>
                    <a:pt x="609" y="1"/>
                  </a:moveTo>
                  <a:cubicBezTo>
                    <a:pt x="281" y="1"/>
                    <a:pt x="0" y="419"/>
                    <a:pt x="307" y="700"/>
                  </a:cubicBezTo>
                  <a:cubicBezTo>
                    <a:pt x="574" y="967"/>
                    <a:pt x="1074" y="1334"/>
                    <a:pt x="1074" y="1701"/>
                  </a:cubicBezTo>
                  <a:cubicBezTo>
                    <a:pt x="1074" y="1968"/>
                    <a:pt x="1291" y="2101"/>
                    <a:pt x="1504" y="2101"/>
                  </a:cubicBezTo>
                  <a:cubicBezTo>
                    <a:pt x="1716" y="2101"/>
                    <a:pt x="1925" y="1968"/>
                    <a:pt x="1908" y="1701"/>
                  </a:cubicBezTo>
                  <a:cubicBezTo>
                    <a:pt x="1875" y="1034"/>
                    <a:pt x="1375" y="567"/>
                    <a:pt x="908" y="133"/>
                  </a:cubicBezTo>
                  <a:cubicBezTo>
                    <a:pt x="814" y="40"/>
                    <a:pt x="710" y="1"/>
                    <a:pt x="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5"/>
            <p:cNvSpPr/>
            <p:nvPr/>
          </p:nvSpPr>
          <p:spPr>
            <a:xfrm>
              <a:off x="5700650" y="2658150"/>
              <a:ext cx="28375" cy="20875"/>
            </a:xfrm>
            <a:custGeom>
              <a:avLst/>
              <a:gdLst/>
              <a:ahLst/>
              <a:cxnLst/>
              <a:rect l="l" t="t" r="r" b="b"/>
              <a:pathLst>
                <a:path w="1135" h="835" extrusionOk="0">
                  <a:moveTo>
                    <a:pt x="568" y="1"/>
                  </a:moveTo>
                  <a:cubicBezTo>
                    <a:pt x="1" y="1"/>
                    <a:pt x="1" y="835"/>
                    <a:pt x="568" y="835"/>
                  </a:cubicBezTo>
                  <a:cubicBezTo>
                    <a:pt x="1135" y="835"/>
                    <a:pt x="1135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5"/>
            <p:cNvSpPr/>
            <p:nvPr/>
          </p:nvSpPr>
          <p:spPr>
            <a:xfrm>
              <a:off x="5626425" y="1945350"/>
              <a:ext cx="36300" cy="31500"/>
            </a:xfrm>
            <a:custGeom>
              <a:avLst/>
              <a:gdLst/>
              <a:ahLst/>
              <a:cxnLst/>
              <a:rect l="l" t="t" r="r" b="b"/>
              <a:pathLst>
                <a:path w="1452" h="1260" extrusionOk="0">
                  <a:moveTo>
                    <a:pt x="1031" y="1"/>
                  </a:moveTo>
                  <a:cubicBezTo>
                    <a:pt x="818" y="1"/>
                    <a:pt x="601" y="143"/>
                    <a:pt x="601" y="426"/>
                  </a:cubicBezTo>
                  <a:lnTo>
                    <a:pt x="568" y="426"/>
                  </a:lnTo>
                  <a:cubicBezTo>
                    <a:pt x="1" y="426"/>
                    <a:pt x="1" y="1260"/>
                    <a:pt x="568" y="1260"/>
                  </a:cubicBezTo>
                  <a:cubicBezTo>
                    <a:pt x="1035" y="1260"/>
                    <a:pt x="1402" y="893"/>
                    <a:pt x="1435" y="426"/>
                  </a:cubicBezTo>
                  <a:cubicBezTo>
                    <a:pt x="1452" y="143"/>
                    <a:pt x="1243" y="1"/>
                    <a:pt x="1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5"/>
            <p:cNvSpPr/>
            <p:nvPr/>
          </p:nvSpPr>
          <p:spPr>
            <a:xfrm>
              <a:off x="1724700" y="6139175"/>
              <a:ext cx="35450" cy="30900"/>
            </a:xfrm>
            <a:custGeom>
              <a:avLst/>
              <a:gdLst/>
              <a:ahLst/>
              <a:cxnLst/>
              <a:rect l="l" t="t" r="r" b="b"/>
              <a:pathLst>
                <a:path w="1418" h="1236" extrusionOk="0">
                  <a:moveTo>
                    <a:pt x="1009" y="1"/>
                  </a:moveTo>
                  <a:cubicBezTo>
                    <a:pt x="801" y="1"/>
                    <a:pt x="584" y="134"/>
                    <a:pt x="567" y="401"/>
                  </a:cubicBezTo>
                  <a:lnTo>
                    <a:pt x="534" y="401"/>
                  </a:lnTo>
                  <a:cubicBezTo>
                    <a:pt x="11" y="434"/>
                    <a:pt x="0" y="1236"/>
                    <a:pt x="534" y="1236"/>
                  </a:cubicBezTo>
                  <a:cubicBezTo>
                    <a:pt x="545" y="1236"/>
                    <a:pt x="556" y="1235"/>
                    <a:pt x="567" y="1235"/>
                  </a:cubicBezTo>
                  <a:cubicBezTo>
                    <a:pt x="1034" y="1235"/>
                    <a:pt x="1401" y="868"/>
                    <a:pt x="1401" y="401"/>
                  </a:cubicBezTo>
                  <a:cubicBezTo>
                    <a:pt x="1418" y="134"/>
                    <a:pt x="1218" y="1"/>
                    <a:pt x="1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5"/>
            <p:cNvSpPr/>
            <p:nvPr/>
          </p:nvSpPr>
          <p:spPr>
            <a:xfrm>
              <a:off x="-1871850" y="5223775"/>
              <a:ext cx="145950" cy="142750"/>
            </a:xfrm>
            <a:custGeom>
              <a:avLst/>
              <a:gdLst/>
              <a:ahLst/>
              <a:cxnLst/>
              <a:rect l="l" t="t" r="r" b="b"/>
              <a:pathLst>
                <a:path w="5838" h="5710" extrusionOk="0">
                  <a:moveTo>
                    <a:pt x="3042" y="446"/>
                  </a:moveTo>
                  <a:cubicBezTo>
                    <a:pt x="3107" y="446"/>
                    <a:pt x="3577" y="1555"/>
                    <a:pt x="3602" y="1555"/>
                  </a:cubicBezTo>
                  <a:cubicBezTo>
                    <a:pt x="3603" y="1555"/>
                    <a:pt x="3603" y="1554"/>
                    <a:pt x="3603" y="1552"/>
                  </a:cubicBezTo>
                  <a:cubicBezTo>
                    <a:pt x="3603" y="1652"/>
                    <a:pt x="3636" y="1719"/>
                    <a:pt x="3670" y="1786"/>
                  </a:cubicBezTo>
                  <a:lnTo>
                    <a:pt x="2469" y="1786"/>
                  </a:lnTo>
                  <a:cubicBezTo>
                    <a:pt x="2669" y="1352"/>
                    <a:pt x="2836" y="918"/>
                    <a:pt x="3036" y="451"/>
                  </a:cubicBezTo>
                  <a:cubicBezTo>
                    <a:pt x="3037" y="447"/>
                    <a:pt x="3039" y="446"/>
                    <a:pt x="3042" y="446"/>
                  </a:cubicBezTo>
                  <a:close/>
                  <a:moveTo>
                    <a:pt x="4070" y="2119"/>
                  </a:moveTo>
                  <a:cubicBezTo>
                    <a:pt x="4370" y="2119"/>
                    <a:pt x="4670" y="2119"/>
                    <a:pt x="4971" y="2152"/>
                  </a:cubicBezTo>
                  <a:cubicBezTo>
                    <a:pt x="5504" y="2186"/>
                    <a:pt x="5371" y="2186"/>
                    <a:pt x="5004" y="2486"/>
                  </a:cubicBezTo>
                  <a:lnTo>
                    <a:pt x="5004" y="2453"/>
                  </a:lnTo>
                  <a:lnTo>
                    <a:pt x="4370" y="3020"/>
                  </a:lnTo>
                  <a:cubicBezTo>
                    <a:pt x="4270" y="2720"/>
                    <a:pt x="4170" y="2419"/>
                    <a:pt x="4037" y="2119"/>
                  </a:cubicBezTo>
                  <a:close/>
                  <a:moveTo>
                    <a:pt x="2102" y="2119"/>
                  </a:moveTo>
                  <a:cubicBezTo>
                    <a:pt x="1969" y="2486"/>
                    <a:pt x="1835" y="2820"/>
                    <a:pt x="1735" y="3153"/>
                  </a:cubicBezTo>
                  <a:cubicBezTo>
                    <a:pt x="1301" y="2853"/>
                    <a:pt x="868" y="2553"/>
                    <a:pt x="467" y="2219"/>
                  </a:cubicBezTo>
                  <a:lnTo>
                    <a:pt x="568" y="2219"/>
                  </a:lnTo>
                  <a:lnTo>
                    <a:pt x="934" y="2186"/>
                  </a:lnTo>
                  <a:cubicBezTo>
                    <a:pt x="1301" y="2152"/>
                    <a:pt x="1668" y="2152"/>
                    <a:pt x="2069" y="2119"/>
                  </a:cubicBezTo>
                  <a:close/>
                  <a:moveTo>
                    <a:pt x="3770" y="2086"/>
                  </a:moveTo>
                  <a:lnTo>
                    <a:pt x="4037" y="2853"/>
                  </a:lnTo>
                  <a:cubicBezTo>
                    <a:pt x="4103" y="2953"/>
                    <a:pt x="4103" y="3086"/>
                    <a:pt x="4170" y="3187"/>
                  </a:cubicBezTo>
                  <a:cubicBezTo>
                    <a:pt x="3803" y="3487"/>
                    <a:pt x="3403" y="3787"/>
                    <a:pt x="3036" y="4087"/>
                  </a:cubicBezTo>
                  <a:cubicBezTo>
                    <a:pt x="2736" y="3887"/>
                    <a:pt x="2436" y="3654"/>
                    <a:pt x="2169" y="3453"/>
                  </a:cubicBezTo>
                  <a:cubicBezTo>
                    <a:pt x="2102" y="3420"/>
                    <a:pt x="2002" y="3353"/>
                    <a:pt x="1935" y="3287"/>
                  </a:cubicBezTo>
                  <a:cubicBezTo>
                    <a:pt x="2069" y="2886"/>
                    <a:pt x="2202" y="2486"/>
                    <a:pt x="2335" y="2086"/>
                  </a:cubicBezTo>
                  <a:close/>
                  <a:moveTo>
                    <a:pt x="4237" y="3453"/>
                  </a:moveTo>
                  <a:cubicBezTo>
                    <a:pt x="4433" y="4008"/>
                    <a:pt x="4596" y="4531"/>
                    <a:pt x="4759" y="5084"/>
                  </a:cubicBezTo>
                  <a:lnTo>
                    <a:pt x="4759" y="5084"/>
                  </a:lnTo>
                  <a:cubicBezTo>
                    <a:pt x="4229" y="4884"/>
                    <a:pt x="3700" y="4618"/>
                    <a:pt x="3269" y="4254"/>
                  </a:cubicBezTo>
                  <a:cubicBezTo>
                    <a:pt x="3603" y="4020"/>
                    <a:pt x="3903" y="3754"/>
                    <a:pt x="4237" y="3453"/>
                  </a:cubicBezTo>
                  <a:close/>
                  <a:moveTo>
                    <a:pt x="1835" y="3553"/>
                  </a:moveTo>
                  <a:cubicBezTo>
                    <a:pt x="2135" y="3754"/>
                    <a:pt x="2436" y="3954"/>
                    <a:pt x="2702" y="4154"/>
                  </a:cubicBezTo>
                  <a:lnTo>
                    <a:pt x="2836" y="4254"/>
                  </a:lnTo>
                  <a:cubicBezTo>
                    <a:pt x="2369" y="4621"/>
                    <a:pt x="1835" y="4988"/>
                    <a:pt x="1301" y="5321"/>
                  </a:cubicBezTo>
                  <a:lnTo>
                    <a:pt x="1301" y="5288"/>
                  </a:lnTo>
                  <a:cubicBezTo>
                    <a:pt x="1468" y="4721"/>
                    <a:pt x="1668" y="4121"/>
                    <a:pt x="1835" y="3553"/>
                  </a:cubicBezTo>
                  <a:close/>
                  <a:moveTo>
                    <a:pt x="3053" y="1"/>
                  </a:moveTo>
                  <a:cubicBezTo>
                    <a:pt x="3011" y="1"/>
                    <a:pt x="2969" y="18"/>
                    <a:pt x="2936" y="51"/>
                  </a:cubicBezTo>
                  <a:cubicBezTo>
                    <a:pt x="2669" y="618"/>
                    <a:pt x="2436" y="1218"/>
                    <a:pt x="2202" y="1786"/>
                  </a:cubicBezTo>
                  <a:cubicBezTo>
                    <a:pt x="1502" y="1819"/>
                    <a:pt x="801" y="1886"/>
                    <a:pt x="134" y="2019"/>
                  </a:cubicBezTo>
                  <a:cubicBezTo>
                    <a:pt x="34" y="2052"/>
                    <a:pt x="0" y="2152"/>
                    <a:pt x="67" y="2219"/>
                  </a:cubicBezTo>
                  <a:cubicBezTo>
                    <a:pt x="568" y="2653"/>
                    <a:pt x="1101" y="3053"/>
                    <a:pt x="1635" y="3420"/>
                  </a:cubicBezTo>
                  <a:cubicBezTo>
                    <a:pt x="1401" y="4121"/>
                    <a:pt x="1168" y="4821"/>
                    <a:pt x="968" y="5555"/>
                  </a:cubicBezTo>
                  <a:cubicBezTo>
                    <a:pt x="942" y="5632"/>
                    <a:pt x="1016" y="5710"/>
                    <a:pt x="1097" y="5710"/>
                  </a:cubicBezTo>
                  <a:cubicBezTo>
                    <a:pt x="1121" y="5710"/>
                    <a:pt x="1145" y="5703"/>
                    <a:pt x="1168" y="5688"/>
                  </a:cubicBezTo>
                  <a:cubicBezTo>
                    <a:pt x="1835" y="5321"/>
                    <a:pt x="2502" y="4888"/>
                    <a:pt x="3103" y="4421"/>
                  </a:cubicBezTo>
                  <a:cubicBezTo>
                    <a:pt x="3636" y="4854"/>
                    <a:pt x="4270" y="5221"/>
                    <a:pt x="4937" y="5455"/>
                  </a:cubicBezTo>
                  <a:cubicBezTo>
                    <a:pt x="4971" y="5455"/>
                    <a:pt x="5004" y="5455"/>
                    <a:pt x="5037" y="5421"/>
                  </a:cubicBezTo>
                  <a:cubicBezTo>
                    <a:pt x="5071" y="5421"/>
                    <a:pt x="5104" y="5355"/>
                    <a:pt x="5104" y="5288"/>
                  </a:cubicBezTo>
                  <a:cubicBezTo>
                    <a:pt x="4871" y="4654"/>
                    <a:pt x="4670" y="3954"/>
                    <a:pt x="4470" y="3320"/>
                  </a:cubicBezTo>
                  <a:cubicBezTo>
                    <a:pt x="4871" y="2953"/>
                    <a:pt x="5304" y="2553"/>
                    <a:pt x="5738" y="2186"/>
                  </a:cubicBezTo>
                  <a:cubicBezTo>
                    <a:pt x="5838" y="2119"/>
                    <a:pt x="5771" y="1986"/>
                    <a:pt x="5671" y="1986"/>
                  </a:cubicBezTo>
                  <a:cubicBezTo>
                    <a:pt x="5104" y="1886"/>
                    <a:pt x="4537" y="1852"/>
                    <a:pt x="3937" y="1819"/>
                  </a:cubicBezTo>
                  <a:cubicBezTo>
                    <a:pt x="3736" y="1218"/>
                    <a:pt x="3470" y="618"/>
                    <a:pt x="3169" y="51"/>
                  </a:cubicBezTo>
                  <a:cubicBezTo>
                    <a:pt x="3136" y="18"/>
                    <a:pt x="3094" y="1"/>
                    <a:pt x="3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65" name="Google Shape;32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351860" flipH="1">
            <a:off x="-1240760" y="-590956"/>
            <a:ext cx="2834270" cy="2834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6" name="Google Shape;3266;p35"/>
          <p:cNvPicPr preferRelativeResize="0"/>
          <p:nvPr/>
        </p:nvPicPr>
        <p:blipFill rotWithShape="1">
          <a:blip r:embed="rId4">
            <a:alphaModFix/>
          </a:blip>
          <a:srcRect t="4186" b="4196"/>
          <a:stretch/>
        </p:blipFill>
        <p:spPr>
          <a:xfrm rot="5400000">
            <a:off x="-513548" y="3703300"/>
            <a:ext cx="2453499" cy="16112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8000"/>
              </a:schemeClr>
            </a:outerShdw>
          </a:effectLst>
        </p:spPr>
      </p:pic>
      <p:pic>
        <p:nvPicPr>
          <p:cNvPr id="3267" name="Google Shape;326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8375" y="0"/>
            <a:ext cx="1500098" cy="120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8" name="Google Shape;326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389204">
            <a:off x="8456524" y="4045293"/>
            <a:ext cx="713201" cy="338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">
    <p:spTree>
      <p:nvGrpSpPr>
        <p:cNvPr id="1" name="Shape 3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0" name="Google Shape;3270;p36"/>
          <p:cNvPicPr preferRelativeResize="0"/>
          <p:nvPr/>
        </p:nvPicPr>
        <p:blipFill rotWithShape="1">
          <a:blip r:embed="rId2">
            <a:alphaModFix amt="51000"/>
          </a:blip>
          <a:srcRect t="9" b="9"/>
          <a:stretch/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271" name="Google Shape;3271;p36"/>
          <p:cNvSpPr/>
          <p:nvPr/>
        </p:nvSpPr>
        <p:spPr>
          <a:xfrm>
            <a:off x="-150" y="50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313B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2" name="Google Shape;3272;p36"/>
          <p:cNvGrpSpPr/>
          <p:nvPr/>
        </p:nvGrpSpPr>
        <p:grpSpPr>
          <a:xfrm>
            <a:off x="263225" y="507238"/>
            <a:ext cx="8639450" cy="4608550"/>
            <a:chOff x="-2105150" y="1838400"/>
            <a:chExt cx="8639450" cy="4608550"/>
          </a:xfrm>
        </p:grpSpPr>
        <p:sp>
          <p:nvSpPr>
            <p:cNvPr id="3273" name="Google Shape;3273;p36"/>
            <p:cNvSpPr/>
            <p:nvPr/>
          </p:nvSpPr>
          <p:spPr>
            <a:xfrm>
              <a:off x="-2040550" y="2958550"/>
              <a:ext cx="165150" cy="274400"/>
            </a:xfrm>
            <a:custGeom>
              <a:avLst/>
              <a:gdLst/>
              <a:ahLst/>
              <a:cxnLst/>
              <a:rect l="l" t="t" r="r" b="b"/>
              <a:pathLst>
                <a:path w="6606" h="10976" extrusionOk="0">
                  <a:moveTo>
                    <a:pt x="3503" y="1"/>
                  </a:moveTo>
                  <a:cubicBezTo>
                    <a:pt x="3501" y="17"/>
                    <a:pt x="3499" y="36"/>
                    <a:pt x="3496" y="57"/>
                  </a:cubicBezTo>
                  <a:lnTo>
                    <a:pt x="3496" y="57"/>
                  </a:lnTo>
                  <a:cubicBezTo>
                    <a:pt x="3499" y="39"/>
                    <a:pt x="3501" y="20"/>
                    <a:pt x="3503" y="1"/>
                  </a:cubicBezTo>
                  <a:close/>
                  <a:moveTo>
                    <a:pt x="3496" y="57"/>
                  </a:moveTo>
                  <a:cubicBezTo>
                    <a:pt x="3061" y="3787"/>
                    <a:pt x="2290" y="5473"/>
                    <a:pt x="0" y="5805"/>
                  </a:cubicBezTo>
                  <a:cubicBezTo>
                    <a:pt x="2936" y="6606"/>
                    <a:pt x="3069" y="10975"/>
                    <a:pt x="3069" y="10975"/>
                  </a:cubicBezTo>
                  <a:cubicBezTo>
                    <a:pt x="3069" y="10975"/>
                    <a:pt x="4537" y="6272"/>
                    <a:pt x="6605" y="5872"/>
                  </a:cubicBezTo>
                  <a:cubicBezTo>
                    <a:pt x="3207" y="4545"/>
                    <a:pt x="3420" y="769"/>
                    <a:pt x="3496" y="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6"/>
            <p:cNvSpPr/>
            <p:nvPr/>
          </p:nvSpPr>
          <p:spPr>
            <a:xfrm>
              <a:off x="-2105150" y="2727388"/>
              <a:ext cx="114275" cy="140125"/>
            </a:xfrm>
            <a:custGeom>
              <a:avLst/>
              <a:gdLst/>
              <a:ahLst/>
              <a:cxnLst/>
              <a:rect l="l" t="t" r="r" b="b"/>
              <a:pathLst>
                <a:path w="4571" h="5605" extrusionOk="0">
                  <a:moveTo>
                    <a:pt x="2202" y="1"/>
                  </a:moveTo>
                  <a:cubicBezTo>
                    <a:pt x="2369" y="868"/>
                    <a:pt x="1402" y="2369"/>
                    <a:pt x="1" y="2436"/>
                  </a:cubicBezTo>
                  <a:cubicBezTo>
                    <a:pt x="1235" y="3069"/>
                    <a:pt x="1735" y="3837"/>
                    <a:pt x="2202" y="5605"/>
                  </a:cubicBezTo>
                  <a:cubicBezTo>
                    <a:pt x="2436" y="4637"/>
                    <a:pt x="2903" y="2803"/>
                    <a:pt x="4571" y="2703"/>
                  </a:cubicBezTo>
                  <a:cubicBezTo>
                    <a:pt x="3370" y="2236"/>
                    <a:pt x="2503" y="1235"/>
                    <a:pt x="2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6"/>
            <p:cNvSpPr/>
            <p:nvPr/>
          </p:nvSpPr>
          <p:spPr>
            <a:xfrm>
              <a:off x="-1447875" y="6379250"/>
              <a:ext cx="46725" cy="30875"/>
            </a:xfrm>
            <a:custGeom>
              <a:avLst/>
              <a:gdLst/>
              <a:ahLst/>
              <a:cxnLst/>
              <a:rect l="l" t="t" r="r" b="b"/>
              <a:pathLst>
                <a:path w="1869" h="1235" extrusionOk="0">
                  <a:moveTo>
                    <a:pt x="834" y="1"/>
                  </a:moveTo>
                  <a:cubicBezTo>
                    <a:pt x="1" y="1"/>
                    <a:pt x="1" y="1235"/>
                    <a:pt x="834" y="1235"/>
                  </a:cubicBezTo>
                  <a:lnTo>
                    <a:pt x="1035" y="1235"/>
                  </a:lnTo>
                  <a:cubicBezTo>
                    <a:pt x="1869" y="1235"/>
                    <a:pt x="1869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6"/>
            <p:cNvSpPr/>
            <p:nvPr/>
          </p:nvSpPr>
          <p:spPr>
            <a:xfrm>
              <a:off x="2756250" y="6264275"/>
              <a:ext cx="18375" cy="15850"/>
            </a:xfrm>
            <a:custGeom>
              <a:avLst/>
              <a:gdLst/>
              <a:ahLst/>
              <a:cxnLst/>
              <a:rect l="l" t="t" r="r" b="b"/>
              <a:pathLst>
                <a:path w="735" h="634" extrusionOk="0">
                  <a:moveTo>
                    <a:pt x="368" y="0"/>
                  </a:moveTo>
                  <a:cubicBezTo>
                    <a:pt x="1" y="67"/>
                    <a:pt x="1" y="601"/>
                    <a:pt x="368" y="634"/>
                  </a:cubicBezTo>
                  <a:cubicBezTo>
                    <a:pt x="735" y="601"/>
                    <a:pt x="735" y="67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6"/>
            <p:cNvSpPr/>
            <p:nvPr/>
          </p:nvSpPr>
          <p:spPr>
            <a:xfrm>
              <a:off x="2031725" y="2210750"/>
              <a:ext cx="41725" cy="30900"/>
            </a:xfrm>
            <a:custGeom>
              <a:avLst/>
              <a:gdLst/>
              <a:ahLst/>
              <a:cxnLst/>
              <a:rect l="l" t="t" r="r" b="b"/>
              <a:pathLst>
                <a:path w="1669" h="1236" extrusionOk="0">
                  <a:moveTo>
                    <a:pt x="835" y="1"/>
                  </a:moveTo>
                  <a:cubicBezTo>
                    <a:pt x="1" y="1"/>
                    <a:pt x="1" y="1235"/>
                    <a:pt x="835" y="1235"/>
                  </a:cubicBezTo>
                  <a:cubicBezTo>
                    <a:pt x="1669" y="1235"/>
                    <a:pt x="1669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6"/>
            <p:cNvSpPr/>
            <p:nvPr/>
          </p:nvSpPr>
          <p:spPr>
            <a:xfrm>
              <a:off x="3790125" y="315352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34" y="0"/>
                  </a:moveTo>
                  <a:cubicBezTo>
                    <a:pt x="0" y="33"/>
                    <a:pt x="0" y="367"/>
                    <a:pt x="234" y="400"/>
                  </a:cubicBezTo>
                  <a:cubicBezTo>
                    <a:pt x="467" y="367"/>
                    <a:pt x="467" y="33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6"/>
            <p:cNvSpPr/>
            <p:nvPr/>
          </p:nvSpPr>
          <p:spPr>
            <a:xfrm>
              <a:off x="2530275" y="6210050"/>
              <a:ext cx="27525" cy="20875"/>
            </a:xfrm>
            <a:custGeom>
              <a:avLst/>
              <a:gdLst/>
              <a:ahLst/>
              <a:cxnLst/>
              <a:rect l="l" t="t" r="r" b="b"/>
              <a:pathLst>
                <a:path w="1101" h="835" extrusionOk="0">
                  <a:moveTo>
                    <a:pt x="567" y="1"/>
                  </a:moveTo>
                  <a:cubicBezTo>
                    <a:pt x="0" y="1"/>
                    <a:pt x="0" y="835"/>
                    <a:pt x="567" y="835"/>
                  </a:cubicBezTo>
                  <a:cubicBezTo>
                    <a:pt x="1101" y="835"/>
                    <a:pt x="110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36"/>
            <p:cNvSpPr/>
            <p:nvPr/>
          </p:nvSpPr>
          <p:spPr>
            <a:xfrm>
              <a:off x="2320950" y="6329325"/>
              <a:ext cx="28375" cy="20850"/>
            </a:xfrm>
            <a:custGeom>
              <a:avLst/>
              <a:gdLst/>
              <a:ahLst/>
              <a:cxnLst/>
              <a:rect l="l" t="t" r="r" b="b"/>
              <a:pathLst>
                <a:path w="1135" h="834" extrusionOk="0">
                  <a:moveTo>
                    <a:pt x="568" y="0"/>
                  </a:moveTo>
                  <a:cubicBezTo>
                    <a:pt x="0" y="0"/>
                    <a:pt x="0" y="834"/>
                    <a:pt x="568" y="834"/>
                  </a:cubicBezTo>
                  <a:cubicBezTo>
                    <a:pt x="1135" y="834"/>
                    <a:pt x="1135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36"/>
            <p:cNvSpPr/>
            <p:nvPr/>
          </p:nvSpPr>
          <p:spPr>
            <a:xfrm>
              <a:off x="3931900" y="2674000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34" y="1"/>
                  </a:moveTo>
                  <a:cubicBezTo>
                    <a:pt x="0" y="34"/>
                    <a:pt x="0" y="368"/>
                    <a:pt x="234" y="401"/>
                  </a:cubicBezTo>
                  <a:cubicBezTo>
                    <a:pt x="467" y="368"/>
                    <a:pt x="467" y="34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6"/>
            <p:cNvSpPr/>
            <p:nvPr/>
          </p:nvSpPr>
          <p:spPr>
            <a:xfrm>
              <a:off x="3790125" y="224787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0"/>
                  </a:moveTo>
                  <a:cubicBezTo>
                    <a:pt x="0" y="33"/>
                    <a:pt x="0" y="367"/>
                    <a:pt x="234" y="434"/>
                  </a:cubicBezTo>
                  <a:lnTo>
                    <a:pt x="501" y="434"/>
                  </a:lnTo>
                  <a:cubicBezTo>
                    <a:pt x="734" y="367"/>
                    <a:pt x="734" y="33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36"/>
            <p:cNvSpPr/>
            <p:nvPr/>
          </p:nvSpPr>
          <p:spPr>
            <a:xfrm>
              <a:off x="4011950" y="2116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36"/>
            <p:cNvSpPr/>
            <p:nvPr/>
          </p:nvSpPr>
          <p:spPr>
            <a:xfrm>
              <a:off x="3781775" y="1838400"/>
              <a:ext cx="28375" cy="20875"/>
            </a:xfrm>
            <a:custGeom>
              <a:avLst/>
              <a:gdLst/>
              <a:ahLst/>
              <a:cxnLst/>
              <a:rect l="l" t="t" r="r" b="b"/>
              <a:pathLst>
                <a:path w="1135" h="835" extrusionOk="0">
                  <a:moveTo>
                    <a:pt x="568" y="1"/>
                  </a:moveTo>
                  <a:cubicBezTo>
                    <a:pt x="1" y="1"/>
                    <a:pt x="1" y="835"/>
                    <a:pt x="568" y="835"/>
                  </a:cubicBezTo>
                  <a:cubicBezTo>
                    <a:pt x="1135" y="835"/>
                    <a:pt x="1135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36"/>
            <p:cNvSpPr/>
            <p:nvPr/>
          </p:nvSpPr>
          <p:spPr>
            <a:xfrm>
              <a:off x="4754150" y="2675675"/>
              <a:ext cx="27525" cy="20875"/>
            </a:xfrm>
            <a:custGeom>
              <a:avLst/>
              <a:gdLst/>
              <a:ahLst/>
              <a:cxnLst/>
              <a:rect l="l" t="t" r="r" b="b"/>
              <a:pathLst>
                <a:path w="1101" h="835" extrusionOk="0">
                  <a:moveTo>
                    <a:pt x="567" y="0"/>
                  </a:moveTo>
                  <a:cubicBezTo>
                    <a:pt x="0" y="0"/>
                    <a:pt x="0" y="834"/>
                    <a:pt x="567" y="834"/>
                  </a:cubicBezTo>
                  <a:cubicBezTo>
                    <a:pt x="1101" y="834"/>
                    <a:pt x="1101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36"/>
            <p:cNvSpPr/>
            <p:nvPr/>
          </p:nvSpPr>
          <p:spPr>
            <a:xfrm>
              <a:off x="9500" y="6046138"/>
              <a:ext cx="112600" cy="187650"/>
            </a:xfrm>
            <a:custGeom>
              <a:avLst/>
              <a:gdLst/>
              <a:ahLst/>
              <a:cxnLst/>
              <a:rect l="l" t="t" r="r" b="b"/>
              <a:pathLst>
                <a:path w="4504" h="7506" extrusionOk="0">
                  <a:moveTo>
                    <a:pt x="2368" y="0"/>
                  </a:moveTo>
                  <a:lnTo>
                    <a:pt x="2368" y="0"/>
                  </a:lnTo>
                  <a:cubicBezTo>
                    <a:pt x="2102" y="2569"/>
                    <a:pt x="1568" y="3736"/>
                    <a:pt x="0" y="3970"/>
                  </a:cubicBezTo>
                  <a:cubicBezTo>
                    <a:pt x="1968" y="4504"/>
                    <a:pt x="2068" y="7506"/>
                    <a:pt x="2068" y="7506"/>
                  </a:cubicBezTo>
                  <a:cubicBezTo>
                    <a:pt x="2068" y="7506"/>
                    <a:pt x="3069" y="4303"/>
                    <a:pt x="4503" y="4003"/>
                  </a:cubicBezTo>
                  <a:cubicBezTo>
                    <a:pt x="2102" y="3069"/>
                    <a:pt x="2335" y="334"/>
                    <a:pt x="2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36"/>
            <p:cNvSpPr/>
            <p:nvPr/>
          </p:nvSpPr>
          <p:spPr>
            <a:xfrm>
              <a:off x="-787300" y="6304650"/>
              <a:ext cx="75650" cy="65975"/>
            </a:xfrm>
            <a:custGeom>
              <a:avLst/>
              <a:gdLst/>
              <a:ahLst/>
              <a:cxnLst/>
              <a:rect l="l" t="t" r="r" b="b"/>
              <a:pathLst>
                <a:path w="3026" h="2639" extrusionOk="0">
                  <a:moveTo>
                    <a:pt x="1426" y="1"/>
                  </a:moveTo>
                  <a:cubicBezTo>
                    <a:pt x="1352" y="1"/>
                    <a:pt x="1272" y="44"/>
                    <a:pt x="1235" y="119"/>
                  </a:cubicBezTo>
                  <a:cubicBezTo>
                    <a:pt x="1168" y="386"/>
                    <a:pt x="1068" y="686"/>
                    <a:pt x="968" y="953"/>
                  </a:cubicBezTo>
                  <a:cubicBezTo>
                    <a:pt x="734" y="1020"/>
                    <a:pt x="434" y="1053"/>
                    <a:pt x="167" y="1120"/>
                  </a:cubicBezTo>
                  <a:cubicBezTo>
                    <a:pt x="0" y="1153"/>
                    <a:pt x="0" y="1420"/>
                    <a:pt x="167" y="1453"/>
                  </a:cubicBezTo>
                  <a:cubicBezTo>
                    <a:pt x="401" y="1520"/>
                    <a:pt x="601" y="1587"/>
                    <a:pt x="801" y="1653"/>
                  </a:cubicBezTo>
                  <a:cubicBezTo>
                    <a:pt x="734" y="1920"/>
                    <a:pt x="668" y="2154"/>
                    <a:pt x="601" y="2421"/>
                  </a:cubicBezTo>
                  <a:cubicBezTo>
                    <a:pt x="574" y="2529"/>
                    <a:pt x="658" y="2638"/>
                    <a:pt x="762" y="2638"/>
                  </a:cubicBezTo>
                  <a:cubicBezTo>
                    <a:pt x="785" y="2638"/>
                    <a:pt x="810" y="2633"/>
                    <a:pt x="834" y="2621"/>
                  </a:cubicBezTo>
                  <a:cubicBezTo>
                    <a:pt x="1168" y="2454"/>
                    <a:pt x="1468" y="2287"/>
                    <a:pt x="1768" y="2087"/>
                  </a:cubicBezTo>
                  <a:lnTo>
                    <a:pt x="2302" y="2320"/>
                  </a:lnTo>
                  <a:cubicBezTo>
                    <a:pt x="2335" y="2354"/>
                    <a:pt x="2369" y="2354"/>
                    <a:pt x="2402" y="2354"/>
                  </a:cubicBezTo>
                  <a:cubicBezTo>
                    <a:pt x="2414" y="2360"/>
                    <a:pt x="2427" y="2363"/>
                    <a:pt x="2439" y="2363"/>
                  </a:cubicBezTo>
                  <a:cubicBezTo>
                    <a:pt x="2492" y="2363"/>
                    <a:pt x="2542" y="2308"/>
                    <a:pt x="2569" y="2254"/>
                  </a:cubicBezTo>
                  <a:cubicBezTo>
                    <a:pt x="2569" y="2187"/>
                    <a:pt x="2569" y="2154"/>
                    <a:pt x="2569" y="2120"/>
                  </a:cubicBezTo>
                  <a:cubicBezTo>
                    <a:pt x="2502" y="1954"/>
                    <a:pt x="2435" y="1787"/>
                    <a:pt x="2335" y="1620"/>
                  </a:cubicBezTo>
                  <a:cubicBezTo>
                    <a:pt x="2569" y="1386"/>
                    <a:pt x="2769" y="1153"/>
                    <a:pt x="2969" y="886"/>
                  </a:cubicBezTo>
                  <a:cubicBezTo>
                    <a:pt x="3025" y="774"/>
                    <a:pt x="2963" y="637"/>
                    <a:pt x="2842" y="637"/>
                  </a:cubicBezTo>
                  <a:cubicBezTo>
                    <a:pt x="2820" y="637"/>
                    <a:pt x="2795" y="642"/>
                    <a:pt x="2769" y="653"/>
                  </a:cubicBezTo>
                  <a:cubicBezTo>
                    <a:pt x="2502" y="686"/>
                    <a:pt x="2235" y="753"/>
                    <a:pt x="2002" y="786"/>
                  </a:cubicBezTo>
                  <a:cubicBezTo>
                    <a:pt x="1868" y="553"/>
                    <a:pt x="1735" y="319"/>
                    <a:pt x="1568" y="86"/>
                  </a:cubicBezTo>
                  <a:cubicBezTo>
                    <a:pt x="1539" y="27"/>
                    <a:pt x="1484" y="1"/>
                    <a:pt x="1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6"/>
            <p:cNvSpPr/>
            <p:nvPr/>
          </p:nvSpPr>
          <p:spPr>
            <a:xfrm>
              <a:off x="1272400" y="6294425"/>
              <a:ext cx="75650" cy="66400"/>
            </a:xfrm>
            <a:custGeom>
              <a:avLst/>
              <a:gdLst/>
              <a:ahLst/>
              <a:cxnLst/>
              <a:rect l="l" t="t" r="r" b="b"/>
              <a:pathLst>
                <a:path w="3026" h="2656" extrusionOk="0">
                  <a:moveTo>
                    <a:pt x="1435" y="1"/>
                  </a:moveTo>
                  <a:cubicBezTo>
                    <a:pt x="1359" y="1"/>
                    <a:pt x="1287" y="44"/>
                    <a:pt x="1269" y="119"/>
                  </a:cubicBezTo>
                  <a:cubicBezTo>
                    <a:pt x="1168" y="419"/>
                    <a:pt x="1068" y="686"/>
                    <a:pt x="1002" y="953"/>
                  </a:cubicBezTo>
                  <a:cubicBezTo>
                    <a:pt x="735" y="1020"/>
                    <a:pt x="468" y="1053"/>
                    <a:pt x="201" y="1120"/>
                  </a:cubicBezTo>
                  <a:cubicBezTo>
                    <a:pt x="1" y="1153"/>
                    <a:pt x="1" y="1420"/>
                    <a:pt x="201" y="1453"/>
                  </a:cubicBezTo>
                  <a:cubicBezTo>
                    <a:pt x="401" y="1520"/>
                    <a:pt x="601" y="1587"/>
                    <a:pt x="802" y="1654"/>
                  </a:cubicBezTo>
                  <a:cubicBezTo>
                    <a:pt x="735" y="1920"/>
                    <a:pt x="668" y="2154"/>
                    <a:pt x="601" y="2421"/>
                  </a:cubicBezTo>
                  <a:cubicBezTo>
                    <a:pt x="576" y="2548"/>
                    <a:pt x="667" y="2655"/>
                    <a:pt x="770" y="2655"/>
                  </a:cubicBezTo>
                  <a:cubicBezTo>
                    <a:pt x="803" y="2655"/>
                    <a:pt x="836" y="2645"/>
                    <a:pt x="868" y="2621"/>
                  </a:cubicBezTo>
                  <a:cubicBezTo>
                    <a:pt x="1168" y="2454"/>
                    <a:pt x="1469" y="2287"/>
                    <a:pt x="1769" y="2087"/>
                  </a:cubicBezTo>
                  <a:lnTo>
                    <a:pt x="2303" y="2321"/>
                  </a:lnTo>
                  <a:cubicBezTo>
                    <a:pt x="2336" y="2354"/>
                    <a:pt x="2369" y="2354"/>
                    <a:pt x="2403" y="2354"/>
                  </a:cubicBezTo>
                  <a:cubicBezTo>
                    <a:pt x="2415" y="2360"/>
                    <a:pt x="2428" y="2363"/>
                    <a:pt x="2442" y="2363"/>
                  </a:cubicBezTo>
                  <a:cubicBezTo>
                    <a:pt x="2503" y="2363"/>
                    <a:pt x="2569" y="2308"/>
                    <a:pt x="2569" y="2254"/>
                  </a:cubicBezTo>
                  <a:cubicBezTo>
                    <a:pt x="2603" y="2221"/>
                    <a:pt x="2603" y="2154"/>
                    <a:pt x="2569" y="2121"/>
                  </a:cubicBezTo>
                  <a:cubicBezTo>
                    <a:pt x="2503" y="1954"/>
                    <a:pt x="2436" y="1787"/>
                    <a:pt x="2369" y="1620"/>
                  </a:cubicBezTo>
                  <a:cubicBezTo>
                    <a:pt x="2603" y="1387"/>
                    <a:pt x="2803" y="1153"/>
                    <a:pt x="2970" y="886"/>
                  </a:cubicBezTo>
                  <a:cubicBezTo>
                    <a:pt x="3026" y="774"/>
                    <a:pt x="2964" y="638"/>
                    <a:pt x="2843" y="638"/>
                  </a:cubicBezTo>
                  <a:cubicBezTo>
                    <a:pt x="2820" y="638"/>
                    <a:pt x="2796" y="642"/>
                    <a:pt x="2770" y="653"/>
                  </a:cubicBezTo>
                  <a:cubicBezTo>
                    <a:pt x="2536" y="686"/>
                    <a:pt x="2269" y="753"/>
                    <a:pt x="2002" y="786"/>
                  </a:cubicBezTo>
                  <a:cubicBezTo>
                    <a:pt x="1869" y="553"/>
                    <a:pt x="1736" y="319"/>
                    <a:pt x="1602" y="86"/>
                  </a:cubicBezTo>
                  <a:cubicBezTo>
                    <a:pt x="1558" y="27"/>
                    <a:pt x="1495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6"/>
            <p:cNvSpPr/>
            <p:nvPr/>
          </p:nvSpPr>
          <p:spPr>
            <a:xfrm>
              <a:off x="4040325" y="6350175"/>
              <a:ext cx="78400" cy="96775"/>
            </a:xfrm>
            <a:custGeom>
              <a:avLst/>
              <a:gdLst/>
              <a:ahLst/>
              <a:cxnLst/>
              <a:rect l="l" t="t" r="r" b="b"/>
              <a:pathLst>
                <a:path w="3136" h="3871" extrusionOk="0">
                  <a:moveTo>
                    <a:pt x="1501" y="1"/>
                  </a:moveTo>
                  <a:lnTo>
                    <a:pt x="1501" y="1"/>
                  </a:lnTo>
                  <a:cubicBezTo>
                    <a:pt x="1635" y="601"/>
                    <a:pt x="967" y="1635"/>
                    <a:pt x="0" y="1669"/>
                  </a:cubicBezTo>
                  <a:cubicBezTo>
                    <a:pt x="834" y="2102"/>
                    <a:pt x="1201" y="2669"/>
                    <a:pt x="1501" y="3870"/>
                  </a:cubicBezTo>
                  <a:cubicBezTo>
                    <a:pt x="1668" y="3203"/>
                    <a:pt x="2001" y="1935"/>
                    <a:pt x="3136" y="1869"/>
                  </a:cubicBezTo>
                  <a:cubicBezTo>
                    <a:pt x="2302" y="1568"/>
                    <a:pt x="1701" y="868"/>
                    <a:pt x="1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6"/>
            <p:cNvSpPr/>
            <p:nvPr/>
          </p:nvSpPr>
          <p:spPr>
            <a:xfrm>
              <a:off x="5714000" y="357465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34"/>
                  </a:moveTo>
                  <a:lnTo>
                    <a:pt x="0" y="0"/>
                  </a:lnTo>
                  <a:cubicBezTo>
                    <a:pt x="0" y="0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6"/>
            <p:cNvSpPr/>
            <p:nvPr/>
          </p:nvSpPr>
          <p:spPr>
            <a:xfrm>
              <a:off x="6403750" y="5799950"/>
              <a:ext cx="100100" cy="125100"/>
            </a:xfrm>
            <a:custGeom>
              <a:avLst/>
              <a:gdLst/>
              <a:ahLst/>
              <a:cxnLst/>
              <a:rect l="l" t="t" r="r" b="b"/>
              <a:pathLst>
                <a:path w="4004" h="5004" extrusionOk="0">
                  <a:moveTo>
                    <a:pt x="1936" y="0"/>
                  </a:moveTo>
                  <a:cubicBezTo>
                    <a:pt x="2102" y="801"/>
                    <a:pt x="1235" y="2102"/>
                    <a:pt x="1" y="2202"/>
                  </a:cubicBezTo>
                  <a:cubicBezTo>
                    <a:pt x="1068" y="2736"/>
                    <a:pt x="1502" y="3436"/>
                    <a:pt x="1902" y="5004"/>
                  </a:cubicBezTo>
                  <a:cubicBezTo>
                    <a:pt x="2136" y="4137"/>
                    <a:pt x="2536" y="2502"/>
                    <a:pt x="4004" y="2435"/>
                  </a:cubicBezTo>
                  <a:cubicBezTo>
                    <a:pt x="2970" y="2002"/>
                    <a:pt x="2202" y="1101"/>
                    <a:pt x="1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6"/>
            <p:cNvSpPr/>
            <p:nvPr/>
          </p:nvSpPr>
          <p:spPr>
            <a:xfrm>
              <a:off x="6373325" y="3192675"/>
              <a:ext cx="160975" cy="198500"/>
            </a:xfrm>
            <a:custGeom>
              <a:avLst/>
              <a:gdLst/>
              <a:ahLst/>
              <a:cxnLst/>
              <a:rect l="l" t="t" r="r" b="b"/>
              <a:pathLst>
                <a:path w="6439" h="7940" extrusionOk="0">
                  <a:moveTo>
                    <a:pt x="3103" y="0"/>
                  </a:moveTo>
                  <a:cubicBezTo>
                    <a:pt x="3103" y="0"/>
                    <a:pt x="3104" y="9"/>
                    <a:pt x="3108" y="26"/>
                  </a:cubicBezTo>
                  <a:lnTo>
                    <a:pt x="3108" y="26"/>
                  </a:lnTo>
                  <a:cubicBezTo>
                    <a:pt x="3106" y="18"/>
                    <a:pt x="3105" y="9"/>
                    <a:pt x="3103" y="0"/>
                  </a:cubicBezTo>
                  <a:close/>
                  <a:moveTo>
                    <a:pt x="3108" y="26"/>
                  </a:moveTo>
                  <a:cubicBezTo>
                    <a:pt x="3350" y="1264"/>
                    <a:pt x="1988" y="3337"/>
                    <a:pt x="0" y="3469"/>
                  </a:cubicBezTo>
                  <a:cubicBezTo>
                    <a:pt x="1735" y="4337"/>
                    <a:pt x="2436" y="5437"/>
                    <a:pt x="3069" y="7939"/>
                  </a:cubicBezTo>
                  <a:cubicBezTo>
                    <a:pt x="3436" y="6572"/>
                    <a:pt x="4070" y="3970"/>
                    <a:pt x="6438" y="3836"/>
                  </a:cubicBezTo>
                  <a:cubicBezTo>
                    <a:pt x="3793" y="2892"/>
                    <a:pt x="3170" y="312"/>
                    <a:pt x="3108" y="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6"/>
            <p:cNvSpPr/>
            <p:nvPr/>
          </p:nvSpPr>
          <p:spPr>
            <a:xfrm>
              <a:off x="3679000" y="6267850"/>
              <a:ext cx="47875" cy="39175"/>
            </a:xfrm>
            <a:custGeom>
              <a:avLst/>
              <a:gdLst/>
              <a:ahLst/>
              <a:cxnLst/>
              <a:rect l="l" t="t" r="r" b="b"/>
              <a:pathLst>
                <a:path w="1915" h="1567" extrusionOk="0">
                  <a:moveTo>
                    <a:pt x="763" y="1"/>
                  </a:moveTo>
                  <a:cubicBezTo>
                    <a:pt x="709" y="1"/>
                    <a:pt x="655" y="6"/>
                    <a:pt x="601" y="16"/>
                  </a:cubicBezTo>
                  <a:cubicBezTo>
                    <a:pt x="134" y="149"/>
                    <a:pt x="34" y="716"/>
                    <a:pt x="1" y="1116"/>
                  </a:cubicBezTo>
                  <a:cubicBezTo>
                    <a:pt x="1" y="1417"/>
                    <a:pt x="226" y="1567"/>
                    <a:pt x="451" y="1567"/>
                  </a:cubicBezTo>
                  <a:cubicBezTo>
                    <a:pt x="676" y="1567"/>
                    <a:pt x="901" y="1417"/>
                    <a:pt x="901" y="1116"/>
                  </a:cubicBezTo>
                  <a:cubicBezTo>
                    <a:pt x="868" y="1050"/>
                    <a:pt x="868" y="983"/>
                    <a:pt x="901" y="916"/>
                  </a:cubicBezTo>
                  <a:lnTo>
                    <a:pt x="1001" y="1016"/>
                  </a:lnTo>
                  <a:cubicBezTo>
                    <a:pt x="1089" y="1097"/>
                    <a:pt x="1187" y="1131"/>
                    <a:pt x="1281" y="1131"/>
                  </a:cubicBezTo>
                  <a:cubicBezTo>
                    <a:pt x="1617" y="1131"/>
                    <a:pt x="1914" y="702"/>
                    <a:pt x="1602" y="416"/>
                  </a:cubicBezTo>
                  <a:cubicBezTo>
                    <a:pt x="1374" y="160"/>
                    <a:pt x="1074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6"/>
            <p:cNvSpPr/>
            <p:nvPr/>
          </p:nvSpPr>
          <p:spPr>
            <a:xfrm>
              <a:off x="5700650" y="2658150"/>
              <a:ext cx="28375" cy="20875"/>
            </a:xfrm>
            <a:custGeom>
              <a:avLst/>
              <a:gdLst/>
              <a:ahLst/>
              <a:cxnLst/>
              <a:rect l="l" t="t" r="r" b="b"/>
              <a:pathLst>
                <a:path w="1135" h="835" extrusionOk="0">
                  <a:moveTo>
                    <a:pt x="568" y="1"/>
                  </a:moveTo>
                  <a:cubicBezTo>
                    <a:pt x="1" y="1"/>
                    <a:pt x="1" y="835"/>
                    <a:pt x="568" y="835"/>
                  </a:cubicBezTo>
                  <a:cubicBezTo>
                    <a:pt x="1135" y="835"/>
                    <a:pt x="1135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6"/>
            <p:cNvSpPr/>
            <p:nvPr/>
          </p:nvSpPr>
          <p:spPr>
            <a:xfrm>
              <a:off x="5626425" y="1945350"/>
              <a:ext cx="36300" cy="31500"/>
            </a:xfrm>
            <a:custGeom>
              <a:avLst/>
              <a:gdLst/>
              <a:ahLst/>
              <a:cxnLst/>
              <a:rect l="l" t="t" r="r" b="b"/>
              <a:pathLst>
                <a:path w="1452" h="1260" extrusionOk="0">
                  <a:moveTo>
                    <a:pt x="1031" y="1"/>
                  </a:moveTo>
                  <a:cubicBezTo>
                    <a:pt x="818" y="1"/>
                    <a:pt x="601" y="143"/>
                    <a:pt x="601" y="426"/>
                  </a:cubicBezTo>
                  <a:lnTo>
                    <a:pt x="568" y="426"/>
                  </a:lnTo>
                  <a:cubicBezTo>
                    <a:pt x="1" y="426"/>
                    <a:pt x="1" y="1260"/>
                    <a:pt x="568" y="1260"/>
                  </a:cubicBezTo>
                  <a:cubicBezTo>
                    <a:pt x="1035" y="1260"/>
                    <a:pt x="1402" y="893"/>
                    <a:pt x="1435" y="426"/>
                  </a:cubicBezTo>
                  <a:cubicBezTo>
                    <a:pt x="1452" y="143"/>
                    <a:pt x="1243" y="1"/>
                    <a:pt x="1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6"/>
            <p:cNvSpPr/>
            <p:nvPr/>
          </p:nvSpPr>
          <p:spPr>
            <a:xfrm>
              <a:off x="1724700" y="6139175"/>
              <a:ext cx="35450" cy="30900"/>
            </a:xfrm>
            <a:custGeom>
              <a:avLst/>
              <a:gdLst/>
              <a:ahLst/>
              <a:cxnLst/>
              <a:rect l="l" t="t" r="r" b="b"/>
              <a:pathLst>
                <a:path w="1418" h="1236" extrusionOk="0">
                  <a:moveTo>
                    <a:pt x="1009" y="1"/>
                  </a:moveTo>
                  <a:cubicBezTo>
                    <a:pt x="801" y="1"/>
                    <a:pt x="584" y="134"/>
                    <a:pt x="567" y="401"/>
                  </a:cubicBezTo>
                  <a:lnTo>
                    <a:pt x="534" y="401"/>
                  </a:lnTo>
                  <a:cubicBezTo>
                    <a:pt x="11" y="434"/>
                    <a:pt x="0" y="1236"/>
                    <a:pt x="534" y="1236"/>
                  </a:cubicBezTo>
                  <a:cubicBezTo>
                    <a:pt x="545" y="1236"/>
                    <a:pt x="556" y="1235"/>
                    <a:pt x="567" y="1235"/>
                  </a:cubicBezTo>
                  <a:cubicBezTo>
                    <a:pt x="1034" y="1235"/>
                    <a:pt x="1401" y="868"/>
                    <a:pt x="1401" y="401"/>
                  </a:cubicBezTo>
                  <a:cubicBezTo>
                    <a:pt x="1418" y="134"/>
                    <a:pt x="1218" y="1"/>
                    <a:pt x="1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6"/>
            <p:cNvSpPr/>
            <p:nvPr/>
          </p:nvSpPr>
          <p:spPr>
            <a:xfrm>
              <a:off x="6227375" y="4021300"/>
              <a:ext cx="145950" cy="142750"/>
            </a:xfrm>
            <a:custGeom>
              <a:avLst/>
              <a:gdLst/>
              <a:ahLst/>
              <a:cxnLst/>
              <a:rect l="l" t="t" r="r" b="b"/>
              <a:pathLst>
                <a:path w="5838" h="5710" extrusionOk="0">
                  <a:moveTo>
                    <a:pt x="3042" y="446"/>
                  </a:moveTo>
                  <a:cubicBezTo>
                    <a:pt x="3107" y="446"/>
                    <a:pt x="3577" y="1555"/>
                    <a:pt x="3602" y="1555"/>
                  </a:cubicBezTo>
                  <a:cubicBezTo>
                    <a:pt x="3603" y="1555"/>
                    <a:pt x="3603" y="1554"/>
                    <a:pt x="3603" y="1552"/>
                  </a:cubicBezTo>
                  <a:cubicBezTo>
                    <a:pt x="3603" y="1652"/>
                    <a:pt x="3636" y="1719"/>
                    <a:pt x="3670" y="1786"/>
                  </a:cubicBezTo>
                  <a:lnTo>
                    <a:pt x="2469" y="1786"/>
                  </a:lnTo>
                  <a:cubicBezTo>
                    <a:pt x="2669" y="1352"/>
                    <a:pt x="2836" y="918"/>
                    <a:pt x="3036" y="451"/>
                  </a:cubicBezTo>
                  <a:cubicBezTo>
                    <a:pt x="3037" y="447"/>
                    <a:pt x="3039" y="446"/>
                    <a:pt x="3042" y="446"/>
                  </a:cubicBezTo>
                  <a:close/>
                  <a:moveTo>
                    <a:pt x="4070" y="2119"/>
                  </a:moveTo>
                  <a:cubicBezTo>
                    <a:pt x="4370" y="2119"/>
                    <a:pt x="4670" y="2119"/>
                    <a:pt x="4971" y="2152"/>
                  </a:cubicBezTo>
                  <a:cubicBezTo>
                    <a:pt x="5504" y="2186"/>
                    <a:pt x="5371" y="2186"/>
                    <a:pt x="5004" y="2486"/>
                  </a:cubicBezTo>
                  <a:lnTo>
                    <a:pt x="5004" y="2453"/>
                  </a:lnTo>
                  <a:lnTo>
                    <a:pt x="4370" y="3020"/>
                  </a:lnTo>
                  <a:cubicBezTo>
                    <a:pt x="4270" y="2720"/>
                    <a:pt x="4170" y="2419"/>
                    <a:pt x="4037" y="2119"/>
                  </a:cubicBezTo>
                  <a:close/>
                  <a:moveTo>
                    <a:pt x="2102" y="2119"/>
                  </a:moveTo>
                  <a:cubicBezTo>
                    <a:pt x="1969" y="2486"/>
                    <a:pt x="1835" y="2820"/>
                    <a:pt x="1735" y="3153"/>
                  </a:cubicBezTo>
                  <a:cubicBezTo>
                    <a:pt x="1301" y="2853"/>
                    <a:pt x="868" y="2553"/>
                    <a:pt x="467" y="2219"/>
                  </a:cubicBezTo>
                  <a:lnTo>
                    <a:pt x="568" y="2219"/>
                  </a:lnTo>
                  <a:lnTo>
                    <a:pt x="934" y="2186"/>
                  </a:lnTo>
                  <a:cubicBezTo>
                    <a:pt x="1301" y="2152"/>
                    <a:pt x="1668" y="2152"/>
                    <a:pt x="2069" y="2119"/>
                  </a:cubicBezTo>
                  <a:close/>
                  <a:moveTo>
                    <a:pt x="3770" y="2086"/>
                  </a:moveTo>
                  <a:lnTo>
                    <a:pt x="4037" y="2853"/>
                  </a:lnTo>
                  <a:cubicBezTo>
                    <a:pt x="4103" y="2953"/>
                    <a:pt x="4103" y="3086"/>
                    <a:pt x="4170" y="3187"/>
                  </a:cubicBezTo>
                  <a:cubicBezTo>
                    <a:pt x="3803" y="3487"/>
                    <a:pt x="3403" y="3787"/>
                    <a:pt x="3036" y="4087"/>
                  </a:cubicBezTo>
                  <a:cubicBezTo>
                    <a:pt x="2736" y="3887"/>
                    <a:pt x="2436" y="3654"/>
                    <a:pt x="2169" y="3453"/>
                  </a:cubicBezTo>
                  <a:cubicBezTo>
                    <a:pt x="2102" y="3420"/>
                    <a:pt x="2002" y="3353"/>
                    <a:pt x="1935" y="3287"/>
                  </a:cubicBezTo>
                  <a:cubicBezTo>
                    <a:pt x="2069" y="2886"/>
                    <a:pt x="2202" y="2486"/>
                    <a:pt x="2335" y="2086"/>
                  </a:cubicBezTo>
                  <a:close/>
                  <a:moveTo>
                    <a:pt x="4237" y="3453"/>
                  </a:moveTo>
                  <a:cubicBezTo>
                    <a:pt x="4433" y="4008"/>
                    <a:pt x="4596" y="4531"/>
                    <a:pt x="4759" y="5084"/>
                  </a:cubicBezTo>
                  <a:lnTo>
                    <a:pt x="4759" y="5084"/>
                  </a:lnTo>
                  <a:cubicBezTo>
                    <a:pt x="4229" y="4884"/>
                    <a:pt x="3700" y="4618"/>
                    <a:pt x="3269" y="4254"/>
                  </a:cubicBezTo>
                  <a:cubicBezTo>
                    <a:pt x="3603" y="4020"/>
                    <a:pt x="3903" y="3754"/>
                    <a:pt x="4237" y="3453"/>
                  </a:cubicBezTo>
                  <a:close/>
                  <a:moveTo>
                    <a:pt x="1835" y="3553"/>
                  </a:moveTo>
                  <a:cubicBezTo>
                    <a:pt x="2135" y="3754"/>
                    <a:pt x="2436" y="3954"/>
                    <a:pt x="2702" y="4154"/>
                  </a:cubicBezTo>
                  <a:lnTo>
                    <a:pt x="2836" y="4254"/>
                  </a:lnTo>
                  <a:cubicBezTo>
                    <a:pt x="2369" y="4621"/>
                    <a:pt x="1835" y="4988"/>
                    <a:pt x="1301" y="5321"/>
                  </a:cubicBezTo>
                  <a:lnTo>
                    <a:pt x="1301" y="5288"/>
                  </a:lnTo>
                  <a:cubicBezTo>
                    <a:pt x="1468" y="4721"/>
                    <a:pt x="1668" y="4121"/>
                    <a:pt x="1835" y="3553"/>
                  </a:cubicBezTo>
                  <a:close/>
                  <a:moveTo>
                    <a:pt x="3053" y="1"/>
                  </a:moveTo>
                  <a:cubicBezTo>
                    <a:pt x="3011" y="1"/>
                    <a:pt x="2969" y="18"/>
                    <a:pt x="2936" y="51"/>
                  </a:cubicBezTo>
                  <a:cubicBezTo>
                    <a:pt x="2669" y="618"/>
                    <a:pt x="2436" y="1218"/>
                    <a:pt x="2202" y="1786"/>
                  </a:cubicBezTo>
                  <a:cubicBezTo>
                    <a:pt x="1502" y="1819"/>
                    <a:pt x="801" y="1886"/>
                    <a:pt x="134" y="2019"/>
                  </a:cubicBezTo>
                  <a:cubicBezTo>
                    <a:pt x="34" y="2052"/>
                    <a:pt x="0" y="2152"/>
                    <a:pt x="67" y="2219"/>
                  </a:cubicBezTo>
                  <a:cubicBezTo>
                    <a:pt x="568" y="2653"/>
                    <a:pt x="1101" y="3053"/>
                    <a:pt x="1635" y="3420"/>
                  </a:cubicBezTo>
                  <a:cubicBezTo>
                    <a:pt x="1401" y="4121"/>
                    <a:pt x="1168" y="4821"/>
                    <a:pt x="968" y="5555"/>
                  </a:cubicBezTo>
                  <a:cubicBezTo>
                    <a:pt x="942" y="5632"/>
                    <a:pt x="1016" y="5710"/>
                    <a:pt x="1097" y="5710"/>
                  </a:cubicBezTo>
                  <a:cubicBezTo>
                    <a:pt x="1121" y="5710"/>
                    <a:pt x="1145" y="5703"/>
                    <a:pt x="1168" y="5688"/>
                  </a:cubicBezTo>
                  <a:cubicBezTo>
                    <a:pt x="1835" y="5321"/>
                    <a:pt x="2502" y="4888"/>
                    <a:pt x="3103" y="4421"/>
                  </a:cubicBezTo>
                  <a:cubicBezTo>
                    <a:pt x="3636" y="4854"/>
                    <a:pt x="4270" y="5221"/>
                    <a:pt x="4937" y="5455"/>
                  </a:cubicBezTo>
                  <a:cubicBezTo>
                    <a:pt x="4971" y="5455"/>
                    <a:pt x="5004" y="5455"/>
                    <a:pt x="5037" y="5421"/>
                  </a:cubicBezTo>
                  <a:cubicBezTo>
                    <a:pt x="5071" y="5421"/>
                    <a:pt x="5104" y="5355"/>
                    <a:pt x="5104" y="5288"/>
                  </a:cubicBezTo>
                  <a:cubicBezTo>
                    <a:pt x="4871" y="4654"/>
                    <a:pt x="4670" y="3954"/>
                    <a:pt x="4470" y="3320"/>
                  </a:cubicBezTo>
                  <a:cubicBezTo>
                    <a:pt x="4871" y="2953"/>
                    <a:pt x="5304" y="2553"/>
                    <a:pt x="5738" y="2186"/>
                  </a:cubicBezTo>
                  <a:cubicBezTo>
                    <a:pt x="5838" y="2119"/>
                    <a:pt x="5771" y="1986"/>
                    <a:pt x="5671" y="1986"/>
                  </a:cubicBezTo>
                  <a:cubicBezTo>
                    <a:pt x="5104" y="1886"/>
                    <a:pt x="4537" y="1852"/>
                    <a:pt x="3937" y="1819"/>
                  </a:cubicBezTo>
                  <a:cubicBezTo>
                    <a:pt x="3736" y="1218"/>
                    <a:pt x="3470" y="618"/>
                    <a:pt x="3169" y="51"/>
                  </a:cubicBezTo>
                  <a:cubicBezTo>
                    <a:pt x="3136" y="18"/>
                    <a:pt x="3094" y="1"/>
                    <a:pt x="3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98" name="Google Shape;3298;p36"/>
          <p:cNvPicPr preferRelativeResize="0"/>
          <p:nvPr/>
        </p:nvPicPr>
        <p:blipFill rotWithShape="1">
          <a:blip r:embed="rId3">
            <a:alphaModFix/>
          </a:blip>
          <a:srcRect t="18295" b="14562"/>
          <a:stretch/>
        </p:blipFill>
        <p:spPr>
          <a:xfrm rot="751691">
            <a:off x="-380525" y="-678962"/>
            <a:ext cx="1581850" cy="15941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3299" name="Google Shape;3299;p36"/>
          <p:cNvPicPr preferRelativeResize="0"/>
          <p:nvPr/>
        </p:nvPicPr>
        <p:blipFill>
          <a:blip r:embed="rId4">
            <a:alphaModFix amt="94000"/>
          </a:blip>
          <a:stretch>
            <a:fillRect/>
          </a:stretch>
        </p:blipFill>
        <p:spPr>
          <a:xfrm>
            <a:off x="7435650" y="-93325"/>
            <a:ext cx="1708351" cy="1380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0" name="Google Shape;330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80131">
            <a:off x="8414251" y="3753503"/>
            <a:ext cx="543773" cy="27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1" name="Google Shape;330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05391">
            <a:off x="8306003" y="4216228"/>
            <a:ext cx="322451" cy="164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2" name="Google Shape;330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884821">
            <a:off x="237100" y="755738"/>
            <a:ext cx="1188483" cy="4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3" name="Google Shape;3303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912697">
            <a:off x="203953" y="4065750"/>
            <a:ext cx="616325" cy="1155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2">
    <p:spTree>
      <p:nvGrpSpPr>
        <p:cNvPr id="1" name="Shape 3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5" name="Google Shape;3305;p37"/>
          <p:cNvPicPr preferRelativeResize="0"/>
          <p:nvPr/>
        </p:nvPicPr>
        <p:blipFill rotWithShape="1">
          <a:blip r:embed="rId2">
            <a:alphaModFix amt="51000"/>
          </a:blip>
          <a:srcRect t="9" b="9"/>
          <a:stretch/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306" name="Google Shape;3306;p37"/>
          <p:cNvSpPr/>
          <p:nvPr/>
        </p:nvSpPr>
        <p:spPr>
          <a:xfrm>
            <a:off x="-150" y="50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313B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07" name="Google Shape;3307;p37"/>
          <p:cNvGrpSpPr/>
          <p:nvPr/>
        </p:nvGrpSpPr>
        <p:grpSpPr>
          <a:xfrm rot="-1032633">
            <a:off x="819648" y="3658969"/>
            <a:ext cx="1524970" cy="1975799"/>
            <a:chOff x="1441700" y="3334550"/>
            <a:chExt cx="1151350" cy="1491725"/>
          </a:xfrm>
        </p:grpSpPr>
        <p:sp>
          <p:nvSpPr>
            <p:cNvPr id="3308" name="Google Shape;3308;p37"/>
            <p:cNvSpPr/>
            <p:nvPr/>
          </p:nvSpPr>
          <p:spPr>
            <a:xfrm>
              <a:off x="1441700" y="3334550"/>
              <a:ext cx="1151350" cy="1491725"/>
            </a:xfrm>
            <a:custGeom>
              <a:avLst/>
              <a:gdLst/>
              <a:ahLst/>
              <a:cxnLst/>
              <a:rect l="l" t="t" r="r" b="b"/>
              <a:pathLst>
                <a:path w="46054" h="59669" extrusionOk="0">
                  <a:moveTo>
                    <a:pt x="31302" y="1978"/>
                  </a:moveTo>
                  <a:cubicBezTo>
                    <a:pt x="31323" y="2082"/>
                    <a:pt x="31323" y="2166"/>
                    <a:pt x="31365" y="2229"/>
                  </a:cubicBezTo>
                  <a:cubicBezTo>
                    <a:pt x="31156" y="2291"/>
                    <a:pt x="30967" y="2375"/>
                    <a:pt x="30779" y="2417"/>
                  </a:cubicBezTo>
                  <a:cubicBezTo>
                    <a:pt x="30758" y="2417"/>
                    <a:pt x="30758" y="2396"/>
                    <a:pt x="30758" y="2396"/>
                  </a:cubicBezTo>
                  <a:cubicBezTo>
                    <a:pt x="30946" y="2271"/>
                    <a:pt x="31093" y="2124"/>
                    <a:pt x="31302" y="1978"/>
                  </a:cubicBezTo>
                  <a:close/>
                  <a:moveTo>
                    <a:pt x="30214" y="199"/>
                  </a:moveTo>
                  <a:lnTo>
                    <a:pt x="30214" y="199"/>
                  </a:lnTo>
                  <a:cubicBezTo>
                    <a:pt x="30256" y="1057"/>
                    <a:pt x="29879" y="1789"/>
                    <a:pt x="29461" y="2522"/>
                  </a:cubicBezTo>
                  <a:cubicBezTo>
                    <a:pt x="29503" y="1685"/>
                    <a:pt x="29586" y="848"/>
                    <a:pt x="30214" y="199"/>
                  </a:cubicBezTo>
                  <a:close/>
                  <a:moveTo>
                    <a:pt x="31574" y="1350"/>
                  </a:moveTo>
                  <a:lnTo>
                    <a:pt x="31574" y="1350"/>
                  </a:lnTo>
                  <a:cubicBezTo>
                    <a:pt x="31135" y="2061"/>
                    <a:pt x="30465" y="2480"/>
                    <a:pt x="29712" y="2752"/>
                  </a:cubicBezTo>
                  <a:cubicBezTo>
                    <a:pt x="30256" y="2208"/>
                    <a:pt x="30842" y="1685"/>
                    <a:pt x="31574" y="1350"/>
                  </a:cubicBezTo>
                  <a:close/>
                  <a:moveTo>
                    <a:pt x="31412" y="2471"/>
                  </a:moveTo>
                  <a:cubicBezTo>
                    <a:pt x="31458" y="2471"/>
                    <a:pt x="31505" y="2474"/>
                    <a:pt x="31553" y="2480"/>
                  </a:cubicBezTo>
                  <a:cubicBezTo>
                    <a:pt x="31135" y="2647"/>
                    <a:pt x="30653" y="2794"/>
                    <a:pt x="30193" y="2815"/>
                  </a:cubicBezTo>
                  <a:cubicBezTo>
                    <a:pt x="30591" y="2720"/>
                    <a:pt x="30971" y="2471"/>
                    <a:pt x="31412" y="2471"/>
                  </a:cubicBezTo>
                  <a:close/>
                  <a:moveTo>
                    <a:pt x="27499" y="551"/>
                  </a:moveTo>
                  <a:cubicBezTo>
                    <a:pt x="27675" y="551"/>
                    <a:pt x="27804" y="674"/>
                    <a:pt x="27954" y="764"/>
                  </a:cubicBezTo>
                  <a:cubicBezTo>
                    <a:pt x="28666" y="1245"/>
                    <a:pt x="29084" y="1915"/>
                    <a:pt x="29168" y="2856"/>
                  </a:cubicBezTo>
                  <a:cubicBezTo>
                    <a:pt x="28477" y="2124"/>
                    <a:pt x="27620" y="1601"/>
                    <a:pt x="27264" y="618"/>
                  </a:cubicBezTo>
                  <a:cubicBezTo>
                    <a:pt x="27352" y="570"/>
                    <a:pt x="27429" y="551"/>
                    <a:pt x="27499" y="551"/>
                  </a:cubicBezTo>
                  <a:close/>
                  <a:moveTo>
                    <a:pt x="27060" y="2186"/>
                  </a:moveTo>
                  <a:cubicBezTo>
                    <a:pt x="27609" y="2186"/>
                    <a:pt x="28485" y="2543"/>
                    <a:pt x="28896" y="3003"/>
                  </a:cubicBezTo>
                  <a:cubicBezTo>
                    <a:pt x="28848" y="3007"/>
                    <a:pt x="28797" y="3009"/>
                    <a:pt x="28744" y="3009"/>
                  </a:cubicBezTo>
                  <a:cubicBezTo>
                    <a:pt x="28017" y="3009"/>
                    <a:pt x="26894" y="2622"/>
                    <a:pt x="26699" y="2271"/>
                  </a:cubicBezTo>
                  <a:cubicBezTo>
                    <a:pt x="26784" y="2212"/>
                    <a:pt x="26910" y="2186"/>
                    <a:pt x="27060" y="2186"/>
                  </a:cubicBezTo>
                  <a:close/>
                  <a:moveTo>
                    <a:pt x="32076" y="2605"/>
                  </a:moveTo>
                  <a:lnTo>
                    <a:pt x="32076" y="2605"/>
                  </a:lnTo>
                  <a:cubicBezTo>
                    <a:pt x="31594" y="2959"/>
                    <a:pt x="31062" y="3103"/>
                    <a:pt x="30499" y="3103"/>
                  </a:cubicBezTo>
                  <a:cubicBezTo>
                    <a:pt x="30330" y="3103"/>
                    <a:pt x="30158" y="3090"/>
                    <a:pt x="29984" y="3066"/>
                  </a:cubicBezTo>
                  <a:cubicBezTo>
                    <a:pt x="30674" y="2961"/>
                    <a:pt x="31365" y="2710"/>
                    <a:pt x="32076" y="2605"/>
                  </a:cubicBezTo>
                  <a:close/>
                  <a:moveTo>
                    <a:pt x="25820" y="3149"/>
                  </a:moveTo>
                  <a:lnTo>
                    <a:pt x="25820" y="3149"/>
                  </a:lnTo>
                  <a:cubicBezTo>
                    <a:pt x="26280" y="3547"/>
                    <a:pt x="26469" y="4614"/>
                    <a:pt x="26176" y="5346"/>
                  </a:cubicBezTo>
                  <a:cubicBezTo>
                    <a:pt x="25695" y="4154"/>
                    <a:pt x="25569" y="3421"/>
                    <a:pt x="25820" y="3149"/>
                  </a:cubicBezTo>
                  <a:close/>
                  <a:moveTo>
                    <a:pt x="24114" y="4212"/>
                  </a:moveTo>
                  <a:cubicBezTo>
                    <a:pt x="24767" y="4212"/>
                    <a:pt x="25526" y="4865"/>
                    <a:pt x="25925" y="5576"/>
                  </a:cubicBezTo>
                  <a:cubicBezTo>
                    <a:pt x="25234" y="5200"/>
                    <a:pt x="24460" y="4991"/>
                    <a:pt x="23832" y="4530"/>
                  </a:cubicBezTo>
                  <a:cubicBezTo>
                    <a:pt x="23749" y="4488"/>
                    <a:pt x="23728" y="4405"/>
                    <a:pt x="23728" y="4300"/>
                  </a:cubicBezTo>
                  <a:cubicBezTo>
                    <a:pt x="23849" y="4239"/>
                    <a:pt x="23979" y="4212"/>
                    <a:pt x="24114" y="4212"/>
                  </a:cubicBezTo>
                  <a:close/>
                  <a:moveTo>
                    <a:pt x="28331" y="3735"/>
                  </a:moveTo>
                  <a:cubicBezTo>
                    <a:pt x="28436" y="3840"/>
                    <a:pt x="28373" y="3944"/>
                    <a:pt x="28331" y="4049"/>
                  </a:cubicBezTo>
                  <a:cubicBezTo>
                    <a:pt x="28143" y="4426"/>
                    <a:pt x="27892" y="4802"/>
                    <a:pt x="27494" y="5053"/>
                  </a:cubicBezTo>
                  <a:cubicBezTo>
                    <a:pt x="27222" y="5242"/>
                    <a:pt x="26992" y="5451"/>
                    <a:pt x="26699" y="5576"/>
                  </a:cubicBezTo>
                  <a:cubicBezTo>
                    <a:pt x="26614" y="5628"/>
                    <a:pt x="26529" y="5692"/>
                    <a:pt x="26432" y="5692"/>
                  </a:cubicBezTo>
                  <a:cubicBezTo>
                    <a:pt x="26410" y="5692"/>
                    <a:pt x="26388" y="5689"/>
                    <a:pt x="26364" y="5681"/>
                  </a:cubicBezTo>
                  <a:cubicBezTo>
                    <a:pt x="26385" y="5367"/>
                    <a:pt x="27954" y="3798"/>
                    <a:pt x="28331" y="3735"/>
                  </a:cubicBezTo>
                  <a:close/>
                  <a:moveTo>
                    <a:pt x="33785" y="3519"/>
                  </a:moveTo>
                  <a:cubicBezTo>
                    <a:pt x="33860" y="3519"/>
                    <a:pt x="33881" y="3636"/>
                    <a:pt x="33918" y="3672"/>
                  </a:cubicBezTo>
                  <a:cubicBezTo>
                    <a:pt x="34064" y="3903"/>
                    <a:pt x="34127" y="4154"/>
                    <a:pt x="34210" y="4405"/>
                  </a:cubicBezTo>
                  <a:cubicBezTo>
                    <a:pt x="34378" y="4928"/>
                    <a:pt x="34482" y="5472"/>
                    <a:pt x="34545" y="6079"/>
                  </a:cubicBezTo>
                  <a:cubicBezTo>
                    <a:pt x="33959" y="5472"/>
                    <a:pt x="33687" y="4802"/>
                    <a:pt x="33604" y="4007"/>
                  </a:cubicBezTo>
                  <a:cubicBezTo>
                    <a:pt x="33604" y="3903"/>
                    <a:pt x="33646" y="3840"/>
                    <a:pt x="33646" y="3735"/>
                  </a:cubicBezTo>
                  <a:cubicBezTo>
                    <a:pt x="33646" y="3652"/>
                    <a:pt x="33646" y="3547"/>
                    <a:pt x="33750" y="3526"/>
                  </a:cubicBezTo>
                  <a:cubicBezTo>
                    <a:pt x="33763" y="3521"/>
                    <a:pt x="33775" y="3519"/>
                    <a:pt x="33785" y="3519"/>
                  </a:cubicBezTo>
                  <a:close/>
                  <a:moveTo>
                    <a:pt x="36847" y="4007"/>
                  </a:moveTo>
                  <a:lnTo>
                    <a:pt x="36847" y="4007"/>
                  </a:lnTo>
                  <a:cubicBezTo>
                    <a:pt x="36951" y="4740"/>
                    <a:pt x="35884" y="5974"/>
                    <a:pt x="34964" y="6162"/>
                  </a:cubicBezTo>
                  <a:cubicBezTo>
                    <a:pt x="35529" y="5304"/>
                    <a:pt x="35968" y="4488"/>
                    <a:pt x="36847" y="4007"/>
                  </a:cubicBezTo>
                  <a:close/>
                  <a:moveTo>
                    <a:pt x="32724" y="5004"/>
                  </a:moveTo>
                  <a:cubicBezTo>
                    <a:pt x="32800" y="5004"/>
                    <a:pt x="32886" y="5054"/>
                    <a:pt x="32955" y="5095"/>
                  </a:cubicBezTo>
                  <a:cubicBezTo>
                    <a:pt x="33394" y="5263"/>
                    <a:pt x="33708" y="5639"/>
                    <a:pt x="34064" y="5932"/>
                  </a:cubicBezTo>
                  <a:cubicBezTo>
                    <a:pt x="34190" y="6037"/>
                    <a:pt x="34336" y="6100"/>
                    <a:pt x="34441" y="6267"/>
                  </a:cubicBezTo>
                  <a:cubicBezTo>
                    <a:pt x="33855" y="6100"/>
                    <a:pt x="33185" y="6058"/>
                    <a:pt x="32746" y="5556"/>
                  </a:cubicBezTo>
                  <a:cubicBezTo>
                    <a:pt x="32725" y="5535"/>
                    <a:pt x="32683" y="5514"/>
                    <a:pt x="32662" y="5451"/>
                  </a:cubicBezTo>
                  <a:cubicBezTo>
                    <a:pt x="32599" y="5325"/>
                    <a:pt x="32516" y="5200"/>
                    <a:pt x="32620" y="5053"/>
                  </a:cubicBezTo>
                  <a:cubicBezTo>
                    <a:pt x="32649" y="5017"/>
                    <a:pt x="32685" y="5004"/>
                    <a:pt x="32724" y="5004"/>
                  </a:cubicBezTo>
                  <a:close/>
                  <a:moveTo>
                    <a:pt x="25617" y="5766"/>
                  </a:moveTo>
                  <a:cubicBezTo>
                    <a:pt x="25699" y="5766"/>
                    <a:pt x="25774" y="5772"/>
                    <a:pt x="25841" y="5786"/>
                  </a:cubicBezTo>
                  <a:cubicBezTo>
                    <a:pt x="25517" y="6129"/>
                    <a:pt x="24357" y="6594"/>
                    <a:pt x="23838" y="6594"/>
                  </a:cubicBezTo>
                  <a:cubicBezTo>
                    <a:pt x="23788" y="6594"/>
                    <a:pt x="23744" y="6590"/>
                    <a:pt x="23707" y="6581"/>
                  </a:cubicBezTo>
                  <a:cubicBezTo>
                    <a:pt x="23800" y="6207"/>
                    <a:pt x="24930" y="5766"/>
                    <a:pt x="25617" y="5766"/>
                  </a:cubicBezTo>
                  <a:close/>
                  <a:moveTo>
                    <a:pt x="29565" y="5660"/>
                  </a:moveTo>
                  <a:cubicBezTo>
                    <a:pt x="29691" y="6037"/>
                    <a:pt x="29816" y="6393"/>
                    <a:pt x="29984" y="6811"/>
                  </a:cubicBezTo>
                  <a:cubicBezTo>
                    <a:pt x="29419" y="6560"/>
                    <a:pt x="29565" y="6100"/>
                    <a:pt x="29565" y="5660"/>
                  </a:cubicBezTo>
                  <a:close/>
                  <a:moveTo>
                    <a:pt x="37502" y="6172"/>
                  </a:moveTo>
                  <a:cubicBezTo>
                    <a:pt x="37570" y="6172"/>
                    <a:pt x="37630" y="6192"/>
                    <a:pt x="37642" y="6288"/>
                  </a:cubicBezTo>
                  <a:cubicBezTo>
                    <a:pt x="37663" y="6434"/>
                    <a:pt x="37558" y="6518"/>
                    <a:pt x="37433" y="6602"/>
                  </a:cubicBezTo>
                  <a:cubicBezTo>
                    <a:pt x="37157" y="6749"/>
                    <a:pt x="36882" y="6815"/>
                    <a:pt x="36593" y="6815"/>
                  </a:cubicBezTo>
                  <a:cubicBezTo>
                    <a:pt x="36552" y="6815"/>
                    <a:pt x="36511" y="6814"/>
                    <a:pt x="36470" y="6811"/>
                  </a:cubicBezTo>
                  <a:cubicBezTo>
                    <a:pt x="35989" y="6769"/>
                    <a:pt x="35529" y="6685"/>
                    <a:pt x="35110" y="6455"/>
                  </a:cubicBezTo>
                  <a:cubicBezTo>
                    <a:pt x="35808" y="6376"/>
                    <a:pt x="36506" y="6182"/>
                    <a:pt x="37240" y="6182"/>
                  </a:cubicBezTo>
                  <a:cubicBezTo>
                    <a:pt x="37276" y="6182"/>
                    <a:pt x="37312" y="6182"/>
                    <a:pt x="37349" y="6183"/>
                  </a:cubicBezTo>
                  <a:cubicBezTo>
                    <a:pt x="37394" y="6183"/>
                    <a:pt x="37450" y="6172"/>
                    <a:pt x="37502" y="6172"/>
                  </a:cubicBezTo>
                  <a:close/>
                  <a:moveTo>
                    <a:pt x="28535" y="6161"/>
                  </a:moveTo>
                  <a:cubicBezTo>
                    <a:pt x="28564" y="6161"/>
                    <a:pt x="28594" y="6162"/>
                    <a:pt x="28624" y="6162"/>
                  </a:cubicBezTo>
                  <a:cubicBezTo>
                    <a:pt x="29189" y="6204"/>
                    <a:pt x="29377" y="6413"/>
                    <a:pt x="29293" y="7041"/>
                  </a:cubicBezTo>
                  <a:cubicBezTo>
                    <a:pt x="29000" y="6832"/>
                    <a:pt x="28687" y="6727"/>
                    <a:pt x="28456" y="6476"/>
                  </a:cubicBezTo>
                  <a:cubicBezTo>
                    <a:pt x="28415" y="6393"/>
                    <a:pt x="28310" y="6351"/>
                    <a:pt x="28352" y="6246"/>
                  </a:cubicBezTo>
                  <a:cubicBezTo>
                    <a:pt x="28397" y="6171"/>
                    <a:pt x="28463" y="6161"/>
                    <a:pt x="28535" y="6161"/>
                  </a:cubicBezTo>
                  <a:close/>
                  <a:moveTo>
                    <a:pt x="30779" y="5095"/>
                  </a:moveTo>
                  <a:lnTo>
                    <a:pt x="30779" y="5095"/>
                  </a:lnTo>
                  <a:cubicBezTo>
                    <a:pt x="30842" y="5786"/>
                    <a:pt x="30549" y="6413"/>
                    <a:pt x="30319" y="7083"/>
                  </a:cubicBezTo>
                  <a:cubicBezTo>
                    <a:pt x="30319" y="6372"/>
                    <a:pt x="30423" y="5723"/>
                    <a:pt x="30779" y="5095"/>
                  </a:cubicBezTo>
                  <a:close/>
                  <a:moveTo>
                    <a:pt x="29586" y="6685"/>
                  </a:moveTo>
                  <a:lnTo>
                    <a:pt x="29586" y="6685"/>
                  </a:lnTo>
                  <a:cubicBezTo>
                    <a:pt x="29796" y="6853"/>
                    <a:pt x="30005" y="7020"/>
                    <a:pt x="30130" y="7292"/>
                  </a:cubicBezTo>
                  <a:cubicBezTo>
                    <a:pt x="29586" y="7229"/>
                    <a:pt x="29586" y="7229"/>
                    <a:pt x="29586" y="6685"/>
                  </a:cubicBezTo>
                  <a:close/>
                  <a:moveTo>
                    <a:pt x="32034" y="6267"/>
                  </a:moveTo>
                  <a:cubicBezTo>
                    <a:pt x="31934" y="6892"/>
                    <a:pt x="31094" y="7420"/>
                    <a:pt x="30509" y="7420"/>
                  </a:cubicBezTo>
                  <a:cubicBezTo>
                    <a:pt x="30487" y="7420"/>
                    <a:pt x="30465" y="7419"/>
                    <a:pt x="30444" y="7418"/>
                  </a:cubicBezTo>
                  <a:cubicBezTo>
                    <a:pt x="30946" y="6978"/>
                    <a:pt x="31365" y="6455"/>
                    <a:pt x="32034" y="6267"/>
                  </a:cubicBezTo>
                  <a:close/>
                  <a:moveTo>
                    <a:pt x="39776" y="5723"/>
                  </a:moveTo>
                  <a:lnTo>
                    <a:pt x="39776" y="5723"/>
                  </a:lnTo>
                  <a:cubicBezTo>
                    <a:pt x="40153" y="6141"/>
                    <a:pt x="40467" y="6937"/>
                    <a:pt x="40467" y="7501"/>
                  </a:cubicBezTo>
                  <a:cubicBezTo>
                    <a:pt x="40132" y="7250"/>
                    <a:pt x="39776" y="6393"/>
                    <a:pt x="39776" y="5723"/>
                  </a:cubicBezTo>
                  <a:close/>
                  <a:moveTo>
                    <a:pt x="30151" y="7501"/>
                  </a:moveTo>
                  <a:cubicBezTo>
                    <a:pt x="30214" y="7836"/>
                    <a:pt x="29921" y="7899"/>
                    <a:pt x="29712" y="8066"/>
                  </a:cubicBezTo>
                  <a:cubicBezTo>
                    <a:pt x="29691" y="7920"/>
                    <a:pt x="29691" y="7773"/>
                    <a:pt x="29649" y="7606"/>
                  </a:cubicBezTo>
                  <a:cubicBezTo>
                    <a:pt x="29816" y="7522"/>
                    <a:pt x="29984" y="7501"/>
                    <a:pt x="30151" y="7501"/>
                  </a:cubicBezTo>
                  <a:close/>
                  <a:moveTo>
                    <a:pt x="32034" y="7355"/>
                  </a:moveTo>
                  <a:cubicBezTo>
                    <a:pt x="32160" y="7627"/>
                    <a:pt x="32118" y="7941"/>
                    <a:pt x="32265" y="8255"/>
                  </a:cubicBezTo>
                  <a:cubicBezTo>
                    <a:pt x="31804" y="8045"/>
                    <a:pt x="31407" y="7815"/>
                    <a:pt x="30925" y="7669"/>
                  </a:cubicBezTo>
                  <a:cubicBezTo>
                    <a:pt x="31323" y="7543"/>
                    <a:pt x="31679" y="7460"/>
                    <a:pt x="32034" y="7355"/>
                  </a:cubicBezTo>
                  <a:close/>
                  <a:moveTo>
                    <a:pt x="41973" y="6351"/>
                  </a:moveTo>
                  <a:cubicBezTo>
                    <a:pt x="42015" y="7020"/>
                    <a:pt x="41324" y="8087"/>
                    <a:pt x="40801" y="8255"/>
                  </a:cubicBezTo>
                  <a:cubicBezTo>
                    <a:pt x="40655" y="7522"/>
                    <a:pt x="41094" y="6895"/>
                    <a:pt x="41973" y="6351"/>
                  </a:cubicBezTo>
                  <a:close/>
                  <a:moveTo>
                    <a:pt x="38496" y="6601"/>
                  </a:moveTo>
                  <a:cubicBezTo>
                    <a:pt x="39154" y="6601"/>
                    <a:pt x="40363" y="7640"/>
                    <a:pt x="40404" y="8297"/>
                  </a:cubicBezTo>
                  <a:cubicBezTo>
                    <a:pt x="39525" y="8025"/>
                    <a:pt x="38918" y="7397"/>
                    <a:pt x="38458" y="6602"/>
                  </a:cubicBezTo>
                  <a:cubicBezTo>
                    <a:pt x="38470" y="6601"/>
                    <a:pt x="38483" y="6601"/>
                    <a:pt x="38496" y="6601"/>
                  </a:cubicBezTo>
                  <a:close/>
                  <a:moveTo>
                    <a:pt x="35152" y="6895"/>
                  </a:moveTo>
                  <a:lnTo>
                    <a:pt x="35152" y="6895"/>
                  </a:lnTo>
                  <a:cubicBezTo>
                    <a:pt x="35654" y="7146"/>
                    <a:pt x="36073" y="7857"/>
                    <a:pt x="35968" y="8338"/>
                  </a:cubicBezTo>
                  <a:cubicBezTo>
                    <a:pt x="35445" y="8066"/>
                    <a:pt x="35236" y="7669"/>
                    <a:pt x="35152" y="6895"/>
                  </a:cubicBezTo>
                  <a:close/>
                  <a:moveTo>
                    <a:pt x="26971" y="7439"/>
                  </a:moveTo>
                  <a:cubicBezTo>
                    <a:pt x="27180" y="7711"/>
                    <a:pt x="27180" y="7711"/>
                    <a:pt x="26594" y="8443"/>
                  </a:cubicBezTo>
                  <a:cubicBezTo>
                    <a:pt x="26741" y="8066"/>
                    <a:pt x="26845" y="7773"/>
                    <a:pt x="26971" y="7439"/>
                  </a:cubicBezTo>
                  <a:close/>
                  <a:moveTo>
                    <a:pt x="30528" y="7669"/>
                  </a:moveTo>
                  <a:lnTo>
                    <a:pt x="30528" y="7669"/>
                  </a:lnTo>
                  <a:cubicBezTo>
                    <a:pt x="31030" y="7878"/>
                    <a:pt x="31511" y="7857"/>
                    <a:pt x="31721" y="8380"/>
                  </a:cubicBezTo>
                  <a:cubicBezTo>
                    <a:pt x="31641" y="8430"/>
                    <a:pt x="31556" y="8455"/>
                    <a:pt x="31467" y="8455"/>
                  </a:cubicBezTo>
                  <a:cubicBezTo>
                    <a:pt x="31179" y="8455"/>
                    <a:pt x="30847" y="8196"/>
                    <a:pt x="30528" y="7669"/>
                  </a:cubicBezTo>
                  <a:close/>
                  <a:moveTo>
                    <a:pt x="33122" y="7711"/>
                  </a:moveTo>
                  <a:lnTo>
                    <a:pt x="33122" y="7711"/>
                  </a:lnTo>
                  <a:cubicBezTo>
                    <a:pt x="33039" y="8045"/>
                    <a:pt x="32913" y="8338"/>
                    <a:pt x="32620" y="8506"/>
                  </a:cubicBezTo>
                  <a:cubicBezTo>
                    <a:pt x="32662" y="8171"/>
                    <a:pt x="32850" y="7920"/>
                    <a:pt x="33122" y="7711"/>
                  </a:cubicBezTo>
                  <a:close/>
                  <a:moveTo>
                    <a:pt x="29377" y="7732"/>
                  </a:moveTo>
                  <a:lnTo>
                    <a:pt x="29377" y="7732"/>
                  </a:lnTo>
                  <a:cubicBezTo>
                    <a:pt x="29356" y="7983"/>
                    <a:pt x="29524" y="8276"/>
                    <a:pt x="29293" y="8443"/>
                  </a:cubicBezTo>
                  <a:cubicBezTo>
                    <a:pt x="29085" y="8594"/>
                    <a:pt x="28826" y="8763"/>
                    <a:pt x="28484" y="8763"/>
                  </a:cubicBezTo>
                  <a:cubicBezTo>
                    <a:pt x="28448" y="8763"/>
                    <a:pt x="28411" y="8761"/>
                    <a:pt x="28373" y="8757"/>
                  </a:cubicBezTo>
                  <a:cubicBezTo>
                    <a:pt x="28582" y="8255"/>
                    <a:pt x="28938" y="7962"/>
                    <a:pt x="29377" y="7732"/>
                  </a:cubicBezTo>
                  <a:close/>
                  <a:moveTo>
                    <a:pt x="22514" y="6623"/>
                  </a:moveTo>
                  <a:lnTo>
                    <a:pt x="22514" y="6623"/>
                  </a:lnTo>
                  <a:cubicBezTo>
                    <a:pt x="22493" y="7439"/>
                    <a:pt x="22284" y="8171"/>
                    <a:pt x="21677" y="8778"/>
                  </a:cubicBezTo>
                  <a:cubicBezTo>
                    <a:pt x="22033" y="8066"/>
                    <a:pt x="22158" y="7313"/>
                    <a:pt x="22514" y="6623"/>
                  </a:cubicBezTo>
                  <a:close/>
                  <a:moveTo>
                    <a:pt x="34650" y="7836"/>
                  </a:moveTo>
                  <a:cubicBezTo>
                    <a:pt x="34692" y="8129"/>
                    <a:pt x="34713" y="8443"/>
                    <a:pt x="34524" y="8799"/>
                  </a:cubicBezTo>
                  <a:cubicBezTo>
                    <a:pt x="34503" y="8401"/>
                    <a:pt x="34587" y="8129"/>
                    <a:pt x="34650" y="7836"/>
                  </a:cubicBezTo>
                  <a:close/>
                  <a:moveTo>
                    <a:pt x="20505" y="6665"/>
                  </a:moveTo>
                  <a:lnTo>
                    <a:pt x="20505" y="6665"/>
                  </a:lnTo>
                  <a:cubicBezTo>
                    <a:pt x="21008" y="6895"/>
                    <a:pt x="21384" y="7920"/>
                    <a:pt x="21363" y="8820"/>
                  </a:cubicBezTo>
                  <a:cubicBezTo>
                    <a:pt x="21133" y="8778"/>
                    <a:pt x="20526" y="7188"/>
                    <a:pt x="20505" y="6665"/>
                  </a:cubicBezTo>
                  <a:close/>
                  <a:moveTo>
                    <a:pt x="42546" y="8330"/>
                  </a:moveTo>
                  <a:cubicBezTo>
                    <a:pt x="43076" y="8330"/>
                    <a:pt x="43588" y="8399"/>
                    <a:pt x="43856" y="8548"/>
                  </a:cubicBezTo>
                  <a:cubicBezTo>
                    <a:pt x="43319" y="8781"/>
                    <a:pt x="42795" y="8956"/>
                    <a:pt x="42274" y="8956"/>
                  </a:cubicBezTo>
                  <a:cubicBezTo>
                    <a:pt x="41860" y="8956"/>
                    <a:pt x="41448" y="8846"/>
                    <a:pt x="41032" y="8569"/>
                  </a:cubicBezTo>
                  <a:cubicBezTo>
                    <a:pt x="41351" y="8415"/>
                    <a:pt x="41959" y="8330"/>
                    <a:pt x="42546" y="8330"/>
                  </a:cubicBezTo>
                  <a:close/>
                  <a:moveTo>
                    <a:pt x="19585" y="8436"/>
                  </a:moveTo>
                  <a:cubicBezTo>
                    <a:pt x="19942" y="8436"/>
                    <a:pt x="20294" y="8517"/>
                    <a:pt x="20631" y="8673"/>
                  </a:cubicBezTo>
                  <a:cubicBezTo>
                    <a:pt x="20715" y="8715"/>
                    <a:pt x="20798" y="8778"/>
                    <a:pt x="20819" y="8903"/>
                  </a:cubicBezTo>
                  <a:cubicBezTo>
                    <a:pt x="20369" y="8976"/>
                    <a:pt x="19918" y="9079"/>
                    <a:pt x="19454" y="9079"/>
                  </a:cubicBezTo>
                  <a:cubicBezTo>
                    <a:pt x="19249" y="9079"/>
                    <a:pt x="19042" y="9059"/>
                    <a:pt x="18832" y="9008"/>
                  </a:cubicBezTo>
                  <a:cubicBezTo>
                    <a:pt x="18727" y="8987"/>
                    <a:pt x="18581" y="8966"/>
                    <a:pt x="18581" y="8820"/>
                  </a:cubicBezTo>
                  <a:cubicBezTo>
                    <a:pt x="18539" y="8694"/>
                    <a:pt x="18643" y="8610"/>
                    <a:pt x="18790" y="8569"/>
                  </a:cubicBezTo>
                  <a:cubicBezTo>
                    <a:pt x="19056" y="8480"/>
                    <a:pt x="19322" y="8436"/>
                    <a:pt x="19585" y="8436"/>
                  </a:cubicBezTo>
                  <a:close/>
                  <a:moveTo>
                    <a:pt x="36157" y="8793"/>
                  </a:moveTo>
                  <a:cubicBezTo>
                    <a:pt x="36205" y="8793"/>
                    <a:pt x="36254" y="8795"/>
                    <a:pt x="36303" y="8799"/>
                  </a:cubicBezTo>
                  <a:cubicBezTo>
                    <a:pt x="35942" y="9094"/>
                    <a:pt x="35542" y="9197"/>
                    <a:pt x="35103" y="9197"/>
                  </a:cubicBezTo>
                  <a:cubicBezTo>
                    <a:pt x="34983" y="9197"/>
                    <a:pt x="34860" y="9189"/>
                    <a:pt x="34734" y="9175"/>
                  </a:cubicBezTo>
                  <a:cubicBezTo>
                    <a:pt x="35192" y="8984"/>
                    <a:pt x="35650" y="8793"/>
                    <a:pt x="36157" y="8793"/>
                  </a:cubicBezTo>
                  <a:close/>
                  <a:moveTo>
                    <a:pt x="26155" y="6832"/>
                  </a:moveTo>
                  <a:lnTo>
                    <a:pt x="26155" y="6832"/>
                  </a:lnTo>
                  <a:cubicBezTo>
                    <a:pt x="26573" y="7229"/>
                    <a:pt x="26573" y="8694"/>
                    <a:pt x="26113" y="9217"/>
                  </a:cubicBezTo>
                  <a:cubicBezTo>
                    <a:pt x="25757" y="8757"/>
                    <a:pt x="25799" y="7250"/>
                    <a:pt x="26155" y="6832"/>
                  </a:cubicBezTo>
                  <a:close/>
                  <a:moveTo>
                    <a:pt x="24287" y="8214"/>
                  </a:moveTo>
                  <a:cubicBezTo>
                    <a:pt x="24789" y="8214"/>
                    <a:pt x="25647" y="8830"/>
                    <a:pt x="25799" y="9343"/>
                  </a:cubicBezTo>
                  <a:cubicBezTo>
                    <a:pt x="25234" y="9322"/>
                    <a:pt x="24293" y="8694"/>
                    <a:pt x="24146" y="8234"/>
                  </a:cubicBezTo>
                  <a:cubicBezTo>
                    <a:pt x="24189" y="8220"/>
                    <a:pt x="24236" y="8214"/>
                    <a:pt x="24287" y="8214"/>
                  </a:cubicBezTo>
                  <a:close/>
                  <a:moveTo>
                    <a:pt x="27201" y="7878"/>
                  </a:moveTo>
                  <a:cubicBezTo>
                    <a:pt x="27599" y="8276"/>
                    <a:pt x="27578" y="8464"/>
                    <a:pt x="27201" y="8820"/>
                  </a:cubicBezTo>
                  <a:cubicBezTo>
                    <a:pt x="26908" y="9113"/>
                    <a:pt x="26594" y="9322"/>
                    <a:pt x="26218" y="9426"/>
                  </a:cubicBezTo>
                  <a:cubicBezTo>
                    <a:pt x="26531" y="8903"/>
                    <a:pt x="26908" y="8401"/>
                    <a:pt x="27201" y="7878"/>
                  </a:cubicBezTo>
                  <a:close/>
                  <a:moveTo>
                    <a:pt x="8291" y="9306"/>
                  </a:moveTo>
                  <a:cubicBezTo>
                    <a:pt x="8323" y="9306"/>
                    <a:pt x="8356" y="9310"/>
                    <a:pt x="8391" y="9322"/>
                  </a:cubicBezTo>
                  <a:cubicBezTo>
                    <a:pt x="8349" y="9615"/>
                    <a:pt x="8328" y="9866"/>
                    <a:pt x="8265" y="10242"/>
                  </a:cubicBezTo>
                  <a:cubicBezTo>
                    <a:pt x="8056" y="9929"/>
                    <a:pt x="7909" y="9657"/>
                    <a:pt x="7721" y="9385"/>
                  </a:cubicBezTo>
                  <a:lnTo>
                    <a:pt x="7721" y="9385"/>
                  </a:lnTo>
                  <a:cubicBezTo>
                    <a:pt x="7770" y="9409"/>
                    <a:pt x="7815" y="9418"/>
                    <a:pt x="7859" y="9418"/>
                  </a:cubicBezTo>
                  <a:cubicBezTo>
                    <a:pt x="8009" y="9418"/>
                    <a:pt x="8137" y="9306"/>
                    <a:pt x="8291" y="9306"/>
                  </a:cubicBezTo>
                  <a:close/>
                  <a:moveTo>
                    <a:pt x="38667" y="9071"/>
                  </a:moveTo>
                  <a:lnTo>
                    <a:pt x="38667" y="9071"/>
                  </a:lnTo>
                  <a:cubicBezTo>
                    <a:pt x="38835" y="9322"/>
                    <a:pt x="38772" y="9552"/>
                    <a:pt x="38604" y="9761"/>
                  </a:cubicBezTo>
                  <a:cubicBezTo>
                    <a:pt x="38479" y="9929"/>
                    <a:pt x="38395" y="10138"/>
                    <a:pt x="38291" y="10389"/>
                  </a:cubicBezTo>
                  <a:cubicBezTo>
                    <a:pt x="38144" y="9950"/>
                    <a:pt x="37893" y="9657"/>
                    <a:pt x="37663" y="9385"/>
                  </a:cubicBezTo>
                  <a:cubicBezTo>
                    <a:pt x="37998" y="9280"/>
                    <a:pt x="38353" y="9175"/>
                    <a:pt x="38667" y="9071"/>
                  </a:cubicBezTo>
                  <a:close/>
                  <a:moveTo>
                    <a:pt x="25177" y="9545"/>
                  </a:moveTo>
                  <a:cubicBezTo>
                    <a:pt x="25389" y="9545"/>
                    <a:pt x="25610" y="9563"/>
                    <a:pt x="25841" y="9594"/>
                  </a:cubicBezTo>
                  <a:cubicBezTo>
                    <a:pt x="25318" y="10033"/>
                    <a:pt x="24816" y="10347"/>
                    <a:pt x="24230" y="10452"/>
                  </a:cubicBezTo>
                  <a:cubicBezTo>
                    <a:pt x="24062" y="10452"/>
                    <a:pt x="23895" y="10452"/>
                    <a:pt x="23749" y="10347"/>
                  </a:cubicBezTo>
                  <a:cubicBezTo>
                    <a:pt x="23539" y="10180"/>
                    <a:pt x="23539" y="10096"/>
                    <a:pt x="23749" y="9950"/>
                  </a:cubicBezTo>
                  <a:cubicBezTo>
                    <a:pt x="24194" y="9653"/>
                    <a:pt x="24660" y="9545"/>
                    <a:pt x="25177" y="9545"/>
                  </a:cubicBezTo>
                  <a:close/>
                  <a:moveTo>
                    <a:pt x="21029" y="9196"/>
                  </a:moveTo>
                  <a:lnTo>
                    <a:pt x="21029" y="9196"/>
                  </a:lnTo>
                  <a:cubicBezTo>
                    <a:pt x="20689" y="10015"/>
                    <a:pt x="19912" y="10623"/>
                    <a:pt x="19260" y="10623"/>
                  </a:cubicBezTo>
                  <a:cubicBezTo>
                    <a:pt x="19229" y="10623"/>
                    <a:pt x="19197" y="10622"/>
                    <a:pt x="19166" y="10619"/>
                  </a:cubicBezTo>
                  <a:cubicBezTo>
                    <a:pt x="19125" y="10473"/>
                    <a:pt x="19208" y="10368"/>
                    <a:pt x="19313" y="10263"/>
                  </a:cubicBezTo>
                  <a:cubicBezTo>
                    <a:pt x="19773" y="9803"/>
                    <a:pt x="20401" y="9552"/>
                    <a:pt x="21029" y="9196"/>
                  </a:cubicBezTo>
                  <a:close/>
                  <a:moveTo>
                    <a:pt x="40718" y="8820"/>
                  </a:moveTo>
                  <a:lnTo>
                    <a:pt x="40718" y="8820"/>
                  </a:lnTo>
                  <a:cubicBezTo>
                    <a:pt x="41304" y="8945"/>
                    <a:pt x="42036" y="9845"/>
                    <a:pt x="42329" y="10786"/>
                  </a:cubicBezTo>
                  <a:cubicBezTo>
                    <a:pt x="41638" y="10242"/>
                    <a:pt x="41073" y="9615"/>
                    <a:pt x="40718" y="8820"/>
                  </a:cubicBezTo>
                  <a:close/>
                  <a:moveTo>
                    <a:pt x="39734" y="9970"/>
                  </a:moveTo>
                  <a:lnTo>
                    <a:pt x="39734" y="9970"/>
                  </a:lnTo>
                  <a:cubicBezTo>
                    <a:pt x="39441" y="10473"/>
                    <a:pt x="39044" y="10766"/>
                    <a:pt x="38479" y="10807"/>
                  </a:cubicBezTo>
                  <a:cubicBezTo>
                    <a:pt x="38793" y="10326"/>
                    <a:pt x="39253" y="10180"/>
                    <a:pt x="39734" y="9970"/>
                  </a:cubicBezTo>
                  <a:close/>
                  <a:moveTo>
                    <a:pt x="37475" y="9447"/>
                  </a:moveTo>
                  <a:lnTo>
                    <a:pt x="37475" y="9447"/>
                  </a:lnTo>
                  <a:cubicBezTo>
                    <a:pt x="37893" y="9866"/>
                    <a:pt x="38186" y="10284"/>
                    <a:pt x="38144" y="10891"/>
                  </a:cubicBezTo>
                  <a:cubicBezTo>
                    <a:pt x="37767" y="10473"/>
                    <a:pt x="37537" y="10054"/>
                    <a:pt x="37475" y="9447"/>
                  </a:cubicBezTo>
                  <a:close/>
                  <a:moveTo>
                    <a:pt x="25695" y="9950"/>
                  </a:moveTo>
                  <a:lnTo>
                    <a:pt x="25695" y="9950"/>
                  </a:lnTo>
                  <a:cubicBezTo>
                    <a:pt x="25464" y="10263"/>
                    <a:pt x="25381" y="10598"/>
                    <a:pt x="25171" y="10954"/>
                  </a:cubicBezTo>
                  <a:cubicBezTo>
                    <a:pt x="25065" y="10772"/>
                    <a:pt x="24970" y="10644"/>
                    <a:pt x="24814" y="10644"/>
                  </a:cubicBezTo>
                  <a:cubicBezTo>
                    <a:pt x="24755" y="10644"/>
                    <a:pt x="24687" y="10663"/>
                    <a:pt x="24607" y="10703"/>
                  </a:cubicBezTo>
                  <a:cubicBezTo>
                    <a:pt x="24581" y="10718"/>
                    <a:pt x="24554" y="10725"/>
                    <a:pt x="24526" y="10725"/>
                  </a:cubicBezTo>
                  <a:cubicBezTo>
                    <a:pt x="24437" y="10725"/>
                    <a:pt x="24330" y="10661"/>
                    <a:pt x="24188" y="10598"/>
                  </a:cubicBezTo>
                  <a:cubicBezTo>
                    <a:pt x="24795" y="10494"/>
                    <a:pt x="25234" y="10242"/>
                    <a:pt x="25695" y="9950"/>
                  </a:cubicBezTo>
                  <a:close/>
                  <a:moveTo>
                    <a:pt x="8642" y="9385"/>
                  </a:moveTo>
                  <a:cubicBezTo>
                    <a:pt x="8893" y="9426"/>
                    <a:pt x="8977" y="9552"/>
                    <a:pt x="8914" y="9824"/>
                  </a:cubicBezTo>
                  <a:cubicBezTo>
                    <a:pt x="8851" y="10242"/>
                    <a:pt x="8788" y="10640"/>
                    <a:pt x="8746" y="11100"/>
                  </a:cubicBezTo>
                  <a:cubicBezTo>
                    <a:pt x="8495" y="10745"/>
                    <a:pt x="8474" y="10159"/>
                    <a:pt x="8642" y="9385"/>
                  </a:cubicBezTo>
                  <a:close/>
                  <a:moveTo>
                    <a:pt x="37684" y="10640"/>
                  </a:moveTo>
                  <a:cubicBezTo>
                    <a:pt x="37830" y="10766"/>
                    <a:pt x="37956" y="10912"/>
                    <a:pt x="38102" y="11100"/>
                  </a:cubicBezTo>
                  <a:cubicBezTo>
                    <a:pt x="37788" y="11100"/>
                    <a:pt x="37579" y="11017"/>
                    <a:pt x="37349" y="10912"/>
                  </a:cubicBezTo>
                  <a:cubicBezTo>
                    <a:pt x="37412" y="10703"/>
                    <a:pt x="37579" y="10745"/>
                    <a:pt x="37684" y="10640"/>
                  </a:cubicBezTo>
                  <a:close/>
                  <a:moveTo>
                    <a:pt x="21301" y="9301"/>
                  </a:moveTo>
                  <a:cubicBezTo>
                    <a:pt x="21656" y="10117"/>
                    <a:pt x="21259" y="11205"/>
                    <a:pt x="20673" y="11226"/>
                  </a:cubicBezTo>
                  <a:cubicBezTo>
                    <a:pt x="20610" y="10870"/>
                    <a:pt x="20840" y="10577"/>
                    <a:pt x="20945" y="10263"/>
                  </a:cubicBezTo>
                  <a:cubicBezTo>
                    <a:pt x="21112" y="9950"/>
                    <a:pt x="21196" y="9636"/>
                    <a:pt x="21301" y="9301"/>
                  </a:cubicBezTo>
                  <a:close/>
                  <a:moveTo>
                    <a:pt x="34734" y="6832"/>
                  </a:moveTo>
                  <a:cubicBezTo>
                    <a:pt x="34943" y="7250"/>
                    <a:pt x="35047" y="7669"/>
                    <a:pt x="35340" y="7983"/>
                  </a:cubicBezTo>
                  <a:cubicBezTo>
                    <a:pt x="35173" y="8108"/>
                    <a:pt x="35026" y="8255"/>
                    <a:pt x="34838" y="8380"/>
                  </a:cubicBezTo>
                  <a:cubicBezTo>
                    <a:pt x="34838" y="8087"/>
                    <a:pt x="34901" y="7857"/>
                    <a:pt x="34838" y="7627"/>
                  </a:cubicBezTo>
                  <a:cubicBezTo>
                    <a:pt x="34817" y="7543"/>
                    <a:pt x="34817" y="7439"/>
                    <a:pt x="34692" y="7439"/>
                  </a:cubicBezTo>
                  <a:cubicBezTo>
                    <a:pt x="34608" y="7439"/>
                    <a:pt x="34587" y="7522"/>
                    <a:pt x="34545" y="7606"/>
                  </a:cubicBezTo>
                  <a:cubicBezTo>
                    <a:pt x="34420" y="8045"/>
                    <a:pt x="34336" y="8485"/>
                    <a:pt x="34399" y="8924"/>
                  </a:cubicBezTo>
                  <a:cubicBezTo>
                    <a:pt x="34399" y="9092"/>
                    <a:pt x="34399" y="9196"/>
                    <a:pt x="34273" y="9280"/>
                  </a:cubicBezTo>
                  <a:cubicBezTo>
                    <a:pt x="33353" y="9908"/>
                    <a:pt x="32495" y="10619"/>
                    <a:pt x="31616" y="11330"/>
                  </a:cubicBezTo>
                  <a:cubicBezTo>
                    <a:pt x="31616" y="11372"/>
                    <a:pt x="31595" y="11372"/>
                    <a:pt x="31553" y="11372"/>
                  </a:cubicBezTo>
                  <a:cubicBezTo>
                    <a:pt x="31993" y="10745"/>
                    <a:pt x="32453" y="10117"/>
                    <a:pt x="32871" y="9468"/>
                  </a:cubicBezTo>
                  <a:cubicBezTo>
                    <a:pt x="32955" y="9406"/>
                    <a:pt x="33018" y="9322"/>
                    <a:pt x="33060" y="9238"/>
                  </a:cubicBezTo>
                  <a:cubicBezTo>
                    <a:pt x="33185" y="8945"/>
                    <a:pt x="33436" y="8778"/>
                    <a:pt x="33750" y="8694"/>
                  </a:cubicBezTo>
                  <a:cubicBezTo>
                    <a:pt x="33876" y="8673"/>
                    <a:pt x="34064" y="8673"/>
                    <a:pt x="34064" y="8485"/>
                  </a:cubicBezTo>
                  <a:cubicBezTo>
                    <a:pt x="34064" y="8415"/>
                    <a:pt x="34027" y="8400"/>
                    <a:pt x="33979" y="8400"/>
                  </a:cubicBezTo>
                  <a:cubicBezTo>
                    <a:pt x="33942" y="8400"/>
                    <a:pt x="33898" y="8408"/>
                    <a:pt x="33858" y="8408"/>
                  </a:cubicBezTo>
                  <a:cubicBezTo>
                    <a:pt x="33824" y="8408"/>
                    <a:pt x="33793" y="8402"/>
                    <a:pt x="33771" y="8380"/>
                  </a:cubicBezTo>
                  <a:cubicBezTo>
                    <a:pt x="34085" y="7878"/>
                    <a:pt x="34399" y="7376"/>
                    <a:pt x="34734" y="6832"/>
                  </a:cubicBezTo>
                  <a:close/>
                  <a:moveTo>
                    <a:pt x="37328" y="9489"/>
                  </a:moveTo>
                  <a:cubicBezTo>
                    <a:pt x="37328" y="9845"/>
                    <a:pt x="37454" y="10159"/>
                    <a:pt x="37621" y="10473"/>
                  </a:cubicBezTo>
                  <a:cubicBezTo>
                    <a:pt x="37421" y="10549"/>
                    <a:pt x="37255" y="10638"/>
                    <a:pt x="37065" y="10638"/>
                  </a:cubicBezTo>
                  <a:cubicBezTo>
                    <a:pt x="36997" y="10638"/>
                    <a:pt x="36925" y="10626"/>
                    <a:pt x="36847" y="10598"/>
                  </a:cubicBezTo>
                  <a:cubicBezTo>
                    <a:pt x="36820" y="10587"/>
                    <a:pt x="36790" y="10582"/>
                    <a:pt x="36761" y="10582"/>
                  </a:cubicBezTo>
                  <a:cubicBezTo>
                    <a:pt x="36676" y="10582"/>
                    <a:pt x="36596" y="10625"/>
                    <a:pt x="36596" y="10703"/>
                  </a:cubicBezTo>
                  <a:cubicBezTo>
                    <a:pt x="36617" y="11017"/>
                    <a:pt x="36324" y="11100"/>
                    <a:pt x="36177" y="11268"/>
                  </a:cubicBezTo>
                  <a:cubicBezTo>
                    <a:pt x="36114" y="11330"/>
                    <a:pt x="36052" y="11393"/>
                    <a:pt x="35968" y="11477"/>
                  </a:cubicBezTo>
                  <a:cubicBezTo>
                    <a:pt x="35968" y="11121"/>
                    <a:pt x="36010" y="10807"/>
                    <a:pt x="36156" y="10514"/>
                  </a:cubicBezTo>
                  <a:cubicBezTo>
                    <a:pt x="36156" y="10473"/>
                    <a:pt x="36177" y="10452"/>
                    <a:pt x="36219" y="10431"/>
                  </a:cubicBezTo>
                  <a:cubicBezTo>
                    <a:pt x="36575" y="10326"/>
                    <a:pt x="36533" y="10054"/>
                    <a:pt x="36470" y="9761"/>
                  </a:cubicBezTo>
                  <a:cubicBezTo>
                    <a:pt x="36784" y="9657"/>
                    <a:pt x="37035" y="9552"/>
                    <a:pt x="37328" y="9489"/>
                  </a:cubicBezTo>
                  <a:close/>
                  <a:moveTo>
                    <a:pt x="30193" y="8025"/>
                  </a:moveTo>
                  <a:lnTo>
                    <a:pt x="30193" y="8025"/>
                  </a:lnTo>
                  <a:cubicBezTo>
                    <a:pt x="30235" y="9238"/>
                    <a:pt x="30214" y="10368"/>
                    <a:pt x="30130" y="11519"/>
                  </a:cubicBezTo>
                  <a:cubicBezTo>
                    <a:pt x="30088" y="11163"/>
                    <a:pt x="30026" y="10807"/>
                    <a:pt x="29984" y="10473"/>
                  </a:cubicBezTo>
                  <a:cubicBezTo>
                    <a:pt x="29921" y="10033"/>
                    <a:pt x="29900" y="9552"/>
                    <a:pt x="29796" y="9092"/>
                  </a:cubicBezTo>
                  <a:cubicBezTo>
                    <a:pt x="29712" y="8673"/>
                    <a:pt x="29942" y="8380"/>
                    <a:pt x="30193" y="8025"/>
                  </a:cubicBezTo>
                  <a:close/>
                  <a:moveTo>
                    <a:pt x="32432" y="8757"/>
                  </a:moveTo>
                  <a:cubicBezTo>
                    <a:pt x="32620" y="8861"/>
                    <a:pt x="32809" y="8903"/>
                    <a:pt x="33060" y="8903"/>
                  </a:cubicBezTo>
                  <a:cubicBezTo>
                    <a:pt x="32348" y="9824"/>
                    <a:pt x="31783" y="10745"/>
                    <a:pt x="31051" y="11519"/>
                  </a:cubicBezTo>
                  <a:cubicBezTo>
                    <a:pt x="31469" y="10577"/>
                    <a:pt x="32013" y="9719"/>
                    <a:pt x="32432" y="8757"/>
                  </a:cubicBezTo>
                  <a:close/>
                  <a:moveTo>
                    <a:pt x="25967" y="9740"/>
                  </a:moveTo>
                  <a:cubicBezTo>
                    <a:pt x="26155" y="10347"/>
                    <a:pt x="26239" y="10954"/>
                    <a:pt x="26573" y="11540"/>
                  </a:cubicBezTo>
                  <a:cubicBezTo>
                    <a:pt x="26092" y="11393"/>
                    <a:pt x="25695" y="11226"/>
                    <a:pt x="25276" y="11017"/>
                  </a:cubicBezTo>
                  <a:cubicBezTo>
                    <a:pt x="25506" y="10577"/>
                    <a:pt x="25653" y="10138"/>
                    <a:pt x="25967" y="9740"/>
                  </a:cubicBezTo>
                  <a:close/>
                  <a:moveTo>
                    <a:pt x="29314" y="7418"/>
                  </a:moveTo>
                  <a:cubicBezTo>
                    <a:pt x="29398" y="7564"/>
                    <a:pt x="29252" y="7585"/>
                    <a:pt x="29168" y="7648"/>
                  </a:cubicBezTo>
                  <a:cubicBezTo>
                    <a:pt x="28791" y="7857"/>
                    <a:pt x="28519" y="8150"/>
                    <a:pt x="28310" y="8506"/>
                  </a:cubicBezTo>
                  <a:cubicBezTo>
                    <a:pt x="28247" y="8610"/>
                    <a:pt x="28226" y="8694"/>
                    <a:pt x="28268" y="8799"/>
                  </a:cubicBezTo>
                  <a:cubicBezTo>
                    <a:pt x="28326" y="8871"/>
                    <a:pt x="28394" y="8893"/>
                    <a:pt x="28465" y="8893"/>
                  </a:cubicBezTo>
                  <a:cubicBezTo>
                    <a:pt x="28496" y="8893"/>
                    <a:pt x="28529" y="8889"/>
                    <a:pt x="28561" y="8882"/>
                  </a:cubicBezTo>
                  <a:cubicBezTo>
                    <a:pt x="28854" y="8820"/>
                    <a:pt x="29063" y="8673"/>
                    <a:pt x="29314" y="8569"/>
                  </a:cubicBezTo>
                  <a:lnTo>
                    <a:pt x="29314" y="8569"/>
                  </a:lnTo>
                  <a:cubicBezTo>
                    <a:pt x="29482" y="9029"/>
                    <a:pt x="29461" y="9071"/>
                    <a:pt x="29063" y="9385"/>
                  </a:cubicBezTo>
                  <a:cubicBezTo>
                    <a:pt x="28980" y="9426"/>
                    <a:pt x="28938" y="9531"/>
                    <a:pt x="28959" y="9636"/>
                  </a:cubicBezTo>
                  <a:cubicBezTo>
                    <a:pt x="28959" y="9719"/>
                    <a:pt x="29000" y="9761"/>
                    <a:pt x="29084" y="9761"/>
                  </a:cubicBezTo>
                  <a:cubicBezTo>
                    <a:pt x="29097" y="9763"/>
                    <a:pt x="29110" y="9764"/>
                    <a:pt x="29122" y="9764"/>
                  </a:cubicBezTo>
                  <a:cubicBezTo>
                    <a:pt x="29223" y="9764"/>
                    <a:pt x="29277" y="9690"/>
                    <a:pt x="29314" y="9615"/>
                  </a:cubicBezTo>
                  <a:cubicBezTo>
                    <a:pt x="29356" y="9531"/>
                    <a:pt x="29314" y="9426"/>
                    <a:pt x="29419" y="9343"/>
                  </a:cubicBezTo>
                  <a:cubicBezTo>
                    <a:pt x="29565" y="10138"/>
                    <a:pt x="29691" y="10870"/>
                    <a:pt x="29921" y="11602"/>
                  </a:cubicBezTo>
                  <a:cubicBezTo>
                    <a:pt x="29816" y="11602"/>
                    <a:pt x="29816" y="11519"/>
                    <a:pt x="29796" y="11477"/>
                  </a:cubicBezTo>
                  <a:cubicBezTo>
                    <a:pt x="29252" y="10452"/>
                    <a:pt x="28624" y="9468"/>
                    <a:pt x="27954" y="8506"/>
                  </a:cubicBezTo>
                  <a:cubicBezTo>
                    <a:pt x="27787" y="8234"/>
                    <a:pt x="27912" y="7941"/>
                    <a:pt x="27829" y="7669"/>
                  </a:cubicBezTo>
                  <a:cubicBezTo>
                    <a:pt x="28059" y="7648"/>
                    <a:pt x="28247" y="7439"/>
                    <a:pt x="28540" y="7439"/>
                  </a:cubicBezTo>
                  <a:cubicBezTo>
                    <a:pt x="28590" y="7443"/>
                    <a:pt x="28641" y="7445"/>
                    <a:pt x="28693" y="7445"/>
                  </a:cubicBezTo>
                  <a:cubicBezTo>
                    <a:pt x="28899" y="7445"/>
                    <a:pt x="29113" y="7418"/>
                    <a:pt x="29314" y="7418"/>
                  </a:cubicBezTo>
                  <a:close/>
                  <a:moveTo>
                    <a:pt x="39145" y="11325"/>
                  </a:moveTo>
                  <a:cubicBezTo>
                    <a:pt x="39552" y="11325"/>
                    <a:pt x="39930" y="11383"/>
                    <a:pt x="40278" y="11644"/>
                  </a:cubicBezTo>
                  <a:cubicBezTo>
                    <a:pt x="40198" y="11651"/>
                    <a:pt x="40118" y="11655"/>
                    <a:pt x="40040" y="11655"/>
                  </a:cubicBezTo>
                  <a:cubicBezTo>
                    <a:pt x="39630" y="11655"/>
                    <a:pt x="39249" y="11559"/>
                    <a:pt x="38897" y="11330"/>
                  </a:cubicBezTo>
                  <a:cubicBezTo>
                    <a:pt x="38981" y="11327"/>
                    <a:pt x="39064" y="11325"/>
                    <a:pt x="39145" y="11325"/>
                  </a:cubicBezTo>
                  <a:close/>
                  <a:moveTo>
                    <a:pt x="35968" y="9970"/>
                  </a:moveTo>
                  <a:lnTo>
                    <a:pt x="35968" y="9970"/>
                  </a:lnTo>
                  <a:cubicBezTo>
                    <a:pt x="36094" y="10577"/>
                    <a:pt x="35696" y="11079"/>
                    <a:pt x="35738" y="11686"/>
                  </a:cubicBezTo>
                  <a:cubicBezTo>
                    <a:pt x="35445" y="11205"/>
                    <a:pt x="35131" y="10807"/>
                    <a:pt x="34587" y="10577"/>
                  </a:cubicBezTo>
                  <a:cubicBezTo>
                    <a:pt x="35047" y="10326"/>
                    <a:pt x="35529" y="10180"/>
                    <a:pt x="35968" y="9970"/>
                  </a:cubicBezTo>
                  <a:close/>
                  <a:moveTo>
                    <a:pt x="26176" y="9719"/>
                  </a:moveTo>
                  <a:lnTo>
                    <a:pt x="26176" y="9719"/>
                  </a:lnTo>
                  <a:cubicBezTo>
                    <a:pt x="26615" y="10159"/>
                    <a:pt x="27055" y="10682"/>
                    <a:pt x="27075" y="11393"/>
                  </a:cubicBezTo>
                  <a:cubicBezTo>
                    <a:pt x="27075" y="11498"/>
                    <a:pt x="27075" y="11623"/>
                    <a:pt x="26971" y="11686"/>
                  </a:cubicBezTo>
                  <a:cubicBezTo>
                    <a:pt x="26950" y="11697"/>
                    <a:pt x="26930" y="11701"/>
                    <a:pt x="26913" y="11701"/>
                  </a:cubicBezTo>
                  <a:cubicBezTo>
                    <a:pt x="26825" y="11701"/>
                    <a:pt x="26776" y="11588"/>
                    <a:pt x="26741" y="11519"/>
                  </a:cubicBezTo>
                  <a:cubicBezTo>
                    <a:pt x="26511" y="11268"/>
                    <a:pt x="26427" y="10954"/>
                    <a:pt x="26343" y="10640"/>
                  </a:cubicBezTo>
                  <a:cubicBezTo>
                    <a:pt x="26280" y="10347"/>
                    <a:pt x="26239" y="10033"/>
                    <a:pt x="26176" y="9719"/>
                  </a:cubicBezTo>
                  <a:close/>
                  <a:moveTo>
                    <a:pt x="30444" y="7962"/>
                  </a:moveTo>
                  <a:lnTo>
                    <a:pt x="30444" y="7962"/>
                  </a:lnTo>
                  <a:cubicBezTo>
                    <a:pt x="30549" y="8359"/>
                    <a:pt x="30988" y="8652"/>
                    <a:pt x="30800" y="9134"/>
                  </a:cubicBezTo>
                  <a:cubicBezTo>
                    <a:pt x="30758" y="9280"/>
                    <a:pt x="30800" y="9406"/>
                    <a:pt x="30884" y="9510"/>
                  </a:cubicBezTo>
                  <a:cubicBezTo>
                    <a:pt x="30972" y="9634"/>
                    <a:pt x="31061" y="9729"/>
                    <a:pt x="31201" y="9729"/>
                  </a:cubicBezTo>
                  <a:cubicBezTo>
                    <a:pt x="31226" y="9729"/>
                    <a:pt x="31253" y="9726"/>
                    <a:pt x="31281" y="9719"/>
                  </a:cubicBezTo>
                  <a:cubicBezTo>
                    <a:pt x="31469" y="9657"/>
                    <a:pt x="31449" y="9510"/>
                    <a:pt x="31407" y="9343"/>
                  </a:cubicBezTo>
                  <a:cubicBezTo>
                    <a:pt x="31365" y="9175"/>
                    <a:pt x="31302" y="9008"/>
                    <a:pt x="31093" y="8903"/>
                  </a:cubicBezTo>
                  <a:cubicBezTo>
                    <a:pt x="30863" y="8799"/>
                    <a:pt x="30842" y="8506"/>
                    <a:pt x="30716" y="8234"/>
                  </a:cubicBezTo>
                  <a:lnTo>
                    <a:pt x="30716" y="8234"/>
                  </a:lnTo>
                  <a:cubicBezTo>
                    <a:pt x="30925" y="8359"/>
                    <a:pt x="31072" y="8506"/>
                    <a:pt x="31260" y="8569"/>
                  </a:cubicBezTo>
                  <a:cubicBezTo>
                    <a:pt x="31345" y="8583"/>
                    <a:pt x="31460" y="8626"/>
                    <a:pt x="31550" y="8626"/>
                  </a:cubicBezTo>
                  <a:cubicBezTo>
                    <a:pt x="31593" y="8626"/>
                    <a:pt x="31631" y="8616"/>
                    <a:pt x="31658" y="8589"/>
                  </a:cubicBezTo>
                  <a:cubicBezTo>
                    <a:pt x="31748" y="8506"/>
                    <a:pt x="31832" y="8476"/>
                    <a:pt x="31914" y="8476"/>
                  </a:cubicBezTo>
                  <a:cubicBezTo>
                    <a:pt x="32079" y="8476"/>
                    <a:pt x="32237" y="8596"/>
                    <a:pt x="32432" y="8652"/>
                  </a:cubicBezTo>
                  <a:cubicBezTo>
                    <a:pt x="31783" y="9761"/>
                    <a:pt x="31051" y="10786"/>
                    <a:pt x="30444" y="11895"/>
                  </a:cubicBezTo>
                  <a:cubicBezTo>
                    <a:pt x="30423" y="10598"/>
                    <a:pt x="30465" y="9301"/>
                    <a:pt x="30444" y="7962"/>
                  </a:cubicBezTo>
                  <a:close/>
                  <a:moveTo>
                    <a:pt x="37788" y="11330"/>
                  </a:moveTo>
                  <a:cubicBezTo>
                    <a:pt x="37475" y="11602"/>
                    <a:pt x="37119" y="11728"/>
                    <a:pt x="36742" y="11916"/>
                  </a:cubicBezTo>
                  <a:cubicBezTo>
                    <a:pt x="36951" y="11623"/>
                    <a:pt x="37370" y="11414"/>
                    <a:pt x="37788" y="11330"/>
                  </a:cubicBezTo>
                  <a:close/>
                  <a:moveTo>
                    <a:pt x="27640" y="8569"/>
                  </a:moveTo>
                  <a:cubicBezTo>
                    <a:pt x="28352" y="9824"/>
                    <a:pt x="29272" y="10912"/>
                    <a:pt x="29837" y="12230"/>
                  </a:cubicBezTo>
                  <a:cubicBezTo>
                    <a:pt x="28561" y="11644"/>
                    <a:pt x="27640" y="10640"/>
                    <a:pt x="26657" y="9719"/>
                  </a:cubicBezTo>
                  <a:lnTo>
                    <a:pt x="26657" y="9719"/>
                  </a:lnTo>
                  <a:cubicBezTo>
                    <a:pt x="27095" y="9757"/>
                    <a:pt x="27533" y="9934"/>
                    <a:pt x="27986" y="9934"/>
                  </a:cubicBezTo>
                  <a:cubicBezTo>
                    <a:pt x="28031" y="9934"/>
                    <a:pt x="28076" y="9932"/>
                    <a:pt x="28122" y="9929"/>
                  </a:cubicBezTo>
                  <a:cubicBezTo>
                    <a:pt x="27599" y="9803"/>
                    <a:pt x="27096" y="9657"/>
                    <a:pt x="26490" y="9510"/>
                  </a:cubicBezTo>
                  <a:cubicBezTo>
                    <a:pt x="26971" y="9238"/>
                    <a:pt x="27327" y="8945"/>
                    <a:pt x="27640" y="8569"/>
                  </a:cubicBezTo>
                  <a:close/>
                  <a:moveTo>
                    <a:pt x="34297" y="10722"/>
                  </a:moveTo>
                  <a:cubicBezTo>
                    <a:pt x="34807" y="10722"/>
                    <a:pt x="35717" y="11705"/>
                    <a:pt x="35570" y="12272"/>
                  </a:cubicBezTo>
                  <a:cubicBezTo>
                    <a:pt x="34859" y="12000"/>
                    <a:pt x="34336" y="11540"/>
                    <a:pt x="34106" y="10786"/>
                  </a:cubicBezTo>
                  <a:cubicBezTo>
                    <a:pt x="34158" y="10742"/>
                    <a:pt x="34223" y="10722"/>
                    <a:pt x="34297" y="10722"/>
                  </a:cubicBezTo>
                  <a:close/>
                  <a:moveTo>
                    <a:pt x="26741" y="10075"/>
                  </a:moveTo>
                  <a:cubicBezTo>
                    <a:pt x="27599" y="10954"/>
                    <a:pt x="28519" y="11749"/>
                    <a:pt x="29461" y="12523"/>
                  </a:cubicBezTo>
                  <a:cubicBezTo>
                    <a:pt x="28666" y="12335"/>
                    <a:pt x="27912" y="12042"/>
                    <a:pt x="27117" y="11791"/>
                  </a:cubicBezTo>
                  <a:cubicBezTo>
                    <a:pt x="27368" y="11100"/>
                    <a:pt x="27013" y="10598"/>
                    <a:pt x="26741" y="10075"/>
                  </a:cubicBezTo>
                  <a:close/>
                  <a:moveTo>
                    <a:pt x="33897" y="10807"/>
                  </a:moveTo>
                  <a:cubicBezTo>
                    <a:pt x="34064" y="11184"/>
                    <a:pt x="34231" y="11498"/>
                    <a:pt x="34524" y="11812"/>
                  </a:cubicBezTo>
                  <a:cubicBezTo>
                    <a:pt x="34479" y="11810"/>
                    <a:pt x="34434" y="11809"/>
                    <a:pt x="34389" y="11809"/>
                  </a:cubicBezTo>
                  <a:cubicBezTo>
                    <a:pt x="33821" y="11809"/>
                    <a:pt x="33337" y="11932"/>
                    <a:pt x="32871" y="12126"/>
                  </a:cubicBezTo>
                  <a:cubicBezTo>
                    <a:pt x="32767" y="12167"/>
                    <a:pt x="32620" y="12167"/>
                    <a:pt x="32620" y="12356"/>
                  </a:cubicBezTo>
                  <a:cubicBezTo>
                    <a:pt x="32620" y="12439"/>
                    <a:pt x="32537" y="12439"/>
                    <a:pt x="32495" y="12439"/>
                  </a:cubicBezTo>
                  <a:cubicBezTo>
                    <a:pt x="32013" y="12460"/>
                    <a:pt x="31511" y="12481"/>
                    <a:pt x="31051" y="12523"/>
                  </a:cubicBezTo>
                  <a:cubicBezTo>
                    <a:pt x="31909" y="11833"/>
                    <a:pt x="32913" y="11330"/>
                    <a:pt x="33897" y="10807"/>
                  </a:cubicBezTo>
                  <a:close/>
                  <a:moveTo>
                    <a:pt x="37129" y="11117"/>
                  </a:moveTo>
                  <a:cubicBezTo>
                    <a:pt x="37268" y="11117"/>
                    <a:pt x="37412" y="11139"/>
                    <a:pt x="37558" y="11184"/>
                  </a:cubicBezTo>
                  <a:cubicBezTo>
                    <a:pt x="37119" y="11393"/>
                    <a:pt x="36721" y="11602"/>
                    <a:pt x="36387" y="11916"/>
                  </a:cubicBezTo>
                  <a:cubicBezTo>
                    <a:pt x="36261" y="12042"/>
                    <a:pt x="36198" y="12147"/>
                    <a:pt x="36303" y="12314"/>
                  </a:cubicBezTo>
                  <a:cubicBezTo>
                    <a:pt x="36156" y="12377"/>
                    <a:pt x="35989" y="12439"/>
                    <a:pt x="35842" y="12544"/>
                  </a:cubicBezTo>
                  <a:cubicBezTo>
                    <a:pt x="35772" y="11749"/>
                    <a:pt x="36373" y="11117"/>
                    <a:pt x="37129" y="11117"/>
                  </a:cubicBezTo>
                  <a:close/>
                  <a:moveTo>
                    <a:pt x="25213" y="11205"/>
                  </a:moveTo>
                  <a:cubicBezTo>
                    <a:pt x="25569" y="11372"/>
                    <a:pt x="25925" y="11519"/>
                    <a:pt x="26343" y="11707"/>
                  </a:cubicBezTo>
                  <a:cubicBezTo>
                    <a:pt x="25506" y="11937"/>
                    <a:pt x="24711" y="12105"/>
                    <a:pt x="24062" y="12628"/>
                  </a:cubicBezTo>
                  <a:cubicBezTo>
                    <a:pt x="24251" y="12251"/>
                    <a:pt x="24397" y="11895"/>
                    <a:pt x="24586" y="11519"/>
                  </a:cubicBezTo>
                  <a:cubicBezTo>
                    <a:pt x="24669" y="11372"/>
                    <a:pt x="24920" y="11435"/>
                    <a:pt x="24983" y="11268"/>
                  </a:cubicBezTo>
                  <a:cubicBezTo>
                    <a:pt x="25004" y="11289"/>
                    <a:pt x="24983" y="11372"/>
                    <a:pt x="25109" y="11372"/>
                  </a:cubicBezTo>
                  <a:lnTo>
                    <a:pt x="25130" y="11310"/>
                  </a:lnTo>
                  <a:cubicBezTo>
                    <a:pt x="25171" y="11289"/>
                    <a:pt x="25192" y="11268"/>
                    <a:pt x="25213" y="11205"/>
                  </a:cubicBezTo>
                  <a:close/>
                  <a:moveTo>
                    <a:pt x="34238" y="12028"/>
                  </a:moveTo>
                  <a:cubicBezTo>
                    <a:pt x="34657" y="12028"/>
                    <a:pt x="35066" y="12164"/>
                    <a:pt x="35466" y="12544"/>
                  </a:cubicBezTo>
                  <a:cubicBezTo>
                    <a:pt x="35385" y="12625"/>
                    <a:pt x="35279" y="12656"/>
                    <a:pt x="35167" y="12656"/>
                  </a:cubicBezTo>
                  <a:cubicBezTo>
                    <a:pt x="35134" y="12656"/>
                    <a:pt x="35101" y="12653"/>
                    <a:pt x="35068" y="12649"/>
                  </a:cubicBezTo>
                  <a:cubicBezTo>
                    <a:pt x="34399" y="12565"/>
                    <a:pt x="33687" y="12460"/>
                    <a:pt x="32976" y="12460"/>
                  </a:cubicBezTo>
                  <a:cubicBezTo>
                    <a:pt x="32934" y="12460"/>
                    <a:pt x="32913" y="12439"/>
                    <a:pt x="32829" y="12377"/>
                  </a:cubicBezTo>
                  <a:cubicBezTo>
                    <a:pt x="33310" y="12191"/>
                    <a:pt x="33780" y="12028"/>
                    <a:pt x="34238" y="12028"/>
                  </a:cubicBezTo>
                  <a:close/>
                  <a:moveTo>
                    <a:pt x="38081" y="11414"/>
                  </a:moveTo>
                  <a:lnTo>
                    <a:pt x="38081" y="11414"/>
                  </a:lnTo>
                  <a:cubicBezTo>
                    <a:pt x="38102" y="11519"/>
                    <a:pt x="38081" y="11623"/>
                    <a:pt x="38060" y="11707"/>
                  </a:cubicBezTo>
                  <a:cubicBezTo>
                    <a:pt x="37830" y="12042"/>
                    <a:pt x="37767" y="12523"/>
                    <a:pt x="37370" y="12753"/>
                  </a:cubicBezTo>
                  <a:cubicBezTo>
                    <a:pt x="37328" y="12774"/>
                    <a:pt x="37328" y="12858"/>
                    <a:pt x="37244" y="12858"/>
                  </a:cubicBezTo>
                  <a:cubicBezTo>
                    <a:pt x="36847" y="12837"/>
                    <a:pt x="36470" y="12795"/>
                    <a:pt x="36094" y="12628"/>
                  </a:cubicBezTo>
                  <a:cubicBezTo>
                    <a:pt x="36721" y="12126"/>
                    <a:pt x="37412" y="11791"/>
                    <a:pt x="38081" y="11414"/>
                  </a:cubicBezTo>
                  <a:close/>
                  <a:moveTo>
                    <a:pt x="38081" y="12105"/>
                  </a:moveTo>
                  <a:cubicBezTo>
                    <a:pt x="38144" y="12377"/>
                    <a:pt x="38207" y="12670"/>
                    <a:pt x="38270" y="12963"/>
                  </a:cubicBezTo>
                  <a:cubicBezTo>
                    <a:pt x="38144" y="12963"/>
                    <a:pt x="37998" y="12963"/>
                    <a:pt x="37872" y="12900"/>
                  </a:cubicBezTo>
                  <a:cubicBezTo>
                    <a:pt x="37767" y="12460"/>
                    <a:pt x="37767" y="12439"/>
                    <a:pt x="38081" y="12105"/>
                  </a:cubicBezTo>
                  <a:close/>
                  <a:moveTo>
                    <a:pt x="38311" y="11519"/>
                  </a:moveTo>
                  <a:lnTo>
                    <a:pt x="38311" y="11519"/>
                  </a:lnTo>
                  <a:cubicBezTo>
                    <a:pt x="38625" y="11916"/>
                    <a:pt x="38730" y="12565"/>
                    <a:pt x="38521" y="13004"/>
                  </a:cubicBezTo>
                  <a:cubicBezTo>
                    <a:pt x="38291" y="12565"/>
                    <a:pt x="38186" y="11854"/>
                    <a:pt x="38311" y="11519"/>
                  </a:cubicBezTo>
                  <a:close/>
                  <a:moveTo>
                    <a:pt x="41596" y="11121"/>
                  </a:moveTo>
                  <a:lnTo>
                    <a:pt x="41596" y="11121"/>
                  </a:lnTo>
                  <a:cubicBezTo>
                    <a:pt x="42266" y="11582"/>
                    <a:pt x="42747" y="12691"/>
                    <a:pt x="42538" y="13360"/>
                  </a:cubicBezTo>
                  <a:cubicBezTo>
                    <a:pt x="42036" y="12670"/>
                    <a:pt x="41659" y="12000"/>
                    <a:pt x="41596" y="11121"/>
                  </a:cubicBezTo>
                  <a:close/>
                  <a:moveTo>
                    <a:pt x="44379" y="11644"/>
                  </a:moveTo>
                  <a:lnTo>
                    <a:pt x="44379" y="11644"/>
                  </a:lnTo>
                  <a:cubicBezTo>
                    <a:pt x="44421" y="12251"/>
                    <a:pt x="43626" y="13088"/>
                    <a:pt x="42768" y="13360"/>
                  </a:cubicBezTo>
                  <a:cubicBezTo>
                    <a:pt x="42873" y="12356"/>
                    <a:pt x="43710" y="12063"/>
                    <a:pt x="44379" y="11644"/>
                  </a:cubicBezTo>
                  <a:close/>
                  <a:moveTo>
                    <a:pt x="38960" y="11644"/>
                  </a:moveTo>
                  <a:cubicBezTo>
                    <a:pt x="39462" y="11812"/>
                    <a:pt x="39964" y="11895"/>
                    <a:pt x="40488" y="11916"/>
                  </a:cubicBezTo>
                  <a:cubicBezTo>
                    <a:pt x="40446" y="12251"/>
                    <a:pt x="40676" y="12377"/>
                    <a:pt x="40969" y="12439"/>
                  </a:cubicBezTo>
                  <a:cubicBezTo>
                    <a:pt x="41178" y="12481"/>
                    <a:pt x="41283" y="12691"/>
                    <a:pt x="41429" y="12795"/>
                  </a:cubicBezTo>
                  <a:cubicBezTo>
                    <a:pt x="41743" y="13004"/>
                    <a:pt x="42057" y="13276"/>
                    <a:pt x="42371" y="13527"/>
                  </a:cubicBezTo>
                  <a:cubicBezTo>
                    <a:pt x="41199" y="13339"/>
                    <a:pt x="40027" y="13193"/>
                    <a:pt x="38814" y="13004"/>
                  </a:cubicBezTo>
                  <a:cubicBezTo>
                    <a:pt x="38835" y="12774"/>
                    <a:pt x="38876" y="12565"/>
                    <a:pt x="38835" y="12335"/>
                  </a:cubicBezTo>
                  <a:cubicBezTo>
                    <a:pt x="38814" y="12126"/>
                    <a:pt x="38730" y="11916"/>
                    <a:pt x="38688" y="11665"/>
                  </a:cubicBezTo>
                  <a:lnTo>
                    <a:pt x="38688" y="11665"/>
                  </a:lnTo>
                  <a:cubicBezTo>
                    <a:pt x="38939" y="11854"/>
                    <a:pt x="39107" y="12147"/>
                    <a:pt x="39274" y="12377"/>
                  </a:cubicBezTo>
                  <a:cubicBezTo>
                    <a:pt x="39337" y="12439"/>
                    <a:pt x="39253" y="12481"/>
                    <a:pt x="39232" y="12544"/>
                  </a:cubicBezTo>
                  <a:cubicBezTo>
                    <a:pt x="39127" y="12753"/>
                    <a:pt x="39211" y="12900"/>
                    <a:pt x="39379" y="12983"/>
                  </a:cubicBezTo>
                  <a:cubicBezTo>
                    <a:pt x="39446" y="13017"/>
                    <a:pt x="39509" y="13037"/>
                    <a:pt x="39568" y="13037"/>
                  </a:cubicBezTo>
                  <a:cubicBezTo>
                    <a:pt x="39656" y="13037"/>
                    <a:pt x="39734" y="12992"/>
                    <a:pt x="39797" y="12879"/>
                  </a:cubicBezTo>
                  <a:cubicBezTo>
                    <a:pt x="39902" y="12691"/>
                    <a:pt x="39797" y="12544"/>
                    <a:pt x="39651" y="12460"/>
                  </a:cubicBezTo>
                  <a:cubicBezTo>
                    <a:pt x="39316" y="12272"/>
                    <a:pt x="39232" y="11916"/>
                    <a:pt x="38960" y="11644"/>
                  </a:cubicBezTo>
                  <a:close/>
                  <a:moveTo>
                    <a:pt x="23184" y="10786"/>
                  </a:moveTo>
                  <a:lnTo>
                    <a:pt x="23184" y="10786"/>
                  </a:lnTo>
                  <a:cubicBezTo>
                    <a:pt x="23770" y="11393"/>
                    <a:pt x="23832" y="13046"/>
                    <a:pt x="23246" y="13611"/>
                  </a:cubicBezTo>
                  <a:cubicBezTo>
                    <a:pt x="22870" y="12649"/>
                    <a:pt x="22765" y="11728"/>
                    <a:pt x="23184" y="10786"/>
                  </a:cubicBezTo>
                  <a:close/>
                  <a:moveTo>
                    <a:pt x="26699" y="11833"/>
                  </a:moveTo>
                  <a:cubicBezTo>
                    <a:pt x="27640" y="12230"/>
                    <a:pt x="28666" y="12439"/>
                    <a:pt x="29670" y="12774"/>
                  </a:cubicBezTo>
                  <a:cubicBezTo>
                    <a:pt x="27912" y="12900"/>
                    <a:pt x="26218" y="13402"/>
                    <a:pt x="24439" y="13632"/>
                  </a:cubicBezTo>
                  <a:cubicBezTo>
                    <a:pt x="25967" y="12753"/>
                    <a:pt x="26050" y="12691"/>
                    <a:pt x="26699" y="11833"/>
                  </a:cubicBezTo>
                  <a:close/>
                  <a:moveTo>
                    <a:pt x="26385" y="11833"/>
                  </a:moveTo>
                  <a:lnTo>
                    <a:pt x="26385" y="11833"/>
                  </a:lnTo>
                  <a:cubicBezTo>
                    <a:pt x="25611" y="12753"/>
                    <a:pt x="24690" y="13318"/>
                    <a:pt x="23602" y="13695"/>
                  </a:cubicBezTo>
                  <a:cubicBezTo>
                    <a:pt x="24125" y="12460"/>
                    <a:pt x="25192" y="12084"/>
                    <a:pt x="26385" y="11833"/>
                  </a:cubicBezTo>
                  <a:close/>
                  <a:moveTo>
                    <a:pt x="32575" y="12796"/>
                  </a:moveTo>
                  <a:cubicBezTo>
                    <a:pt x="32791" y="12796"/>
                    <a:pt x="33008" y="12817"/>
                    <a:pt x="33227" y="12879"/>
                  </a:cubicBezTo>
                  <a:cubicBezTo>
                    <a:pt x="33524" y="12960"/>
                    <a:pt x="33830" y="13006"/>
                    <a:pt x="34134" y="13006"/>
                  </a:cubicBezTo>
                  <a:cubicBezTo>
                    <a:pt x="34300" y="13006"/>
                    <a:pt x="34466" y="12992"/>
                    <a:pt x="34629" y="12963"/>
                  </a:cubicBezTo>
                  <a:lnTo>
                    <a:pt x="34629" y="12963"/>
                  </a:lnTo>
                  <a:cubicBezTo>
                    <a:pt x="34190" y="13214"/>
                    <a:pt x="33687" y="13402"/>
                    <a:pt x="33332" y="13820"/>
                  </a:cubicBezTo>
                  <a:cubicBezTo>
                    <a:pt x="32662" y="13507"/>
                    <a:pt x="31993" y="13151"/>
                    <a:pt x="31260" y="12900"/>
                  </a:cubicBezTo>
                  <a:cubicBezTo>
                    <a:pt x="31696" y="12886"/>
                    <a:pt x="32133" y="12796"/>
                    <a:pt x="32575" y="12796"/>
                  </a:cubicBezTo>
                  <a:close/>
                  <a:moveTo>
                    <a:pt x="44048" y="13379"/>
                  </a:moveTo>
                  <a:cubicBezTo>
                    <a:pt x="44560" y="13379"/>
                    <a:pt x="45049" y="13542"/>
                    <a:pt x="45530" y="13737"/>
                  </a:cubicBezTo>
                  <a:cubicBezTo>
                    <a:pt x="45306" y="13912"/>
                    <a:pt x="44891" y="14010"/>
                    <a:pt x="44451" y="14010"/>
                  </a:cubicBezTo>
                  <a:cubicBezTo>
                    <a:pt x="43946" y="14010"/>
                    <a:pt x="43406" y="13881"/>
                    <a:pt x="43082" y="13590"/>
                  </a:cubicBezTo>
                  <a:cubicBezTo>
                    <a:pt x="43415" y="13440"/>
                    <a:pt x="43736" y="13379"/>
                    <a:pt x="44048" y="13379"/>
                  </a:cubicBezTo>
                  <a:close/>
                  <a:moveTo>
                    <a:pt x="36174" y="12962"/>
                  </a:moveTo>
                  <a:cubicBezTo>
                    <a:pt x="36882" y="12962"/>
                    <a:pt x="37761" y="13531"/>
                    <a:pt x="37893" y="14134"/>
                  </a:cubicBezTo>
                  <a:cubicBezTo>
                    <a:pt x="36805" y="13883"/>
                    <a:pt x="36387" y="13632"/>
                    <a:pt x="35947" y="12983"/>
                  </a:cubicBezTo>
                  <a:cubicBezTo>
                    <a:pt x="36020" y="12969"/>
                    <a:pt x="36096" y="12962"/>
                    <a:pt x="36174" y="12962"/>
                  </a:cubicBezTo>
                  <a:close/>
                  <a:moveTo>
                    <a:pt x="35026" y="13067"/>
                  </a:moveTo>
                  <a:cubicBezTo>
                    <a:pt x="34796" y="13527"/>
                    <a:pt x="34587" y="14009"/>
                    <a:pt x="34503" y="14532"/>
                  </a:cubicBezTo>
                  <a:cubicBezTo>
                    <a:pt x="34273" y="14406"/>
                    <a:pt x="34064" y="14239"/>
                    <a:pt x="33855" y="14134"/>
                  </a:cubicBezTo>
                  <a:cubicBezTo>
                    <a:pt x="33918" y="13465"/>
                    <a:pt x="34441" y="13255"/>
                    <a:pt x="35026" y="13067"/>
                  </a:cubicBezTo>
                  <a:close/>
                  <a:moveTo>
                    <a:pt x="35466" y="12879"/>
                  </a:moveTo>
                  <a:lnTo>
                    <a:pt x="35466" y="12879"/>
                  </a:lnTo>
                  <a:cubicBezTo>
                    <a:pt x="35759" y="13653"/>
                    <a:pt x="35445" y="14239"/>
                    <a:pt x="34964" y="14804"/>
                  </a:cubicBezTo>
                  <a:cubicBezTo>
                    <a:pt x="34754" y="14762"/>
                    <a:pt x="34692" y="14678"/>
                    <a:pt x="34734" y="14448"/>
                  </a:cubicBezTo>
                  <a:cubicBezTo>
                    <a:pt x="34838" y="13862"/>
                    <a:pt x="35068" y="13381"/>
                    <a:pt x="35466" y="12879"/>
                  </a:cubicBezTo>
                  <a:close/>
                  <a:moveTo>
                    <a:pt x="42498" y="13788"/>
                  </a:moveTo>
                  <a:cubicBezTo>
                    <a:pt x="42534" y="13788"/>
                    <a:pt x="42568" y="13792"/>
                    <a:pt x="42601" y="13799"/>
                  </a:cubicBezTo>
                  <a:cubicBezTo>
                    <a:pt x="42433" y="14030"/>
                    <a:pt x="42224" y="14260"/>
                    <a:pt x="42015" y="14469"/>
                  </a:cubicBezTo>
                  <a:cubicBezTo>
                    <a:pt x="41946" y="14521"/>
                    <a:pt x="41920" y="14558"/>
                    <a:pt x="41854" y="14558"/>
                  </a:cubicBezTo>
                  <a:cubicBezTo>
                    <a:pt x="41840" y="14558"/>
                    <a:pt x="41824" y="14556"/>
                    <a:pt x="41806" y="14553"/>
                  </a:cubicBezTo>
                  <a:cubicBezTo>
                    <a:pt x="41774" y="14544"/>
                    <a:pt x="41747" y="14540"/>
                    <a:pt x="41723" y="14540"/>
                  </a:cubicBezTo>
                  <a:cubicBezTo>
                    <a:pt x="41633" y="14540"/>
                    <a:pt x="41588" y="14596"/>
                    <a:pt x="41555" y="14678"/>
                  </a:cubicBezTo>
                  <a:cubicBezTo>
                    <a:pt x="41492" y="14950"/>
                    <a:pt x="41283" y="15034"/>
                    <a:pt x="41032" y="15160"/>
                  </a:cubicBezTo>
                  <a:cubicBezTo>
                    <a:pt x="41362" y="14402"/>
                    <a:pt x="42035" y="13788"/>
                    <a:pt x="42498" y="13788"/>
                  </a:cubicBezTo>
                  <a:close/>
                  <a:moveTo>
                    <a:pt x="42789" y="13862"/>
                  </a:moveTo>
                  <a:lnTo>
                    <a:pt x="42789" y="13862"/>
                  </a:lnTo>
                  <a:cubicBezTo>
                    <a:pt x="43501" y="14239"/>
                    <a:pt x="44254" y="15473"/>
                    <a:pt x="44128" y="16017"/>
                  </a:cubicBezTo>
                  <a:cubicBezTo>
                    <a:pt x="43584" y="15369"/>
                    <a:pt x="42977" y="14783"/>
                    <a:pt x="42789" y="13862"/>
                  </a:cubicBezTo>
                  <a:close/>
                  <a:moveTo>
                    <a:pt x="41429" y="15201"/>
                  </a:moveTo>
                  <a:lnTo>
                    <a:pt x="40801" y="16227"/>
                  </a:lnTo>
                  <a:cubicBezTo>
                    <a:pt x="40801" y="15494"/>
                    <a:pt x="40885" y="15390"/>
                    <a:pt x="41429" y="15201"/>
                  </a:cubicBezTo>
                  <a:close/>
                  <a:moveTo>
                    <a:pt x="37907" y="13107"/>
                  </a:moveTo>
                  <a:cubicBezTo>
                    <a:pt x="37916" y="13107"/>
                    <a:pt x="37925" y="13108"/>
                    <a:pt x="37935" y="13109"/>
                  </a:cubicBezTo>
                  <a:cubicBezTo>
                    <a:pt x="37973" y="13119"/>
                    <a:pt x="38016" y="13120"/>
                    <a:pt x="38061" y="13120"/>
                  </a:cubicBezTo>
                  <a:cubicBezTo>
                    <a:pt x="38090" y="13120"/>
                    <a:pt x="38120" y="13120"/>
                    <a:pt x="38150" y="13120"/>
                  </a:cubicBezTo>
                  <a:cubicBezTo>
                    <a:pt x="38275" y="13120"/>
                    <a:pt x="38401" y="13134"/>
                    <a:pt x="38479" y="13276"/>
                  </a:cubicBezTo>
                  <a:cubicBezTo>
                    <a:pt x="38534" y="13376"/>
                    <a:pt x="38589" y="13429"/>
                    <a:pt x="38644" y="13429"/>
                  </a:cubicBezTo>
                  <a:cubicBezTo>
                    <a:pt x="38694" y="13429"/>
                    <a:pt x="38743" y="13386"/>
                    <a:pt x="38793" y="13297"/>
                  </a:cubicBezTo>
                  <a:cubicBezTo>
                    <a:pt x="38814" y="13214"/>
                    <a:pt x="38876" y="13214"/>
                    <a:pt x="38939" y="13214"/>
                  </a:cubicBezTo>
                  <a:cubicBezTo>
                    <a:pt x="39964" y="13360"/>
                    <a:pt x="41011" y="13507"/>
                    <a:pt x="42120" y="13695"/>
                  </a:cubicBezTo>
                  <a:cubicBezTo>
                    <a:pt x="41596" y="14051"/>
                    <a:pt x="41220" y="14469"/>
                    <a:pt x="40906" y="15055"/>
                  </a:cubicBezTo>
                  <a:cubicBezTo>
                    <a:pt x="40780" y="14574"/>
                    <a:pt x="40571" y="14197"/>
                    <a:pt x="40257" y="13904"/>
                  </a:cubicBezTo>
                  <a:cubicBezTo>
                    <a:pt x="40206" y="13836"/>
                    <a:pt x="40155" y="13767"/>
                    <a:pt x="40081" y="13767"/>
                  </a:cubicBezTo>
                  <a:cubicBezTo>
                    <a:pt x="40064" y="13767"/>
                    <a:pt x="40046" y="13771"/>
                    <a:pt x="40027" y="13779"/>
                  </a:cubicBezTo>
                  <a:cubicBezTo>
                    <a:pt x="39860" y="13799"/>
                    <a:pt x="39881" y="13925"/>
                    <a:pt x="39881" y="14009"/>
                  </a:cubicBezTo>
                  <a:cubicBezTo>
                    <a:pt x="39839" y="14260"/>
                    <a:pt x="39839" y="14553"/>
                    <a:pt x="39818" y="14887"/>
                  </a:cubicBezTo>
                  <a:cubicBezTo>
                    <a:pt x="39713" y="14678"/>
                    <a:pt x="39609" y="14532"/>
                    <a:pt x="39630" y="14323"/>
                  </a:cubicBezTo>
                  <a:cubicBezTo>
                    <a:pt x="39651" y="14092"/>
                    <a:pt x="39546" y="13904"/>
                    <a:pt x="39316" y="13883"/>
                  </a:cubicBezTo>
                  <a:cubicBezTo>
                    <a:pt x="39288" y="13877"/>
                    <a:pt x="39262" y="13874"/>
                    <a:pt x="39237" y="13874"/>
                  </a:cubicBezTo>
                  <a:cubicBezTo>
                    <a:pt x="39093" y="13874"/>
                    <a:pt x="38999" y="13974"/>
                    <a:pt x="38981" y="14134"/>
                  </a:cubicBezTo>
                  <a:cubicBezTo>
                    <a:pt x="38939" y="14364"/>
                    <a:pt x="39044" y="14574"/>
                    <a:pt x="39295" y="14615"/>
                  </a:cubicBezTo>
                  <a:cubicBezTo>
                    <a:pt x="39462" y="14636"/>
                    <a:pt x="39525" y="14741"/>
                    <a:pt x="39567" y="14867"/>
                  </a:cubicBezTo>
                  <a:cubicBezTo>
                    <a:pt x="39734" y="15264"/>
                    <a:pt x="39923" y="15662"/>
                    <a:pt x="39964" y="16185"/>
                  </a:cubicBezTo>
                  <a:cubicBezTo>
                    <a:pt x="39358" y="15411"/>
                    <a:pt x="38521" y="15222"/>
                    <a:pt x="37788" y="14992"/>
                  </a:cubicBezTo>
                  <a:cubicBezTo>
                    <a:pt x="37757" y="14982"/>
                    <a:pt x="37715" y="14966"/>
                    <a:pt x="37671" y="14966"/>
                  </a:cubicBezTo>
                  <a:cubicBezTo>
                    <a:pt x="37626" y="14966"/>
                    <a:pt x="37579" y="14982"/>
                    <a:pt x="37537" y="15034"/>
                  </a:cubicBezTo>
                  <a:cubicBezTo>
                    <a:pt x="37454" y="15139"/>
                    <a:pt x="37537" y="15243"/>
                    <a:pt x="37579" y="15306"/>
                  </a:cubicBezTo>
                  <a:cubicBezTo>
                    <a:pt x="37788" y="15662"/>
                    <a:pt x="38081" y="15913"/>
                    <a:pt x="38395" y="16143"/>
                  </a:cubicBezTo>
                  <a:cubicBezTo>
                    <a:pt x="38604" y="16331"/>
                    <a:pt x="38814" y="16520"/>
                    <a:pt x="39127" y="16666"/>
                  </a:cubicBezTo>
                  <a:cubicBezTo>
                    <a:pt x="38102" y="16561"/>
                    <a:pt x="35968" y="15599"/>
                    <a:pt x="35236" y="14929"/>
                  </a:cubicBezTo>
                  <a:cubicBezTo>
                    <a:pt x="35445" y="14741"/>
                    <a:pt x="35550" y="14511"/>
                    <a:pt x="35738" y="14239"/>
                  </a:cubicBezTo>
                  <a:cubicBezTo>
                    <a:pt x="35759" y="14532"/>
                    <a:pt x="35780" y="14762"/>
                    <a:pt x="36010" y="14887"/>
                  </a:cubicBezTo>
                  <a:cubicBezTo>
                    <a:pt x="36079" y="14929"/>
                    <a:pt x="36147" y="14979"/>
                    <a:pt x="36216" y="14979"/>
                  </a:cubicBezTo>
                  <a:cubicBezTo>
                    <a:pt x="36252" y="14979"/>
                    <a:pt x="36288" y="14965"/>
                    <a:pt x="36324" y="14929"/>
                  </a:cubicBezTo>
                  <a:cubicBezTo>
                    <a:pt x="36470" y="14846"/>
                    <a:pt x="36428" y="14720"/>
                    <a:pt x="36387" y="14574"/>
                  </a:cubicBezTo>
                  <a:cubicBezTo>
                    <a:pt x="36289" y="14380"/>
                    <a:pt x="36138" y="14258"/>
                    <a:pt x="35917" y="14258"/>
                  </a:cubicBezTo>
                  <a:cubicBezTo>
                    <a:pt x="35899" y="14258"/>
                    <a:pt x="35882" y="14258"/>
                    <a:pt x="35863" y="14260"/>
                  </a:cubicBezTo>
                  <a:cubicBezTo>
                    <a:pt x="35780" y="13925"/>
                    <a:pt x="35968" y="13590"/>
                    <a:pt x="35884" y="13214"/>
                  </a:cubicBezTo>
                  <a:lnTo>
                    <a:pt x="35884" y="13214"/>
                  </a:lnTo>
                  <a:cubicBezTo>
                    <a:pt x="36156" y="13507"/>
                    <a:pt x="36407" y="13758"/>
                    <a:pt x="36784" y="13946"/>
                  </a:cubicBezTo>
                  <a:cubicBezTo>
                    <a:pt x="37203" y="14155"/>
                    <a:pt x="37642" y="14239"/>
                    <a:pt x="38060" y="14364"/>
                  </a:cubicBezTo>
                  <a:cubicBezTo>
                    <a:pt x="38094" y="14376"/>
                    <a:pt x="38122" y="14381"/>
                    <a:pt x="38146" y="14381"/>
                  </a:cubicBezTo>
                  <a:cubicBezTo>
                    <a:pt x="38255" y="14381"/>
                    <a:pt x="38266" y="14272"/>
                    <a:pt x="38249" y="14134"/>
                  </a:cubicBezTo>
                  <a:cubicBezTo>
                    <a:pt x="38165" y="13820"/>
                    <a:pt x="37977" y="13590"/>
                    <a:pt x="37726" y="13360"/>
                  </a:cubicBezTo>
                  <a:cubicBezTo>
                    <a:pt x="37785" y="13281"/>
                    <a:pt x="37751" y="13107"/>
                    <a:pt x="37907" y="13107"/>
                  </a:cubicBezTo>
                  <a:close/>
                  <a:moveTo>
                    <a:pt x="40048" y="14051"/>
                  </a:moveTo>
                  <a:lnTo>
                    <a:pt x="40048" y="14051"/>
                  </a:lnTo>
                  <a:cubicBezTo>
                    <a:pt x="40822" y="14469"/>
                    <a:pt x="40885" y="15829"/>
                    <a:pt x="40362" y="16750"/>
                  </a:cubicBezTo>
                  <a:cubicBezTo>
                    <a:pt x="40153" y="15829"/>
                    <a:pt x="39839" y="14971"/>
                    <a:pt x="40048" y="14051"/>
                  </a:cubicBezTo>
                  <a:close/>
                  <a:moveTo>
                    <a:pt x="30967" y="13423"/>
                  </a:moveTo>
                  <a:cubicBezTo>
                    <a:pt x="31449" y="13423"/>
                    <a:pt x="31783" y="13569"/>
                    <a:pt x="32118" y="13716"/>
                  </a:cubicBezTo>
                  <a:cubicBezTo>
                    <a:pt x="32850" y="14051"/>
                    <a:pt x="33583" y="14406"/>
                    <a:pt x="34273" y="14825"/>
                  </a:cubicBezTo>
                  <a:cubicBezTo>
                    <a:pt x="34399" y="14887"/>
                    <a:pt x="34441" y="14950"/>
                    <a:pt x="34441" y="15139"/>
                  </a:cubicBezTo>
                  <a:cubicBezTo>
                    <a:pt x="34427" y="15291"/>
                    <a:pt x="34477" y="15379"/>
                    <a:pt x="34573" y="15379"/>
                  </a:cubicBezTo>
                  <a:cubicBezTo>
                    <a:pt x="34622" y="15379"/>
                    <a:pt x="34684" y="15356"/>
                    <a:pt x="34754" y="15306"/>
                  </a:cubicBezTo>
                  <a:cubicBezTo>
                    <a:pt x="34813" y="15277"/>
                    <a:pt x="34871" y="15238"/>
                    <a:pt x="34936" y="15238"/>
                  </a:cubicBezTo>
                  <a:cubicBezTo>
                    <a:pt x="34965" y="15238"/>
                    <a:pt x="34995" y="15245"/>
                    <a:pt x="35026" y="15264"/>
                  </a:cubicBezTo>
                  <a:cubicBezTo>
                    <a:pt x="35550" y="15515"/>
                    <a:pt x="36094" y="15808"/>
                    <a:pt x="36700" y="16122"/>
                  </a:cubicBezTo>
                  <a:cubicBezTo>
                    <a:pt x="35884" y="16206"/>
                    <a:pt x="35215" y="16457"/>
                    <a:pt x="34650" y="16959"/>
                  </a:cubicBezTo>
                  <a:cubicBezTo>
                    <a:pt x="33332" y="15913"/>
                    <a:pt x="32244" y="14615"/>
                    <a:pt x="30967" y="13423"/>
                  </a:cubicBezTo>
                  <a:close/>
                  <a:moveTo>
                    <a:pt x="37035" y="16268"/>
                  </a:moveTo>
                  <a:lnTo>
                    <a:pt x="37035" y="16268"/>
                  </a:lnTo>
                  <a:cubicBezTo>
                    <a:pt x="36407" y="16833"/>
                    <a:pt x="35696" y="16938"/>
                    <a:pt x="34964" y="16959"/>
                  </a:cubicBezTo>
                  <a:cubicBezTo>
                    <a:pt x="35257" y="16603"/>
                    <a:pt x="36052" y="16331"/>
                    <a:pt x="37035" y="16268"/>
                  </a:cubicBezTo>
                  <a:close/>
                  <a:moveTo>
                    <a:pt x="42873" y="15452"/>
                  </a:moveTo>
                  <a:cubicBezTo>
                    <a:pt x="42287" y="16227"/>
                    <a:pt x="41659" y="16875"/>
                    <a:pt x="40655" y="16980"/>
                  </a:cubicBezTo>
                  <a:cubicBezTo>
                    <a:pt x="40697" y="16415"/>
                    <a:pt x="42078" y="15452"/>
                    <a:pt x="42873" y="15452"/>
                  </a:cubicBezTo>
                  <a:close/>
                  <a:moveTo>
                    <a:pt x="37558" y="15160"/>
                  </a:moveTo>
                  <a:lnTo>
                    <a:pt x="37558" y="15160"/>
                  </a:lnTo>
                  <a:cubicBezTo>
                    <a:pt x="38835" y="15390"/>
                    <a:pt x="39881" y="15913"/>
                    <a:pt x="40153" y="17022"/>
                  </a:cubicBezTo>
                  <a:cubicBezTo>
                    <a:pt x="39127" y="16645"/>
                    <a:pt x="38291" y="16038"/>
                    <a:pt x="37558" y="15160"/>
                  </a:cubicBezTo>
                  <a:close/>
                  <a:moveTo>
                    <a:pt x="27368" y="16645"/>
                  </a:moveTo>
                  <a:cubicBezTo>
                    <a:pt x="27494" y="16729"/>
                    <a:pt x="27578" y="16771"/>
                    <a:pt x="27682" y="16854"/>
                  </a:cubicBezTo>
                  <a:cubicBezTo>
                    <a:pt x="27599" y="16980"/>
                    <a:pt x="27536" y="17084"/>
                    <a:pt x="27431" y="17252"/>
                  </a:cubicBezTo>
                  <a:cubicBezTo>
                    <a:pt x="27368" y="17043"/>
                    <a:pt x="27327" y="16854"/>
                    <a:pt x="27368" y="16645"/>
                  </a:cubicBezTo>
                  <a:close/>
                  <a:moveTo>
                    <a:pt x="22853" y="17127"/>
                  </a:moveTo>
                  <a:cubicBezTo>
                    <a:pt x="22813" y="17170"/>
                    <a:pt x="22770" y="17212"/>
                    <a:pt x="22723" y="17252"/>
                  </a:cubicBezTo>
                  <a:cubicBezTo>
                    <a:pt x="22685" y="17290"/>
                    <a:pt x="22639" y="17329"/>
                    <a:pt x="22585" y="17348"/>
                  </a:cubicBezTo>
                  <a:lnTo>
                    <a:pt x="22585" y="17348"/>
                  </a:lnTo>
                  <a:cubicBezTo>
                    <a:pt x="22589" y="17365"/>
                    <a:pt x="22593" y="17382"/>
                    <a:pt x="22598" y="17398"/>
                  </a:cubicBezTo>
                  <a:cubicBezTo>
                    <a:pt x="22619" y="17398"/>
                    <a:pt x="22661" y="17398"/>
                    <a:pt x="22661" y="17377"/>
                  </a:cubicBezTo>
                  <a:cubicBezTo>
                    <a:pt x="22729" y="17295"/>
                    <a:pt x="22793" y="17212"/>
                    <a:pt x="22853" y="17127"/>
                  </a:cubicBezTo>
                  <a:close/>
                  <a:moveTo>
                    <a:pt x="29754" y="14134"/>
                  </a:moveTo>
                  <a:cubicBezTo>
                    <a:pt x="29524" y="15390"/>
                    <a:pt x="29293" y="16666"/>
                    <a:pt x="29063" y="18026"/>
                  </a:cubicBezTo>
                  <a:cubicBezTo>
                    <a:pt x="28854" y="17649"/>
                    <a:pt x="28624" y="17377"/>
                    <a:pt x="28352" y="17147"/>
                  </a:cubicBezTo>
                  <a:cubicBezTo>
                    <a:pt x="28310" y="17084"/>
                    <a:pt x="28184" y="17022"/>
                    <a:pt x="28268" y="16875"/>
                  </a:cubicBezTo>
                  <a:cubicBezTo>
                    <a:pt x="28770" y="15976"/>
                    <a:pt x="29231" y="15055"/>
                    <a:pt x="29754" y="14134"/>
                  </a:cubicBezTo>
                  <a:close/>
                  <a:moveTo>
                    <a:pt x="35307" y="17286"/>
                  </a:moveTo>
                  <a:cubicBezTo>
                    <a:pt x="35889" y="17286"/>
                    <a:pt x="36698" y="17591"/>
                    <a:pt x="37349" y="18089"/>
                  </a:cubicBezTo>
                  <a:cubicBezTo>
                    <a:pt x="36491" y="18089"/>
                    <a:pt x="35801" y="17796"/>
                    <a:pt x="35152" y="17294"/>
                  </a:cubicBezTo>
                  <a:cubicBezTo>
                    <a:pt x="35202" y="17288"/>
                    <a:pt x="35254" y="17286"/>
                    <a:pt x="35307" y="17286"/>
                  </a:cubicBezTo>
                  <a:close/>
                  <a:moveTo>
                    <a:pt x="27620" y="18214"/>
                  </a:moveTo>
                  <a:cubicBezTo>
                    <a:pt x="27829" y="18403"/>
                    <a:pt x="27996" y="18654"/>
                    <a:pt x="28310" y="18842"/>
                  </a:cubicBezTo>
                  <a:cubicBezTo>
                    <a:pt x="27954" y="18842"/>
                    <a:pt x="27703" y="18717"/>
                    <a:pt x="27410" y="18654"/>
                  </a:cubicBezTo>
                  <a:cubicBezTo>
                    <a:pt x="27494" y="18486"/>
                    <a:pt x="27494" y="18319"/>
                    <a:pt x="27620" y="18214"/>
                  </a:cubicBezTo>
                  <a:close/>
                  <a:moveTo>
                    <a:pt x="31260" y="16415"/>
                  </a:moveTo>
                  <a:lnTo>
                    <a:pt x="31260" y="16415"/>
                  </a:lnTo>
                  <a:cubicBezTo>
                    <a:pt x="30967" y="17587"/>
                    <a:pt x="30277" y="18403"/>
                    <a:pt x="29231" y="18968"/>
                  </a:cubicBezTo>
                  <a:cubicBezTo>
                    <a:pt x="29398" y="17691"/>
                    <a:pt x="30256" y="17043"/>
                    <a:pt x="31260" y="16415"/>
                  </a:cubicBezTo>
                  <a:close/>
                  <a:moveTo>
                    <a:pt x="28143" y="17189"/>
                  </a:moveTo>
                  <a:cubicBezTo>
                    <a:pt x="28666" y="17691"/>
                    <a:pt x="29042" y="18214"/>
                    <a:pt x="29000" y="19030"/>
                  </a:cubicBezTo>
                  <a:cubicBezTo>
                    <a:pt x="28624" y="18926"/>
                    <a:pt x="28352" y="18654"/>
                    <a:pt x="28122" y="18403"/>
                  </a:cubicBezTo>
                  <a:cubicBezTo>
                    <a:pt x="27640" y="17942"/>
                    <a:pt x="27640" y="17880"/>
                    <a:pt x="28143" y="17189"/>
                  </a:cubicBezTo>
                  <a:close/>
                  <a:moveTo>
                    <a:pt x="34273" y="17754"/>
                  </a:moveTo>
                  <a:cubicBezTo>
                    <a:pt x="34085" y="18277"/>
                    <a:pt x="33771" y="18717"/>
                    <a:pt x="33394" y="19135"/>
                  </a:cubicBezTo>
                  <a:cubicBezTo>
                    <a:pt x="33478" y="18549"/>
                    <a:pt x="33813" y="18110"/>
                    <a:pt x="34273" y="17754"/>
                  </a:cubicBezTo>
                  <a:close/>
                  <a:moveTo>
                    <a:pt x="40090" y="17315"/>
                  </a:moveTo>
                  <a:cubicBezTo>
                    <a:pt x="40153" y="18068"/>
                    <a:pt x="39651" y="18884"/>
                    <a:pt x="38918" y="19344"/>
                  </a:cubicBezTo>
                  <a:cubicBezTo>
                    <a:pt x="39190" y="18528"/>
                    <a:pt x="39358" y="18026"/>
                    <a:pt x="40090" y="17315"/>
                  </a:cubicBezTo>
                  <a:close/>
                  <a:moveTo>
                    <a:pt x="27327" y="18758"/>
                  </a:moveTo>
                  <a:cubicBezTo>
                    <a:pt x="27703" y="18863"/>
                    <a:pt x="28038" y="18947"/>
                    <a:pt x="28415" y="19051"/>
                  </a:cubicBezTo>
                  <a:cubicBezTo>
                    <a:pt x="27850" y="19135"/>
                    <a:pt x="27368" y="19323"/>
                    <a:pt x="26887" y="19595"/>
                  </a:cubicBezTo>
                  <a:cubicBezTo>
                    <a:pt x="27055" y="19323"/>
                    <a:pt x="27180" y="19051"/>
                    <a:pt x="27327" y="18758"/>
                  </a:cubicBezTo>
                  <a:close/>
                  <a:moveTo>
                    <a:pt x="34743" y="17398"/>
                  </a:moveTo>
                  <a:cubicBezTo>
                    <a:pt x="35163" y="17398"/>
                    <a:pt x="35886" y="18704"/>
                    <a:pt x="36073" y="19742"/>
                  </a:cubicBezTo>
                  <a:cubicBezTo>
                    <a:pt x="35319" y="19072"/>
                    <a:pt x="34964" y="18277"/>
                    <a:pt x="34734" y="17398"/>
                  </a:cubicBezTo>
                  <a:cubicBezTo>
                    <a:pt x="34737" y="17398"/>
                    <a:pt x="34740" y="17398"/>
                    <a:pt x="34743" y="17398"/>
                  </a:cubicBezTo>
                  <a:close/>
                  <a:moveTo>
                    <a:pt x="40362" y="17189"/>
                  </a:moveTo>
                  <a:cubicBezTo>
                    <a:pt x="40801" y="17482"/>
                    <a:pt x="41220" y="17796"/>
                    <a:pt x="41534" y="18235"/>
                  </a:cubicBezTo>
                  <a:cubicBezTo>
                    <a:pt x="41848" y="18696"/>
                    <a:pt x="42078" y="19156"/>
                    <a:pt x="41973" y="19763"/>
                  </a:cubicBezTo>
                  <a:cubicBezTo>
                    <a:pt x="40885" y="18758"/>
                    <a:pt x="40571" y="18277"/>
                    <a:pt x="40362" y="17189"/>
                  </a:cubicBezTo>
                  <a:close/>
                  <a:moveTo>
                    <a:pt x="29377" y="19365"/>
                  </a:moveTo>
                  <a:cubicBezTo>
                    <a:pt x="30474" y="19365"/>
                    <a:pt x="31251" y="19904"/>
                    <a:pt x="31888" y="20725"/>
                  </a:cubicBezTo>
                  <a:cubicBezTo>
                    <a:pt x="30925" y="20495"/>
                    <a:pt x="29984" y="20223"/>
                    <a:pt x="29314" y="19365"/>
                  </a:cubicBezTo>
                  <a:cubicBezTo>
                    <a:pt x="29335" y="19365"/>
                    <a:pt x="29356" y="19365"/>
                    <a:pt x="29377" y="19365"/>
                  </a:cubicBezTo>
                  <a:close/>
                  <a:moveTo>
                    <a:pt x="28600" y="19312"/>
                  </a:moveTo>
                  <a:cubicBezTo>
                    <a:pt x="28684" y="19312"/>
                    <a:pt x="28769" y="19316"/>
                    <a:pt x="28854" y="19323"/>
                  </a:cubicBezTo>
                  <a:cubicBezTo>
                    <a:pt x="28205" y="20181"/>
                    <a:pt x="26908" y="21018"/>
                    <a:pt x="26155" y="21039"/>
                  </a:cubicBezTo>
                  <a:cubicBezTo>
                    <a:pt x="26524" y="19950"/>
                    <a:pt x="27491" y="19312"/>
                    <a:pt x="28600" y="19312"/>
                  </a:cubicBezTo>
                  <a:close/>
                  <a:moveTo>
                    <a:pt x="6989" y="8903"/>
                  </a:moveTo>
                  <a:cubicBezTo>
                    <a:pt x="7449" y="9343"/>
                    <a:pt x="7847" y="9824"/>
                    <a:pt x="8056" y="10473"/>
                  </a:cubicBezTo>
                  <a:cubicBezTo>
                    <a:pt x="7930" y="10326"/>
                    <a:pt x="7826" y="10180"/>
                    <a:pt x="7575" y="10138"/>
                  </a:cubicBezTo>
                  <a:lnTo>
                    <a:pt x="7575" y="10138"/>
                  </a:lnTo>
                  <a:cubicBezTo>
                    <a:pt x="7805" y="10473"/>
                    <a:pt x="7742" y="10870"/>
                    <a:pt x="8077" y="11121"/>
                  </a:cubicBezTo>
                  <a:cubicBezTo>
                    <a:pt x="7763" y="10975"/>
                    <a:pt x="7533" y="10766"/>
                    <a:pt x="7135" y="10640"/>
                  </a:cubicBezTo>
                  <a:lnTo>
                    <a:pt x="7135" y="10640"/>
                  </a:lnTo>
                  <a:cubicBezTo>
                    <a:pt x="7868" y="11289"/>
                    <a:pt x="8579" y="11833"/>
                    <a:pt x="9018" y="12586"/>
                  </a:cubicBezTo>
                  <a:cubicBezTo>
                    <a:pt x="8893" y="12544"/>
                    <a:pt x="8746" y="12439"/>
                    <a:pt x="8537" y="12335"/>
                  </a:cubicBezTo>
                  <a:lnTo>
                    <a:pt x="8537" y="12335"/>
                  </a:lnTo>
                  <a:cubicBezTo>
                    <a:pt x="8684" y="12670"/>
                    <a:pt x="8914" y="12795"/>
                    <a:pt x="9081" y="13067"/>
                  </a:cubicBezTo>
                  <a:cubicBezTo>
                    <a:pt x="8851" y="12942"/>
                    <a:pt x="8642" y="12774"/>
                    <a:pt x="8391" y="12649"/>
                  </a:cubicBezTo>
                  <a:cubicBezTo>
                    <a:pt x="8370" y="12670"/>
                    <a:pt x="8370" y="12691"/>
                    <a:pt x="8349" y="12732"/>
                  </a:cubicBezTo>
                  <a:cubicBezTo>
                    <a:pt x="8746" y="13193"/>
                    <a:pt x="9270" y="13507"/>
                    <a:pt x="9646" y="13946"/>
                  </a:cubicBezTo>
                  <a:cubicBezTo>
                    <a:pt x="9102" y="13611"/>
                    <a:pt x="8642" y="13193"/>
                    <a:pt x="8014" y="12983"/>
                  </a:cubicBezTo>
                  <a:lnTo>
                    <a:pt x="8014" y="12983"/>
                  </a:lnTo>
                  <a:cubicBezTo>
                    <a:pt x="8056" y="13172"/>
                    <a:pt x="8265" y="13214"/>
                    <a:pt x="8433" y="13402"/>
                  </a:cubicBezTo>
                  <a:cubicBezTo>
                    <a:pt x="7930" y="13109"/>
                    <a:pt x="7512" y="12879"/>
                    <a:pt x="7010" y="12732"/>
                  </a:cubicBezTo>
                  <a:lnTo>
                    <a:pt x="7010" y="12732"/>
                  </a:lnTo>
                  <a:lnTo>
                    <a:pt x="8663" y="13904"/>
                  </a:lnTo>
                  <a:cubicBezTo>
                    <a:pt x="9018" y="14155"/>
                    <a:pt x="9374" y="14427"/>
                    <a:pt x="9709" y="14678"/>
                  </a:cubicBezTo>
                  <a:cubicBezTo>
                    <a:pt x="9855" y="14825"/>
                    <a:pt x="9918" y="14950"/>
                    <a:pt x="9897" y="15160"/>
                  </a:cubicBezTo>
                  <a:cubicBezTo>
                    <a:pt x="9228" y="14825"/>
                    <a:pt x="8663" y="14323"/>
                    <a:pt x="7951" y="14092"/>
                  </a:cubicBezTo>
                  <a:lnTo>
                    <a:pt x="7951" y="14092"/>
                  </a:lnTo>
                  <a:cubicBezTo>
                    <a:pt x="8600" y="14678"/>
                    <a:pt x="9395" y="15076"/>
                    <a:pt x="10044" y="15662"/>
                  </a:cubicBezTo>
                  <a:cubicBezTo>
                    <a:pt x="9625" y="15473"/>
                    <a:pt x="9290" y="15160"/>
                    <a:pt x="8809" y="14992"/>
                  </a:cubicBezTo>
                  <a:lnTo>
                    <a:pt x="8809" y="14992"/>
                  </a:lnTo>
                  <a:cubicBezTo>
                    <a:pt x="9018" y="15285"/>
                    <a:pt x="9290" y="15411"/>
                    <a:pt x="9500" y="15620"/>
                  </a:cubicBezTo>
                  <a:cubicBezTo>
                    <a:pt x="8663" y="15264"/>
                    <a:pt x="7868" y="14741"/>
                    <a:pt x="6989" y="14448"/>
                  </a:cubicBezTo>
                  <a:lnTo>
                    <a:pt x="6989" y="14448"/>
                  </a:lnTo>
                  <a:cubicBezTo>
                    <a:pt x="8014" y="15097"/>
                    <a:pt x="8977" y="15787"/>
                    <a:pt x="9918" y="16520"/>
                  </a:cubicBezTo>
                  <a:lnTo>
                    <a:pt x="9897" y="16520"/>
                  </a:lnTo>
                  <a:cubicBezTo>
                    <a:pt x="9521" y="16289"/>
                    <a:pt x="9102" y="16122"/>
                    <a:pt x="8684" y="16017"/>
                  </a:cubicBezTo>
                  <a:cubicBezTo>
                    <a:pt x="8433" y="15934"/>
                    <a:pt x="8181" y="15787"/>
                    <a:pt x="7930" y="15662"/>
                  </a:cubicBezTo>
                  <a:cubicBezTo>
                    <a:pt x="7886" y="15632"/>
                    <a:pt x="7842" y="15602"/>
                    <a:pt x="7790" y="15602"/>
                  </a:cubicBezTo>
                  <a:cubicBezTo>
                    <a:pt x="7768" y="15602"/>
                    <a:pt x="7746" y="15608"/>
                    <a:pt x="7721" y="15620"/>
                  </a:cubicBezTo>
                  <a:cubicBezTo>
                    <a:pt x="8077" y="15934"/>
                    <a:pt x="8558" y="16122"/>
                    <a:pt x="8977" y="16436"/>
                  </a:cubicBezTo>
                  <a:cubicBezTo>
                    <a:pt x="8833" y="16436"/>
                    <a:pt x="8766" y="16344"/>
                    <a:pt x="8619" y="16344"/>
                  </a:cubicBezTo>
                  <a:cubicBezTo>
                    <a:pt x="8594" y="16344"/>
                    <a:pt x="8567" y="16346"/>
                    <a:pt x="8537" y="16352"/>
                  </a:cubicBezTo>
                  <a:cubicBezTo>
                    <a:pt x="8767" y="16499"/>
                    <a:pt x="8956" y="16624"/>
                    <a:pt x="9123" y="16729"/>
                  </a:cubicBezTo>
                  <a:cubicBezTo>
                    <a:pt x="9583" y="17022"/>
                    <a:pt x="10044" y="17273"/>
                    <a:pt x="10483" y="17566"/>
                  </a:cubicBezTo>
                  <a:cubicBezTo>
                    <a:pt x="10630" y="17670"/>
                    <a:pt x="10734" y="17775"/>
                    <a:pt x="10776" y="17921"/>
                  </a:cubicBezTo>
                  <a:cubicBezTo>
                    <a:pt x="9270" y="17022"/>
                    <a:pt x="7721" y="16206"/>
                    <a:pt x="6089" y="15515"/>
                  </a:cubicBezTo>
                  <a:lnTo>
                    <a:pt x="6089" y="15515"/>
                  </a:lnTo>
                  <a:cubicBezTo>
                    <a:pt x="6508" y="15787"/>
                    <a:pt x="6905" y="16038"/>
                    <a:pt x="7324" y="16289"/>
                  </a:cubicBezTo>
                  <a:cubicBezTo>
                    <a:pt x="8474" y="16938"/>
                    <a:pt x="9646" y="17587"/>
                    <a:pt x="10755" y="18319"/>
                  </a:cubicBezTo>
                  <a:cubicBezTo>
                    <a:pt x="10985" y="18486"/>
                    <a:pt x="11194" y="18633"/>
                    <a:pt x="11278" y="18968"/>
                  </a:cubicBezTo>
                  <a:cubicBezTo>
                    <a:pt x="10567" y="18528"/>
                    <a:pt x="10002" y="17963"/>
                    <a:pt x="9186" y="17712"/>
                  </a:cubicBezTo>
                  <a:lnTo>
                    <a:pt x="9186" y="17712"/>
                  </a:lnTo>
                  <a:cubicBezTo>
                    <a:pt x="9897" y="18319"/>
                    <a:pt x="10650" y="18821"/>
                    <a:pt x="11320" y="19449"/>
                  </a:cubicBezTo>
                  <a:cubicBezTo>
                    <a:pt x="10316" y="18800"/>
                    <a:pt x="9270" y="18193"/>
                    <a:pt x="8140" y="17754"/>
                  </a:cubicBezTo>
                  <a:lnTo>
                    <a:pt x="8140" y="17754"/>
                  </a:lnTo>
                  <a:cubicBezTo>
                    <a:pt x="9186" y="18612"/>
                    <a:pt x="10211" y="19470"/>
                    <a:pt x="11383" y="20118"/>
                  </a:cubicBezTo>
                  <a:cubicBezTo>
                    <a:pt x="9918" y="19365"/>
                    <a:pt x="8537" y="18445"/>
                    <a:pt x="7093" y="17608"/>
                  </a:cubicBezTo>
                  <a:lnTo>
                    <a:pt x="7093" y="17608"/>
                  </a:lnTo>
                  <a:cubicBezTo>
                    <a:pt x="7303" y="17963"/>
                    <a:pt x="7658" y="18131"/>
                    <a:pt x="7951" y="18382"/>
                  </a:cubicBezTo>
                  <a:cubicBezTo>
                    <a:pt x="8265" y="18612"/>
                    <a:pt x="8642" y="18821"/>
                    <a:pt x="8977" y="19030"/>
                  </a:cubicBezTo>
                  <a:cubicBezTo>
                    <a:pt x="9290" y="19240"/>
                    <a:pt x="9625" y="19449"/>
                    <a:pt x="9960" y="19658"/>
                  </a:cubicBezTo>
                  <a:cubicBezTo>
                    <a:pt x="10316" y="19846"/>
                    <a:pt x="10650" y="20056"/>
                    <a:pt x="10964" y="20286"/>
                  </a:cubicBezTo>
                  <a:cubicBezTo>
                    <a:pt x="9207" y="19323"/>
                    <a:pt x="7491" y="18277"/>
                    <a:pt x="5817" y="17168"/>
                  </a:cubicBezTo>
                  <a:lnTo>
                    <a:pt x="5817" y="17168"/>
                  </a:lnTo>
                  <a:cubicBezTo>
                    <a:pt x="7407" y="18612"/>
                    <a:pt x="9332" y="19574"/>
                    <a:pt x="11174" y="20809"/>
                  </a:cubicBezTo>
                  <a:cubicBezTo>
                    <a:pt x="11105" y="20797"/>
                    <a:pt x="11049" y="20780"/>
                    <a:pt x="10991" y="20780"/>
                  </a:cubicBezTo>
                  <a:cubicBezTo>
                    <a:pt x="10944" y="20780"/>
                    <a:pt x="10896" y="20792"/>
                    <a:pt x="10839" y="20830"/>
                  </a:cubicBezTo>
                  <a:cubicBezTo>
                    <a:pt x="11245" y="21100"/>
                    <a:pt x="11561" y="21460"/>
                    <a:pt x="11937" y="21728"/>
                  </a:cubicBezTo>
                  <a:lnTo>
                    <a:pt x="11937" y="21728"/>
                  </a:lnTo>
                  <a:cubicBezTo>
                    <a:pt x="11633" y="21523"/>
                    <a:pt x="11328" y="21333"/>
                    <a:pt x="11006" y="21144"/>
                  </a:cubicBezTo>
                  <a:cubicBezTo>
                    <a:pt x="10253" y="20704"/>
                    <a:pt x="9500" y="20202"/>
                    <a:pt x="8705" y="19784"/>
                  </a:cubicBezTo>
                  <a:cubicBezTo>
                    <a:pt x="8244" y="19553"/>
                    <a:pt x="7805" y="19219"/>
                    <a:pt x="7303" y="19009"/>
                  </a:cubicBezTo>
                  <a:cubicBezTo>
                    <a:pt x="6570" y="18696"/>
                    <a:pt x="5943" y="18214"/>
                    <a:pt x="5252" y="17796"/>
                  </a:cubicBezTo>
                  <a:cubicBezTo>
                    <a:pt x="4729" y="17482"/>
                    <a:pt x="4666" y="17315"/>
                    <a:pt x="4583" y="16708"/>
                  </a:cubicBezTo>
                  <a:lnTo>
                    <a:pt x="4583" y="16708"/>
                  </a:lnTo>
                  <a:cubicBezTo>
                    <a:pt x="4771" y="16833"/>
                    <a:pt x="4938" y="16938"/>
                    <a:pt x="5189" y="17022"/>
                  </a:cubicBezTo>
                  <a:cubicBezTo>
                    <a:pt x="5085" y="16729"/>
                    <a:pt x="4813" y="16645"/>
                    <a:pt x="4666" y="16457"/>
                  </a:cubicBezTo>
                  <a:cubicBezTo>
                    <a:pt x="4624" y="16415"/>
                    <a:pt x="4562" y="16373"/>
                    <a:pt x="4520" y="16310"/>
                  </a:cubicBezTo>
                  <a:cubicBezTo>
                    <a:pt x="4394" y="15913"/>
                    <a:pt x="4624" y="15139"/>
                    <a:pt x="4980" y="14867"/>
                  </a:cubicBezTo>
                  <a:cubicBezTo>
                    <a:pt x="5357" y="15160"/>
                    <a:pt x="5524" y="15222"/>
                    <a:pt x="5754" y="15264"/>
                  </a:cubicBezTo>
                  <a:cubicBezTo>
                    <a:pt x="5545" y="14971"/>
                    <a:pt x="5231" y="14846"/>
                    <a:pt x="4938" y="14678"/>
                  </a:cubicBezTo>
                  <a:cubicBezTo>
                    <a:pt x="4917" y="14155"/>
                    <a:pt x="5001" y="13632"/>
                    <a:pt x="5189" y="13130"/>
                  </a:cubicBezTo>
                  <a:cubicBezTo>
                    <a:pt x="5189" y="13109"/>
                    <a:pt x="5189" y="13067"/>
                    <a:pt x="5210" y="13067"/>
                  </a:cubicBezTo>
                  <a:cubicBezTo>
                    <a:pt x="5608" y="12879"/>
                    <a:pt x="5566" y="12460"/>
                    <a:pt x="5733" y="12126"/>
                  </a:cubicBezTo>
                  <a:cubicBezTo>
                    <a:pt x="6068" y="12272"/>
                    <a:pt x="6361" y="12565"/>
                    <a:pt x="6801" y="12607"/>
                  </a:cubicBezTo>
                  <a:cubicBezTo>
                    <a:pt x="6591" y="12272"/>
                    <a:pt x="6256" y="12167"/>
                    <a:pt x="5964" y="11937"/>
                  </a:cubicBezTo>
                  <a:cubicBezTo>
                    <a:pt x="6277" y="11519"/>
                    <a:pt x="6236" y="10975"/>
                    <a:pt x="6549" y="10556"/>
                  </a:cubicBezTo>
                  <a:cubicBezTo>
                    <a:pt x="6726" y="10556"/>
                    <a:pt x="6829" y="10721"/>
                    <a:pt x="6983" y="10721"/>
                  </a:cubicBezTo>
                  <a:cubicBezTo>
                    <a:pt x="7011" y="10721"/>
                    <a:pt x="7040" y="10716"/>
                    <a:pt x="7073" y="10703"/>
                  </a:cubicBezTo>
                  <a:cubicBezTo>
                    <a:pt x="7093" y="10598"/>
                    <a:pt x="7031" y="10535"/>
                    <a:pt x="6968" y="10494"/>
                  </a:cubicBezTo>
                  <a:cubicBezTo>
                    <a:pt x="6675" y="10347"/>
                    <a:pt x="6759" y="10180"/>
                    <a:pt x="6821" y="9950"/>
                  </a:cubicBezTo>
                  <a:cubicBezTo>
                    <a:pt x="6968" y="9615"/>
                    <a:pt x="6989" y="9280"/>
                    <a:pt x="6989" y="8903"/>
                  </a:cubicBezTo>
                  <a:close/>
                  <a:moveTo>
                    <a:pt x="29105" y="19470"/>
                  </a:moveTo>
                  <a:cubicBezTo>
                    <a:pt x="29670" y="20181"/>
                    <a:pt x="29419" y="21981"/>
                    <a:pt x="28666" y="22901"/>
                  </a:cubicBezTo>
                  <a:cubicBezTo>
                    <a:pt x="28687" y="21730"/>
                    <a:pt x="28352" y="20537"/>
                    <a:pt x="29105" y="19470"/>
                  </a:cubicBezTo>
                  <a:close/>
                  <a:moveTo>
                    <a:pt x="9123" y="9845"/>
                  </a:moveTo>
                  <a:cubicBezTo>
                    <a:pt x="9604" y="10054"/>
                    <a:pt x="10065" y="10201"/>
                    <a:pt x="10483" y="10514"/>
                  </a:cubicBezTo>
                  <a:cubicBezTo>
                    <a:pt x="10860" y="10807"/>
                    <a:pt x="11215" y="11038"/>
                    <a:pt x="11508" y="11414"/>
                  </a:cubicBezTo>
                  <a:cubicBezTo>
                    <a:pt x="11544" y="11450"/>
                    <a:pt x="11612" y="11502"/>
                    <a:pt x="11697" y="11502"/>
                  </a:cubicBezTo>
                  <a:cubicBezTo>
                    <a:pt x="11710" y="11502"/>
                    <a:pt x="11724" y="11501"/>
                    <a:pt x="11738" y="11498"/>
                  </a:cubicBezTo>
                  <a:cubicBezTo>
                    <a:pt x="11793" y="11484"/>
                    <a:pt x="11843" y="11478"/>
                    <a:pt x="11889" y="11478"/>
                  </a:cubicBezTo>
                  <a:cubicBezTo>
                    <a:pt x="12120" y="11478"/>
                    <a:pt x="12237" y="11644"/>
                    <a:pt x="12324" y="11854"/>
                  </a:cubicBezTo>
                  <a:lnTo>
                    <a:pt x="12555" y="12565"/>
                  </a:lnTo>
                  <a:cubicBezTo>
                    <a:pt x="12613" y="12726"/>
                    <a:pt x="12681" y="12856"/>
                    <a:pt x="12810" y="12856"/>
                  </a:cubicBezTo>
                  <a:cubicBezTo>
                    <a:pt x="12866" y="12856"/>
                    <a:pt x="12933" y="12831"/>
                    <a:pt x="13015" y="12774"/>
                  </a:cubicBezTo>
                  <a:cubicBezTo>
                    <a:pt x="13203" y="13025"/>
                    <a:pt x="13287" y="13297"/>
                    <a:pt x="13391" y="13548"/>
                  </a:cubicBezTo>
                  <a:cubicBezTo>
                    <a:pt x="13433" y="13695"/>
                    <a:pt x="13329" y="13758"/>
                    <a:pt x="13329" y="13862"/>
                  </a:cubicBezTo>
                  <a:cubicBezTo>
                    <a:pt x="13308" y="14364"/>
                    <a:pt x="13308" y="14846"/>
                    <a:pt x="13308" y="15327"/>
                  </a:cubicBezTo>
                  <a:cubicBezTo>
                    <a:pt x="13601" y="14992"/>
                    <a:pt x="13496" y="14553"/>
                    <a:pt x="13601" y="14155"/>
                  </a:cubicBezTo>
                  <a:cubicBezTo>
                    <a:pt x="13852" y="14260"/>
                    <a:pt x="13998" y="14469"/>
                    <a:pt x="14061" y="14699"/>
                  </a:cubicBezTo>
                  <a:cubicBezTo>
                    <a:pt x="14145" y="14971"/>
                    <a:pt x="14207" y="15222"/>
                    <a:pt x="14249" y="15494"/>
                  </a:cubicBezTo>
                  <a:cubicBezTo>
                    <a:pt x="14312" y="15850"/>
                    <a:pt x="14375" y="16227"/>
                    <a:pt x="14563" y="16561"/>
                  </a:cubicBezTo>
                  <a:cubicBezTo>
                    <a:pt x="14731" y="16875"/>
                    <a:pt x="14668" y="17231"/>
                    <a:pt x="14668" y="17566"/>
                  </a:cubicBezTo>
                  <a:cubicBezTo>
                    <a:pt x="14668" y="17984"/>
                    <a:pt x="14647" y="18361"/>
                    <a:pt x="14772" y="18758"/>
                  </a:cubicBezTo>
                  <a:cubicBezTo>
                    <a:pt x="14877" y="19030"/>
                    <a:pt x="14835" y="19323"/>
                    <a:pt x="14772" y="19574"/>
                  </a:cubicBezTo>
                  <a:cubicBezTo>
                    <a:pt x="14647" y="20202"/>
                    <a:pt x="14459" y="20830"/>
                    <a:pt x="14124" y="21374"/>
                  </a:cubicBezTo>
                  <a:cubicBezTo>
                    <a:pt x="13956" y="21604"/>
                    <a:pt x="13789" y="21813"/>
                    <a:pt x="13580" y="22002"/>
                  </a:cubicBezTo>
                  <a:cubicBezTo>
                    <a:pt x="13224" y="22315"/>
                    <a:pt x="12910" y="22650"/>
                    <a:pt x="12659" y="23027"/>
                  </a:cubicBezTo>
                  <a:cubicBezTo>
                    <a:pt x="12743" y="22399"/>
                    <a:pt x="13099" y="21876"/>
                    <a:pt x="13371" y="21290"/>
                  </a:cubicBezTo>
                  <a:cubicBezTo>
                    <a:pt x="13350" y="21284"/>
                    <a:pt x="13331" y="21282"/>
                    <a:pt x="13314" y="21282"/>
                  </a:cubicBezTo>
                  <a:cubicBezTo>
                    <a:pt x="13211" y="21282"/>
                    <a:pt x="13167" y="21377"/>
                    <a:pt x="13078" y="21395"/>
                  </a:cubicBezTo>
                  <a:cubicBezTo>
                    <a:pt x="13224" y="21144"/>
                    <a:pt x="13329" y="20913"/>
                    <a:pt x="13433" y="20641"/>
                  </a:cubicBezTo>
                  <a:lnTo>
                    <a:pt x="13433" y="20641"/>
                  </a:lnTo>
                  <a:cubicBezTo>
                    <a:pt x="13161" y="20746"/>
                    <a:pt x="13057" y="21018"/>
                    <a:pt x="12868" y="21227"/>
                  </a:cubicBezTo>
                  <a:cubicBezTo>
                    <a:pt x="13224" y="20328"/>
                    <a:pt x="13601" y="19407"/>
                    <a:pt x="13852" y="18507"/>
                  </a:cubicBezTo>
                  <a:cubicBezTo>
                    <a:pt x="13852" y="18445"/>
                    <a:pt x="13810" y="18403"/>
                    <a:pt x="13726" y="18361"/>
                  </a:cubicBezTo>
                  <a:cubicBezTo>
                    <a:pt x="13580" y="18717"/>
                    <a:pt x="13433" y="19072"/>
                    <a:pt x="13287" y="19449"/>
                  </a:cubicBezTo>
                  <a:cubicBezTo>
                    <a:pt x="13203" y="19323"/>
                    <a:pt x="13308" y="19219"/>
                    <a:pt x="13224" y="19051"/>
                  </a:cubicBezTo>
                  <a:lnTo>
                    <a:pt x="13224" y="19051"/>
                  </a:lnTo>
                  <a:cubicBezTo>
                    <a:pt x="12952" y="19616"/>
                    <a:pt x="12680" y="20181"/>
                    <a:pt x="12429" y="20725"/>
                  </a:cubicBezTo>
                  <a:cubicBezTo>
                    <a:pt x="12471" y="20202"/>
                    <a:pt x="12701" y="19742"/>
                    <a:pt x="12764" y="19177"/>
                  </a:cubicBezTo>
                  <a:cubicBezTo>
                    <a:pt x="12638" y="19177"/>
                    <a:pt x="12659" y="19323"/>
                    <a:pt x="12555" y="19344"/>
                  </a:cubicBezTo>
                  <a:cubicBezTo>
                    <a:pt x="12764" y="18696"/>
                    <a:pt x="12973" y="18068"/>
                    <a:pt x="13161" y="17398"/>
                  </a:cubicBezTo>
                  <a:cubicBezTo>
                    <a:pt x="13329" y="16771"/>
                    <a:pt x="13496" y="16122"/>
                    <a:pt x="13433" y="15452"/>
                  </a:cubicBezTo>
                  <a:lnTo>
                    <a:pt x="13433" y="15452"/>
                  </a:lnTo>
                  <a:cubicBezTo>
                    <a:pt x="13182" y="16436"/>
                    <a:pt x="12868" y="17398"/>
                    <a:pt x="12534" y="18382"/>
                  </a:cubicBezTo>
                  <a:cubicBezTo>
                    <a:pt x="12555" y="18005"/>
                    <a:pt x="12701" y="17649"/>
                    <a:pt x="12596" y="17252"/>
                  </a:cubicBezTo>
                  <a:lnTo>
                    <a:pt x="12596" y="17252"/>
                  </a:lnTo>
                  <a:cubicBezTo>
                    <a:pt x="12345" y="18089"/>
                    <a:pt x="12073" y="18947"/>
                    <a:pt x="11822" y="19784"/>
                  </a:cubicBezTo>
                  <a:lnTo>
                    <a:pt x="11738" y="19784"/>
                  </a:lnTo>
                  <a:cubicBezTo>
                    <a:pt x="11718" y="19240"/>
                    <a:pt x="12073" y="18717"/>
                    <a:pt x="12010" y="18131"/>
                  </a:cubicBezTo>
                  <a:lnTo>
                    <a:pt x="12010" y="18131"/>
                  </a:lnTo>
                  <a:lnTo>
                    <a:pt x="11843" y="18214"/>
                  </a:lnTo>
                  <a:cubicBezTo>
                    <a:pt x="12010" y="17545"/>
                    <a:pt x="12262" y="16854"/>
                    <a:pt x="12345" y="16101"/>
                  </a:cubicBezTo>
                  <a:lnTo>
                    <a:pt x="12345" y="16101"/>
                  </a:lnTo>
                  <a:cubicBezTo>
                    <a:pt x="12136" y="16289"/>
                    <a:pt x="12115" y="16499"/>
                    <a:pt x="12010" y="16666"/>
                  </a:cubicBezTo>
                  <a:cubicBezTo>
                    <a:pt x="12115" y="15976"/>
                    <a:pt x="12387" y="15306"/>
                    <a:pt x="12283" y="14574"/>
                  </a:cubicBezTo>
                  <a:lnTo>
                    <a:pt x="12283" y="14574"/>
                  </a:lnTo>
                  <a:cubicBezTo>
                    <a:pt x="11948" y="15704"/>
                    <a:pt x="11634" y="16833"/>
                    <a:pt x="11299" y="17984"/>
                  </a:cubicBezTo>
                  <a:cubicBezTo>
                    <a:pt x="11174" y="17775"/>
                    <a:pt x="11194" y="17608"/>
                    <a:pt x="11236" y="17440"/>
                  </a:cubicBezTo>
                  <a:cubicBezTo>
                    <a:pt x="11550" y="16561"/>
                    <a:pt x="11843" y="15724"/>
                    <a:pt x="12031" y="14846"/>
                  </a:cubicBezTo>
                  <a:cubicBezTo>
                    <a:pt x="12052" y="14720"/>
                    <a:pt x="12073" y="14574"/>
                    <a:pt x="12010" y="14427"/>
                  </a:cubicBezTo>
                  <a:cubicBezTo>
                    <a:pt x="11697" y="15348"/>
                    <a:pt x="11383" y="16227"/>
                    <a:pt x="11069" y="17168"/>
                  </a:cubicBezTo>
                  <a:cubicBezTo>
                    <a:pt x="10964" y="17043"/>
                    <a:pt x="11006" y="16959"/>
                    <a:pt x="11027" y="16854"/>
                  </a:cubicBezTo>
                  <a:cubicBezTo>
                    <a:pt x="11362" y="15808"/>
                    <a:pt x="11634" y="14762"/>
                    <a:pt x="11697" y="13695"/>
                  </a:cubicBezTo>
                  <a:cubicBezTo>
                    <a:pt x="11697" y="13611"/>
                    <a:pt x="11718" y="13527"/>
                    <a:pt x="11634" y="13423"/>
                  </a:cubicBezTo>
                  <a:cubicBezTo>
                    <a:pt x="11383" y="14448"/>
                    <a:pt x="11132" y="15452"/>
                    <a:pt x="10881" y="16457"/>
                  </a:cubicBezTo>
                  <a:cubicBezTo>
                    <a:pt x="10713" y="16352"/>
                    <a:pt x="10797" y="16289"/>
                    <a:pt x="10818" y="16185"/>
                  </a:cubicBezTo>
                  <a:cubicBezTo>
                    <a:pt x="11006" y="15515"/>
                    <a:pt x="11194" y="14867"/>
                    <a:pt x="11194" y="14197"/>
                  </a:cubicBezTo>
                  <a:lnTo>
                    <a:pt x="11194" y="14197"/>
                  </a:lnTo>
                  <a:cubicBezTo>
                    <a:pt x="11006" y="14762"/>
                    <a:pt x="10860" y="15348"/>
                    <a:pt x="10671" y="15934"/>
                  </a:cubicBezTo>
                  <a:cubicBezTo>
                    <a:pt x="10504" y="15766"/>
                    <a:pt x="10567" y="15599"/>
                    <a:pt x="10588" y="15452"/>
                  </a:cubicBezTo>
                  <a:cubicBezTo>
                    <a:pt x="10713" y="14950"/>
                    <a:pt x="10860" y="14448"/>
                    <a:pt x="10964" y="13946"/>
                  </a:cubicBezTo>
                  <a:cubicBezTo>
                    <a:pt x="10985" y="13841"/>
                    <a:pt x="10985" y="13737"/>
                    <a:pt x="10985" y="13632"/>
                  </a:cubicBezTo>
                  <a:lnTo>
                    <a:pt x="10985" y="13632"/>
                  </a:lnTo>
                  <a:lnTo>
                    <a:pt x="10839" y="13716"/>
                  </a:lnTo>
                  <a:cubicBezTo>
                    <a:pt x="10964" y="12879"/>
                    <a:pt x="11215" y="12063"/>
                    <a:pt x="11069" y="11205"/>
                  </a:cubicBezTo>
                  <a:lnTo>
                    <a:pt x="11069" y="11205"/>
                  </a:lnTo>
                  <a:cubicBezTo>
                    <a:pt x="10881" y="12377"/>
                    <a:pt x="10588" y="13527"/>
                    <a:pt x="10274" y="14699"/>
                  </a:cubicBezTo>
                  <a:cubicBezTo>
                    <a:pt x="10169" y="14553"/>
                    <a:pt x="10169" y="14448"/>
                    <a:pt x="10211" y="14323"/>
                  </a:cubicBezTo>
                  <a:cubicBezTo>
                    <a:pt x="10358" y="13695"/>
                    <a:pt x="10525" y="13067"/>
                    <a:pt x="10650" y="12439"/>
                  </a:cubicBezTo>
                  <a:cubicBezTo>
                    <a:pt x="10671" y="12335"/>
                    <a:pt x="10671" y="12188"/>
                    <a:pt x="10650" y="12084"/>
                  </a:cubicBezTo>
                  <a:cubicBezTo>
                    <a:pt x="10316" y="12670"/>
                    <a:pt x="10253" y="13360"/>
                    <a:pt x="10023" y="13988"/>
                  </a:cubicBezTo>
                  <a:cubicBezTo>
                    <a:pt x="9897" y="13841"/>
                    <a:pt x="9897" y="13779"/>
                    <a:pt x="9960" y="13611"/>
                  </a:cubicBezTo>
                  <a:cubicBezTo>
                    <a:pt x="10232" y="13088"/>
                    <a:pt x="10358" y="11895"/>
                    <a:pt x="10211" y="11310"/>
                  </a:cubicBezTo>
                  <a:lnTo>
                    <a:pt x="10211" y="11310"/>
                  </a:lnTo>
                  <a:cubicBezTo>
                    <a:pt x="10023" y="12021"/>
                    <a:pt x="9960" y="12691"/>
                    <a:pt x="9751" y="13381"/>
                  </a:cubicBezTo>
                  <a:cubicBezTo>
                    <a:pt x="9625" y="13193"/>
                    <a:pt x="9583" y="13046"/>
                    <a:pt x="9625" y="12858"/>
                  </a:cubicBezTo>
                  <a:cubicBezTo>
                    <a:pt x="9730" y="12460"/>
                    <a:pt x="9793" y="12042"/>
                    <a:pt x="9751" y="11644"/>
                  </a:cubicBezTo>
                  <a:cubicBezTo>
                    <a:pt x="9751" y="11566"/>
                    <a:pt x="9774" y="11488"/>
                    <a:pt x="9717" y="11488"/>
                  </a:cubicBezTo>
                  <a:cubicBezTo>
                    <a:pt x="9697" y="11488"/>
                    <a:pt x="9668" y="11497"/>
                    <a:pt x="9625" y="11519"/>
                  </a:cubicBezTo>
                  <a:cubicBezTo>
                    <a:pt x="9625" y="11289"/>
                    <a:pt x="9730" y="11017"/>
                    <a:pt x="9625" y="10766"/>
                  </a:cubicBezTo>
                  <a:cubicBezTo>
                    <a:pt x="9437" y="10870"/>
                    <a:pt x="9521" y="11100"/>
                    <a:pt x="9395" y="11268"/>
                  </a:cubicBezTo>
                  <a:cubicBezTo>
                    <a:pt x="9332" y="11017"/>
                    <a:pt x="9500" y="10766"/>
                    <a:pt x="9332" y="10494"/>
                  </a:cubicBezTo>
                  <a:cubicBezTo>
                    <a:pt x="9123" y="10870"/>
                    <a:pt x="9144" y="11289"/>
                    <a:pt x="9018" y="11644"/>
                  </a:cubicBezTo>
                  <a:lnTo>
                    <a:pt x="8935" y="11644"/>
                  </a:lnTo>
                  <a:cubicBezTo>
                    <a:pt x="8997" y="11038"/>
                    <a:pt x="9060" y="10452"/>
                    <a:pt x="9123" y="9845"/>
                  </a:cubicBezTo>
                  <a:close/>
                  <a:moveTo>
                    <a:pt x="4792" y="17838"/>
                  </a:moveTo>
                  <a:lnTo>
                    <a:pt x="4792" y="17838"/>
                  </a:lnTo>
                  <a:cubicBezTo>
                    <a:pt x="6780" y="18717"/>
                    <a:pt x="8453" y="20097"/>
                    <a:pt x="10399" y="21018"/>
                  </a:cubicBezTo>
                  <a:cubicBezTo>
                    <a:pt x="10380" y="21024"/>
                    <a:pt x="10362" y="21026"/>
                    <a:pt x="10345" y="21026"/>
                  </a:cubicBezTo>
                  <a:cubicBezTo>
                    <a:pt x="10261" y="21026"/>
                    <a:pt x="10198" y="20971"/>
                    <a:pt x="10134" y="20971"/>
                  </a:cubicBezTo>
                  <a:cubicBezTo>
                    <a:pt x="10112" y="20971"/>
                    <a:pt x="10089" y="20978"/>
                    <a:pt x="10065" y="20997"/>
                  </a:cubicBezTo>
                  <a:cubicBezTo>
                    <a:pt x="10086" y="21123"/>
                    <a:pt x="10253" y="21123"/>
                    <a:pt x="10295" y="21227"/>
                  </a:cubicBezTo>
                  <a:cubicBezTo>
                    <a:pt x="9960" y="21165"/>
                    <a:pt x="9730" y="20934"/>
                    <a:pt x="9395" y="20913"/>
                  </a:cubicBezTo>
                  <a:lnTo>
                    <a:pt x="9395" y="20913"/>
                  </a:lnTo>
                  <a:cubicBezTo>
                    <a:pt x="10190" y="21520"/>
                    <a:pt x="11090" y="21981"/>
                    <a:pt x="11843" y="22629"/>
                  </a:cubicBezTo>
                  <a:cubicBezTo>
                    <a:pt x="11069" y="22315"/>
                    <a:pt x="10337" y="21876"/>
                    <a:pt x="9500" y="21730"/>
                  </a:cubicBezTo>
                  <a:lnTo>
                    <a:pt x="9500" y="21730"/>
                  </a:lnTo>
                  <a:cubicBezTo>
                    <a:pt x="10378" y="22190"/>
                    <a:pt x="11278" y="22629"/>
                    <a:pt x="12157" y="23110"/>
                  </a:cubicBezTo>
                  <a:cubicBezTo>
                    <a:pt x="12157" y="23131"/>
                    <a:pt x="12136" y="23152"/>
                    <a:pt x="12136" y="23173"/>
                  </a:cubicBezTo>
                  <a:cubicBezTo>
                    <a:pt x="10985" y="22713"/>
                    <a:pt x="9730" y="22797"/>
                    <a:pt x="8537" y="22504"/>
                  </a:cubicBezTo>
                  <a:cubicBezTo>
                    <a:pt x="7533" y="22274"/>
                    <a:pt x="6759" y="21709"/>
                    <a:pt x="6256" y="20830"/>
                  </a:cubicBezTo>
                  <a:cubicBezTo>
                    <a:pt x="6026" y="20390"/>
                    <a:pt x="5775" y="19972"/>
                    <a:pt x="5440" y="19595"/>
                  </a:cubicBezTo>
                  <a:cubicBezTo>
                    <a:pt x="5357" y="19491"/>
                    <a:pt x="5231" y="19365"/>
                    <a:pt x="5336" y="19177"/>
                  </a:cubicBezTo>
                  <a:cubicBezTo>
                    <a:pt x="5357" y="19093"/>
                    <a:pt x="5294" y="18989"/>
                    <a:pt x="5231" y="18926"/>
                  </a:cubicBezTo>
                  <a:cubicBezTo>
                    <a:pt x="5085" y="18675"/>
                    <a:pt x="4917" y="18445"/>
                    <a:pt x="4813" y="18193"/>
                  </a:cubicBezTo>
                  <a:cubicBezTo>
                    <a:pt x="4771" y="18110"/>
                    <a:pt x="4708" y="18005"/>
                    <a:pt x="4792" y="17838"/>
                  </a:cubicBezTo>
                  <a:close/>
                  <a:moveTo>
                    <a:pt x="3202" y="22420"/>
                  </a:moveTo>
                  <a:cubicBezTo>
                    <a:pt x="3767" y="23048"/>
                    <a:pt x="4311" y="23738"/>
                    <a:pt x="4876" y="24471"/>
                  </a:cubicBezTo>
                  <a:cubicBezTo>
                    <a:pt x="4478" y="24366"/>
                    <a:pt x="4143" y="24261"/>
                    <a:pt x="3767" y="24157"/>
                  </a:cubicBezTo>
                  <a:cubicBezTo>
                    <a:pt x="3788" y="23989"/>
                    <a:pt x="3725" y="23843"/>
                    <a:pt x="3620" y="23675"/>
                  </a:cubicBezTo>
                  <a:lnTo>
                    <a:pt x="3620" y="23675"/>
                  </a:lnTo>
                  <a:cubicBezTo>
                    <a:pt x="3871" y="23759"/>
                    <a:pt x="3955" y="24115"/>
                    <a:pt x="4332" y="24115"/>
                  </a:cubicBezTo>
                  <a:cubicBezTo>
                    <a:pt x="3997" y="23571"/>
                    <a:pt x="3557" y="23257"/>
                    <a:pt x="3097" y="22922"/>
                  </a:cubicBezTo>
                  <a:lnTo>
                    <a:pt x="3097" y="22922"/>
                  </a:lnTo>
                  <a:cubicBezTo>
                    <a:pt x="3013" y="23110"/>
                    <a:pt x="3181" y="23131"/>
                    <a:pt x="3223" y="23236"/>
                  </a:cubicBezTo>
                  <a:cubicBezTo>
                    <a:pt x="3069" y="23236"/>
                    <a:pt x="3021" y="23043"/>
                    <a:pt x="2821" y="23043"/>
                  </a:cubicBezTo>
                  <a:cubicBezTo>
                    <a:pt x="2803" y="23043"/>
                    <a:pt x="2783" y="23044"/>
                    <a:pt x="2762" y="23048"/>
                  </a:cubicBezTo>
                  <a:cubicBezTo>
                    <a:pt x="2951" y="23445"/>
                    <a:pt x="3327" y="23675"/>
                    <a:pt x="3536" y="24094"/>
                  </a:cubicBezTo>
                  <a:cubicBezTo>
                    <a:pt x="3097" y="23906"/>
                    <a:pt x="2867" y="23445"/>
                    <a:pt x="2386" y="23320"/>
                  </a:cubicBezTo>
                  <a:lnTo>
                    <a:pt x="2386" y="23320"/>
                  </a:lnTo>
                  <a:cubicBezTo>
                    <a:pt x="2490" y="23571"/>
                    <a:pt x="2699" y="23675"/>
                    <a:pt x="2804" y="23864"/>
                  </a:cubicBezTo>
                  <a:cubicBezTo>
                    <a:pt x="2765" y="23874"/>
                    <a:pt x="2728" y="23879"/>
                    <a:pt x="2693" y="23879"/>
                  </a:cubicBezTo>
                  <a:cubicBezTo>
                    <a:pt x="2393" y="23879"/>
                    <a:pt x="2226" y="23544"/>
                    <a:pt x="1930" y="23544"/>
                  </a:cubicBezTo>
                  <a:cubicBezTo>
                    <a:pt x="1908" y="23544"/>
                    <a:pt x="1886" y="23546"/>
                    <a:pt x="1863" y="23550"/>
                  </a:cubicBezTo>
                  <a:cubicBezTo>
                    <a:pt x="1800" y="23592"/>
                    <a:pt x="1946" y="23634"/>
                    <a:pt x="1904" y="23738"/>
                  </a:cubicBezTo>
                  <a:cubicBezTo>
                    <a:pt x="1779" y="23738"/>
                    <a:pt x="1632" y="23759"/>
                    <a:pt x="1444" y="23759"/>
                  </a:cubicBezTo>
                  <a:cubicBezTo>
                    <a:pt x="1570" y="23445"/>
                    <a:pt x="1758" y="23215"/>
                    <a:pt x="2072" y="23152"/>
                  </a:cubicBezTo>
                  <a:cubicBezTo>
                    <a:pt x="2386" y="23090"/>
                    <a:pt x="2699" y="23006"/>
                    <a:pt x="2888" y="22671"/>
                  </a:cubicBezTo>
                  <a:cubicBezTo>
                    <a:pt x="2930" y="22566"/>
                    <a:pt x="3034" y="22462"/>
                    <a:pt x="3202" y="22420"/>
                  </a:cubicBezTo>
                  <a:close/>
                  <a:moveTo>
                    <a:pt x="4493" y="21872"/>
                  </a:moveTo>
                  <a:cubicBezTo>
                    <a:pt x="4554" y="21872"/>
                    <a:pt x="4618" y="21880"/>
                    <a:pt x="4687" y="21897"/>
                  </a:cubicBezTo>
                  <a:cubicBezTo>
                    <a:pt x="5001" y="22587"/>
                    <a:pt x="5440" y="23236"/>
                    <a:pt x="5817" y="23968"/>
                  </a:cubicBezTo>
                  <a:cubicBezTo>
                    <a:pt x="5733" y="23947"/>
                    <a:pt x="5650" y="23885"/>
                    <a:pt x="5545" y="23780"/>
                  </a:cubicBezTo>
                  <a:lnTo>
                    <a:pt x="5545" y="23780"/>
                  </a:lnTo>
                  <a:cubicBezTo>
                    <a:pt x="5671" y="24199"/>
                    <a:pt x="5984" y="24450"/>
                    <a:pt x="6026" y="24826"/>
                  </a:cubicBezTo>
                  <a:cubicBezTo>
                    <a:pt x="5524" y="24261"/>
                    <a:pt x="5210" y="23529"/>
                    <a:pt x="4624" y="23006"/>
                  </a:cubicBezTo>
                  <a:lnTo>
                    <a:pt x="4624" y="23006"/>
                  </a:lnTo>
                  <a:cubicBezTo>
                    <a:pt x="4792" y="23613"/>
                    <a:pt x="5210" y="24073"/>
                    <a:pt x="5440" y="24659"/>
                  </a:cubicBezTo>
                  <a:cubicBezTo>
                    <a:pt x="4729" y="23926"/>
                    <a:pt x="4185" y="23048"/>
                    <a:pt x="3348" y="22357"/>
                  </a:cubicBezTo>
                  <a:cubicBezTo>
                    <a:pt x="3791" y="22302"/>
                    <a:pt x="4039" y="21872"/>
                    <a:pt x="4493" y="21872"/>
                  </a:cubicBezTo>
                  <a:close/>
                  <a:moveTo>
                    <a:pt x="5681" y="25103"/>
                  </a:moveTo>
                  <a:cubicBezTo>
                    <a:pt x="5779" y="25103"/>
                    <a:pt x="5880" y="25119"/>
                    <a:pt x="5984" y="25161"/>
                  </a:cubicBezTo>
                  <a:cubicBezTo>
                    <a:pt x="5629" y="25245"/>
                    <a:pt x="5231" y="25307"/>
                    <a:pt x="4834" y="25328"/>
                  </a:cubicBezTo>
                  <a:lnTo>
                    <a:pt x="4834" y="25245"/>
                  </a:lnTo>
                  <a:cubicBezTo>
                    <a:pt x="5116" y="25245"/>
                    <a:pt x="5387" y="25103"/>
                    <a:pt x="5681" y="25103"/>
                  </a:cubicBezTo>
                  <a:close/>
                  <a:moveTo>
                    <a:pt x="586" y="23759"/>
                  </a:moveTo>
                  <a:cubicBezTo>
                    <a:pt x="1591" y="23843"/>
                    <a:pt x="2532" y="24178"/>
                    <a:pt x="3474" y="24366"/>
                  </a:cubicBezTo>
                  <a:cubicBezTo>
                    <a:pt x="3076" y="24575"/>
                    <a:pt x="2658" y="24763"/>
                    <a:pt x="2239" y="24973"/>
                  </a:cubicBezTo>
                  <a:cubicBezTo>
                    <a:pt x="2281" y="24994"/>
                    <a:pt x="2281" y="25015"/>
                    <a:pt x="2281" y="25035"/>
                  </a:cubicBezTo>
                  <a:cubicBezTo>
                    <a:pt x="2720" y="24931"/>
                    <a:pt x="3181" y="24826"/>
                    <a:pt x="3641" y="24701"/>
                  </a:cubicBezTo>
                  <a:lnTo>
                    <a:pt x="3641" y="24701"/>
                  </a:lnTo>
                  <a:cubicBezTo>
                    <a:pt x="3683" y="24784"/>
                    <a:pt x="3599" y="24784"/>
                    <a:pt x="3578" y="24805"/>
                  </a:cubicBezTo>
                  <a:cubicBezTo>
                    <a:pt x="3557" y="24826"/>
                    <a:pt x="3495" y="24868"/>
                    <a:pt x="3536" y="24931"/>
                  </a:cubicBezTo>
                  <a:cubicBezTo>
                    <a:pt x="3887" y="24931"/>
                    <a:pt x="4226" y="24736"/>
                    <a:pt x="4626" y="24736"/>
                  </a:cubicBezTo>
                  <a:cubicBezTo>
                    <a:pt x="4751" y="24736"/>
                    <a:pt x="4883" y="24755"/>
                    <a:pt x="5022" y="24805"/>
                  </a:cubicBezTo>
                  <a:cubicBezTo>
                    <a:pt x="4792" y="24889"/>
                    <a:pt x="4604" y="24931"/>
                    <a:pt x="4415" y="24994"/>
                  </a:cubicBezTo>
                  <a:cubicBezTo>
                    <a:pt x="4227" y="25035"/>
                    <a:pt x="4101" y="25140"/>
                    <a:pt x="4080" y="25391"/>
                  </a:cubicBezTo>
                  <a:cubicBezTo>
                    <a:pt x="4269" y="25349"/>
                    <a:pt x="4436" y="25349"/>
                    <a:pt x="4624" y="25328"/>
                  </a:cubicBezTo>
                  <a:lnTo>
                    <a:pt x="4624" y="25328"/>
                  </a:lnTo>
                  <a:cubicBezTo>
                    <a:pt x="4101" y="25517"/>
                    <a:pt x="3578" y="25621"/>
                    <a:pt x="3097" y="25851"/>
                  </a:cubicBezTo>
                  <a:cubicBezTo>
                    <a:pt x="3065" y="25865"/>
                    <a:pt x="3038" y="25871"/>
                    <a:pt x="3015" y="25871"/>
                  </a:cubicBezTo>
                  <a:cubicBezTo>
                    <a:pt x="2930" y="25871"/>
                    <a:pt x="2891" y="25796"/>
                    <a:pt x="2825" y="25747"/>
                  </a:cubicBezTo>
                  <a:cubicBezTo>
                    <a:pt x="2574" y="25517"/>
                    <a:pt x="2281" y="25328"/>
                    <a:pt x="1967" y="25203"/>
                  </a:cubicBezTo>
                  <a:cubicBezTo>
                    <a:pt x="1946" y="25182"/>
                    <a:pt x="1863" y="25140"/>
                    <a:pt x="1863" y="25119"/>
                  </a:cubicBezTo>
                  <a:cubicBezTo>
                    <a:pt x="1737" y="24743"/>
                    <a:pt x="1360" y="24596"/>
                    <a:pt x="1172" y="24282"/>
                  </a:cubicBezTo>
                  <a:cubicBezTo>
                    <a:pt x="1047" y="24073"/>
                    <a:pt x="754" y="23989"/>
                    <a:pt x="544" y="23864"/>
                  </a:cubicBezTo>
                  <a:cubicBezTo>
                    <a:pt x="544" y="23822"/>
                    <a:pt x="586" y="23780"/>
                    <a:pt x="586" y="23759"/>
                  </a:cubicBezTo>
                  <a:close/>
                  <a:moveTo>
                    <a:pt x="24188" y="17880"/>
                  </a:moveTo>
                  <a:cubicBezTo>
                    <a:pt x="24042" y="18340"/>
                    <a:pt x="23895" y="18800"/>
                    <a:pt x="23770" y="19219"/>
                  </a:cubicBezTo>
                  <a:cubicBezTo>
                    <a:pt x="23749" y="19261"/>
                    <a:pt x="23707" y="19344"/>
                    <a:pt x="23728" y="19386"/>
                  </a:cubicBezTo>
                  <a:cubicBezTo>
                    <a:pt x="23874" y="19784"/>
                    <a:pt x="23602" y="20077"/>
                    <a:pt x="23456" y="20390"/>
                  </a:cubicBezTo>
                  <a:cubicBezTo>
                    <a:pt x="23351" y="20621"/>
                    <a:pt x="23226" y="20809"/>
                    <a:pt x="23393" y="21123"/>
                  </a:cubicBezTo>
                  <a:cubicBezTo>
                    <a:pt x="23477" y="21332"/>
                    <a:pt x="23288" y="21583"/>
                    <a:pt x="23184" y="21834"/>
                  </a:cubicBezTo>
                  <a:cubicBezTo>
                    <a:pt x="23100" y="21981"/>
                    <a:pt x="23016" y="22148"/>
                    <a:pt x="23100" y="22315"/>
                  </a:cubicBezTo>
                  <a:cubicBezTo>
                    <a:pt x="23121" y="22399"/>
                    <a:pt x="23100" y="22525"/>
                    <a:pt x="23079" y="22629"/>
                  </a:cubicBezTo>
                  <a:cubicBezTo>
                    <a:pt x="22974" y="22922"/>
                    <a:pt x="22912" y="23194"/>
                    <a:pt x="22995" y="23466"/>
                  </a:cubicBezTo>
                  <a:cubicBezTo>
                    <a:pt x="23037" y="23675"/>
                    <a:pt x="22891" y="23885"/>
                    <a:pt x="22786" y="24073"/>
                  </a:cubicBezTo>
                  <a:cubicBezTo>
                    <a:pt x="22702" y="24199"/>
                    <a:pt x="22619" y="24303"/>
                    <a:pt x="22598" y="24471"/>
                  </a:cubicBezTo>
                  <a:cubicBezTo>
                    <a:pt x="22577" y="24784"/>
                    <a:pt x="22389" y="25015"/>
                    <a:pt x="22158" y="25182"/>
                  </a:cubicBezTo>
                  <a:cubicBezTo>
                    <a:pt x="21991" y="25307"/>
                    <a:pt x="21845" y="25433"/>
                    <a:pt x="21782" y="25663"/>
                  </a:cubicBezTo>
                  <a:cubicBezTo>
                    <a:pt x="21761" y="25810"/>
                    <a:pt x="21614" y="25872"/>
                    <a:pt x="21510" y="25956"/>
                  </a:cubicBezTo>
                  <a:cubicBezTo>
                    <a:pt x="20817" y="26471"/>
                    <a:pt x="20031" y="26648"/>
                    <a:pt x="19186" y="26648"/>
                  </a:cubicBezTo>
                  <a:cubicBezTo>
                    <a:pt x="19138" y="26648"/>
                    <a:pt x="19089" y="26648"/>
                    <a:pt x="19041" y="26647"/>
                  </a:cubicBezTo>
                  <a:cubicBezTo>
                    <a:pt x="18183" y="26647"/>
                    <a:pt x="17388" y="26291"/>
                    <a:pt x="16593" y="26019"/>
                  </a:cubicBezTo>
                  <a:cubicBezTo>
                    <a:pt x="16509" y="25977"/>
                    <a:pt x="16425" y="25935"/>
                    <a:pt x="16321" y="25914"/>
                  </a:cubicBezTo>
                  <a:cubicBezTo>
                    <a:pt x="16718" y="25768"/>
                    <a:pt x="17116" y="25851"/>
                    <a:pt x="17472" y="25663"/>
                  </a:cubicBezTo>
                  <a:cubicBezTo>
                    <a:pt x="17244" y="25618"/>
                    <a:pt x="17017" y="25602"/>
                    <a:pt x="16789" y="25602"/>
                  </a:cubicBezTo>
                  <a:cubicBezTo>
                    <a:pt x="16386" y="25602"/>
                    <a:pt x="15981" y="25650"/>
                    <a:pt x="15568" y="25663"/>
                  </a:cubicBezTo>
                  <a:cubicBezTo>
                    <a:pt x="16279" y="25433"/>
                    <a:pt x="17011" y="25349"/>
                    <a:pt x="17744" y="25224"/>
                  </a:cubicBezTo>
                  <a:cubicBezTo>
                    <a:pt x="17534" y="25159"/>
                    <a:pt x="17327" y="25136"/>
                    <a:pt x="17119" y="25136"/>
                  </a:cubicBezTo>
                  <a:cubicBezTo>
                    <a:pt x="16725" y="25136"/>
                    <a:pt x="16327" y="25217"/>
                    <a:pt x="15902" y="25245"/>
                  </a:cubicBezTo>
                  <a:cubicBezTo>
                    <a:pt x="16237" y="24973"/>
                    <a:pt x="16614" y="24973"/>
                    <a:pt x="16969" y="24931"/>
                  </a:cubicBezTo>
                  <a:cubicBezTo>
                    <a:pt x="18539" y="24826"/>
                    <a:pt x="20087" y="24701"/>
                    <a:pt x="21614" y="24303"/>
                  </a:cubicBezTo>
                  <a:cubicBezTo>
                    <a:pt x="21740" y="24282"/>
                    <a:pt x="21866" y="24240"/>
                    <a:pt x="21991" y="24178"/>
                  </a:cubicBezTo>
                  <a:lnTo>
                    <a:pt x="21991" y="24178"/>
                  </a:lnTo>
                  <a:cubicBezTo>
                    <a:pt x="20108" y="24303"/>
                    <a:pt x="18204" y="24596"/>
                    <a:pt x="16300" y="24680"/>
                  </a:cubicBezTo>
                  <a:cubicBezTo>
                    <a:pt x="17346" y="24178"/>
                    <a:pt x="18476" y="24094"/>
                    <a:pt x="19564" y="23780"/>
                  </a:cubicBezTo>
                  <a:cubicBezTo>
                    <a:pt x="19488" y="23777"/>
                    <a:pt x="19413" y="23775"/>
                    <a:pt x="19337" y="23775"/>
                  </a:cubicBezTo>
                  <a:cubicBezTo>
                    <a:pt x="18474" y="23775"/>
                    <a:pt x="17626" y="23985"/>
                    <a:pt x="16760" y="24178"/>
                  </a:cubicBezTo>
                  <a:cubicBezTo>
                    <a:pt x="16865" y="23989"/>
                    <a:pt x="17032" y="23926"/>
                    <a:pt x="17220" y="23864"/>
                  </a:cubicBezTo>
                  <a:cubicBezTo>
                    <a:pt x="17848" y="23738"/>
                    <a:pt x="18434" y="23571"/>
                    <a:pt x="19062" y="23466"/>
                  </a:cubicBezTo>
                  <a:cubicBezTo>
                    <a:pt x="19145" y="23445"/>
                    <a:pt x="19250" y="23445"/>
                    <a:pt x="19334" y="23362"/>
                  </a:cubicBezTo>
                  <a:cubicBezTo>
                    <a:pt x="19246" y="23349"/>
                    <a:pt x="19159" y="23344"/>
                    <a:pt x="19072" y="23344"/>
                  </a:cubicBezTo>
                  <a:cubicBezTo>
                    <a:pt x="18725" y="23344"/>
                    <a:pt x="18384" y="23424"/>
                    <a:pt x="18016" y="23424"/>
                  </a:cubicBezTo>
                  <a:cubicBezTo>
                    <a:pt x="19585" y="22943"/>
                    <a:pt x="21217" y="22713"/>
                    <a:pt x="22682" y="21939"/>
                  </a:cubicBezTo>
                  <a:lnTo>
                    <a:pt x="22682" y="21939"/>
                  </a:lnTo>
                  <a:cubicBezTo>
                    <a:pt x="21154" y="22357"/>
                    <a:pt x="19669" y="22734"/>
                    <a:pt x="18120" y="23048"/>
                  </a:cubicBezTo>
                  <a:cubicBezTo>
                    <a:pt x="18622" y="22797"/>
                    <a:pt x="19208" y="22713"/>
                    <a:pt x="19689" y="22462"/>
                  </a:cubicBezTo>
                  <a:cubicBezTo>
                    <a:pt x="19615" y="22448"/>
                    <a:pt x="19541" y="22442"/>
                    <a:pt x="19468" y="22442"/>
                  </a:cubicBezTo>
                  <a:cubicBezTo>
                    <a:pt x="19086" y="22442"/>
                    <a:pt x="18712" y="22601"/>
                    <a:pt x="18309" y="22671"/>
                  </a:cubicBezTo>
                  <a:cubicBezTo>
                    <a:pt x="18413" y="22504"/>
                    <a:pt x="18581" y="22462"/>
                    <a:pt x="18727" y="22399"/>
                  </a:cubicBezTo>
                  <a:cubicBezTo>
                    <a:pt x="19376" y="22211"/>
                    <a:pt x="20045" y="22106"/>
                    <a:pt x="20694" y="21939"/>
                  </a:cubicBezTo>
                  <a:cubicBezTo>
                    <a:pt x="20538" y="21885"/>
                    <a:pt x="20384" y="21865"/>
                    <a:pt x="20231" y="21865"/>
                  </a:cubicBezTo>
                  <a:cubicBezTo>
                    <a:pt x="19850" y="21865"/>
                    <a:pt x="19477" y="21987"/>
                    <a:pt x="19104" y="22002"/>
                  </a:cubicBezTo>
                  <a:cubicBezTo>
                    <a:pt x="19459" y="21416"/>
                    <a:pt x="20150" y="21353"/>
                    <a:pt x="20736" y="21165"/>
                  </a:cubicBezTo>
                  <a:cubicBezTo>
                    <a:pt x="20672" y="21073"/>
                    <a:pt x="20600" y="21054"/>
                    <a:pt x="20527" y="21054"/>
                  </a:cubicBezTo>
                  <a:cubicBezTo>
                    <a:pt x="20472" y="21054"/>
                    <a:pt x="20417" y="21065"/>
                    <a:pt x="20364" y="21065"/>
                  </a:cubicBezTo>
                  <a:cubicBezTo>
                    <a:pt x="20326" y="21065"/>
                    <a:pt x="20289" y="21059"/>
                    <a:pt x="20254" y="21039"/>
                  </a:cubicBezTo>
                  <a:cubicBezTo>
                    <a:pt x="21259" y="20621"/>
                    <a:pt x="22347" y="20369"/>
                    <a:pt x="23246" y="19700"/>
                  </a:cubicBezTo>
                  <a:lnTo>
                    <a:pt x="23246" y="19700"/>
                  </a:lnTo>
                  <a:cubicBezTo>
                    <a:pt x="22493" y="19846"/>
                    <a:pt x="21824" y="20181"/>
                    <a:pt x="21049" y="20390"/>
                  </a:cubicBezTo>
                  <a:cubicBezTo>
                    <a:pt x="21907" y="19742"/>
                    <a:pt x="22765" y="19114"/>
                    <a:pt x="23623" y="18445"/>
                  </a:cubicBezTo>
                  <a:lnTo>
                    <a:pt x="23623" y="18445"/>
                  </a:lnTo>
                  <a:cubicBezTo>
                    <a:pt x="23016" y="18654"/>
                    <a:pt x="22514" y="19009"/>
                    <a:pt x="21991" y="19344"/>
                  </a:cubicBezTo>
                  <a:cubicBezTo>
                    <a:pt x="21970" y="19051"/>
                    <a:pt x="22242" y="18863"/>
                    <a:pt x="22117" y="18549"/>
                  </a:cubicBezTo>
                  <a:lnTo>
                    <a:pt x="22117" y="18549"/>
                  </a:lnTo>
                  <a:cubicBezTo>
                    <a:pt x="21677" y="19072"/>
                    <a:pt x="21594" y="19867"/>
                    <a:pt x="20840" y="20097"/>
                  </a:cubicBezTo>
                  <a:cubicBezTo>
                    <a:pt x="20840" y="19888"/>
                    <a:pt x="21029" y="19700"/>
                    <a:pt x="20945" y="19428"/>
                  </a:cubicBezTo>
                  <a:lnTo>
                    <a:pt x="20945" y="19428"/>
                  </a:lnTo>
                  <a:cubicBezTo>
                    <a:pt x="20610" y="19742"/>
                    <a:pt x="20547" y="20181"/>
                    <a:pt x="20338" y="20537"/>
                  </a:cubicBezTo>
                  <a:cubicBezTo>
                    <a:pt x="20338" y="20181"/>
                    <a:pt x="20589" y="19888"/>
                    <a:pt x="20526" y="19491"/>
                  </a:cubicBezTo>
                  <a:lnTo>
                    <a:pt x="20526" y="19491"/>
                  </a:lnTo>
                  <a:cubicBezTo>
                    <a:pt x="20024" y="19972"/>
                    <a:pt x="20171" y="20809"/>
                    <a:pt x="19480" y="21165"/>
                  </a:cubicBezTo>
                  <a:cubicBezTo>
                    <a:pt x="19627" y="20683"/>
                    <a:pt x="19857" y="20286"/>
                    <a:pt x="20066" y="19867"/>
                  </a:cubicBezTo>
                  <a:cubicBezTo>
                    <a:pt x="20275" y="19470"/>
                    <a:pt x="20505" y="19114"/>
                    <a:pt x="20777" y="18737"/>
                  </a:cubicBezTo>
                  <a:cubicBezTo>
                    <a:pt x="20819" y="18696"/>
                    <a:pt x="20903" y="18633"/>
                    <a:pt x="20819" y="18549"/>
                  </a:cubicBezTo>
                  <a:lnTo>
                    <a:pt x="20819" y="18549"/>
                  </a:lnTo>
                  <a:cubicBezTo>
                    <a:pt x="20464" y="18926"/>
                    <a:pt x="20108" y="19323"/>
                    <a:pt x="19878" y="19805"/>
                  </a:cubicBezTo>
                  <a:cubicBezTo>
                    <a:pt x="19564" y="20328"/>
                    <a:pt x="19292" y="20872"/>
                    <a:pt x="19145" y="21458"/>
                  </a:cubicBezTo>
                  <a:cubicBezTo>
                    <a:pt x="19125" y="21541"/>
                    <a:pt x="19083" y="21583"/>
                    <a:pt x="18978" y="21604"/>
                  </a:cubicBezTo>
                  <a:cubicBezTo>
                    <a:pt x="19145" y="20934"/>
                    <a:pt x="19271" y="20244"/>
                    <a:pt x="19438" y="19595"/>
                  </a:cubicBezTo>
                  <a:cubicBezTo>
                    <a:pt x="19397" y="19595"/>
                    <a:pt x="19376" y="19574"/>
                    <a:pt x="19355" y="19574"/>
                  </a:cubicBezTo>
                  <a:cubicBezTo>
                    <a:pt x="18957" y="20328"/>
                    <a:pt x="18873" y="21186"/>
                    <a:pt x="18560" y="22002"/>
                  </a:cubicBezTo>
                  <a:cubicBezTo>
                    <a:pt x="18539" y="21646"/>
                    <a:pt x="18664" y="21269"/>
                    <a:pt x="18622" y="20872"/>
                  </a:cubicBezTo>
                  <a:lnTo>
                    <a:pt x="18622" y="20872"/>
                  </a:lnTo>
                  <a:cubicBezTo>
                    <a:pt x="18309" y="21353"/>
                    <a:pt x="18350" y="21960"/>
                    <a:pt x="18078" y="22483"/>
                  </a:cubicBezTo>
                  <a:cubicBezTo>
                    <a:pt x="18016" y="22022"/>
                    <a:pt x="18204" y="21667"/>
                    <a:pt x="18120" y="21186"/>
                  </a:cubicBezTo>
                  <a:lnTo>
                    <a:pt x="18120" y="21186"/>
                  </a:lnTo>
                  <a:cubicBezTo>
                    <a:pt x="17723" y="21792"/>
                    <a:pt x="17911" y="22504"/>
                    <a:pt x="17513" y="23069"/>
                  </a:cubicBezTo>
                  <a:cubicBezTo>
                    <a:pt x="17388" y="22315"/>
                    <a:pt x="18225" y="19888"/>
                    <a:pt x="18873" y="19135"/>
                  </a:cubicBezTo>
                  <a:lnTo>
                    <a:pt x="18873" y="19135"/>
                  </a:lnTo>
                  <a:cubicBezTo>
                    <a:pt x="18622" y="19240"/>
                    <a:pt x="18497" y="19386"/>
                    <a:pt x="18350" y="19574"/>
                  </a:cubicBezTo>
                  <a:cubicBezTo>
                    <a:pt x="17764" y="20411"/>
                    <a:pt x="17451" y="21353"/>
                    <a:pt x="17283" y="22357"/>
                  </a:cubicBezTo>
                  <a:cubicBezTo>
                    <a:pt x="17241" y="22713"/>
                    <a:pt x="17158" y="23090"/>
                    <a:pt x="17032" y="23424"/>
                  </a:cubicBezTo>
                  <a:cubicBezTo>
                    <a:pt x="16990" y="23529"/>
                    <a:pt x="16948" y="23613"/>
                    <a:pt x="16844" y="23675"/>
                  </a:cubicBezTo>
                  <a:cubicBezTo>
                    <a:pt x="16781" y="23215"/>
                    <a:pt x="16928" y="22776"/>
                    <a:pt x="16781" y="22274"/>
                  </a:cubicBezTo>
                  <a:cubicBezTo>
                    <a:pt x="16551" y="22901"/>
                    <a:pt x="16572" y="23529"/>
                    <a:pt x="16509" y="24136"/>
                  </a:cubicBezTo>
                  <a:lnTo>
                    <a:pt x="16404" y="24136"/>
                  </a:lnTo>
                  <a:cubicBezTo>
                    <a:pt x="16446" y="23194"/>
                    <a:pt x="16530" y="22253"/>
                    <a:pt x="16572" y="21311"/>
                  </a:cubicBezTo>
                  <a:lnTo>
                    <a:pt x="16509" y="21311"/>
                  </a:lnTo>
                  <a:cubicBezTo>
                    <a:pt x="16216" y="22253"/>
                    <a:pt x="16237" y="23215"/>
                    <a:pt x="16091" y="24178"/>
                  </a:cubicBezTo>
                  <a:cubicBezTo>
                    <a:pt x="16070" y="23571"/>
                    <a:pt x="16112" y="23006"/>
                    <a:pt x="16007" y="22420"/>
                  </a:cubicBezTo>
                  <a:cubicBezTo>
                    <a:pt x="15881" y="21688"/>
                    <a:pt x="16112" y="21039"/>
                    <a:pt x="16384" y="20307"/>
                  </a:cubicBezTo>
                  <a:lnTo>
                    <a:pt x="16384" y="20307"/>
                  </a:lnTo>
                  <a:cubicBezTo>
                    <a:pt x="16132" y="20495"/>
                    <a:pt x="16028" y="20704"/>
                    <a:pt x="15965" y="20893"/>
                  </a:cubicBezTo>
                  <a:cubicBezTo>
                    <a:pt x="15714" y="21416"/>
                    <a:pt x="15651" y="21960"/>
                    <a:pt x="15568" y="22525"/>
                  </a:cubicBezTo>
                  <a:cubicBezTo>
                    <a:pt x="15463" y="23257"/>
                    <a:pt x="15400" y="23989"/>
                    <a:pt x="15463" y="24722"/>
                  </a:cubicBezTo>
                  <a:cubicBezTo>
                    <a:pt x="15484" y="25182"/>
                    <a:pt x="15400" y="25496"/>
                    <a:pt x="15233" y="25705"/>
                  </a:cubicBezTo>
                  <a:cubicBezTo>
                    <a:pt x="14961" y="25098"/>
                    <a:pt x="14438" y="24701"/>
                    <a:pt x="14333" y="24031"/>
                  </a:cubicBezTo>
                  <a:cubicBezTo>
                    <a:pt x="14228" y="23403"/>
                    <a:pt x="14333" y="22818"/>
                    <a:pt x="14563" y="22294"/>
                  </a:cubicBezTo>
                  <a:cubicBezTo>
                    <a:pt x="15149" y="20955"/>
                    <a:pt x="16007" y="19867"/>
                    <a:pt x="17283" y="19114"/>
                  </a:cubicBezTo>
                  <a:cubicBezTo>
                    <a:pt x="17401" y="19049"/>
                    <a:pt x="17510" y="18975"/>
                    <a:pt x="17627" y="18975"/>
                  </a:cubicBezTo>
                  <a:cubicBezTo>
                    <a:pt x="17697" y="18975"/>
                    <a:pt x="17770" y="19002"/>
                    <a:pt x="17848" y="19072"/>
                  </a:cubicBezTo>
                  <a:cubicBezTo>
                    <a:pt x="17884" y="19108"/>
                    <a:pt x="17922" y="19122"/>
                    <a:pt x="17961" y="19122"/>
                  </a:cubicBezTo>
                  <a:cubicBezTo>
                    <a:pt x="18034" y="19122"/>
                    <a:pt x="18107" y="19072"/>
                    <a:pt x="18162" y="19030"/>
                  </a:cubicBezTo>
                  <a:cubicBezTo>
                    <a:pt x="18371" y="18863"/>
                    <a:pt x="18581" y="18737"/>
                    <a:pt x="18811" y="18633"/>
                  </a:cubicBezTo>
                  <a:cubicBezTo>
                    <a:pt x="18942" y="18575"/>
                    <a:pt x="19063" y="18496"/>
                    <a:pt x="19195" y="18496"/>
                  </a:cubicBezTo>
                  <a:cubicBezTo>
                    <a:pt x="19252" y="18496"/>
                    <a:pt x="19312" y="18511"/>
                    <a:pt x="19376" y="18549"/>
                  </a:cubicBezTo>
                  <a:cubicBezTo>
                    <a:pt x="19402" y="18565"/>
                    <a:pt x="19432" y="18572"/>
                    <a:pt x="19463" y="18572"/>
                  </a:cubicBezTo>
                  <a:cubicBezTo>
                    <a:pt x="19553" y="18572"/>
                    <a:pt x="19654" y="18517"/>
                    <a:pt x="19731" y="18486"/>
                  </a:cubicBezTo>
                  <a:cubicBezTo>
                    <a:pt x="19915" y="18405"/>
                    <a:pt x="20099" y="18353"/>
                    <a:pt x="20278" y="18353"/>
                  </a:cubicBezTo>
                  <a:cubicBezTo>
                    <a:pt x="20466" y="18353"/>
                    <a:pt x="20648" y="18410"/>
                    <a:pt x="20819" y="18549"/>
                  </a:cubicBezTo>
                  <a:cubicBezTo>
                    <a:pt x="21145" y="18464"/>
                    <a:pt x="21470" y="18351"/>
                    <a:pt x="21795" y="18351"/>
                  </a:cubicBezTo>
                  <a:cubicBezTo>
                    <a:pt x="21951" y="18351"/>
                    <a:pt x="22107" y="18377"/>
                    <a:pt x="22263" y="18445"/>
                  </a:cubicBezTo>
                  <a:cubicBezTo>
                    <a:pt x="22294" y="18452"/>
                    <a:pt x="22326" y="18456"/>
                    <a:pt x="22359" y="18456"/>
                  </a:cubicBezTo>
                  <a:cubicBezTo>
                    <a:pt x="22500" y="18456"/>
                    <a:pt x="22650" y="18391"/>
                    <a:pt x="22786" y="18340"/>
                  </a:cubicBezTo>
                  <a:cubicBezTo>
                    <a:pt x="23226" y="18193"/>
                    <a:pt x="23644" y="17963"/>
                    <a:pt x="24188" y="17880"/>
                  </a:cubicBezTo>
                  <a:close/>
                  <a:moveTo>
                    <a:pt x="5436" y="21465"/>
                  </a:moveTo>
                  <a:cubicBezTo>
                    <a:pt x="5533" y="21465"/>
                    <a:pt x="5636" y="21507"/>
                    <a:pt x="5733" y="21583"/>
                  </a:cubicBezTo>
                  <a:cubicBezTo>
                    <a:pt x="6340" y="22043"/>
                    <a:pt x="6926" y="22420"/>
                    <a:pt x="7637" y="22692"/>
                  </a:cubicBezTo>
                  <a:cubicBezTo>
                    <a:pt x="8181" y="22880"/>
                    <a:pt x="8746" y="22985"/>
                    <a:pt x="9290" y="22985"/>
                  </a:cubicBezTo>
                  <a:cubicBezTo>
                    <a:pt x="9321" y="22983"/>
                    <a:pt x="9352" y="22982"/>
                    <a:pt x="9382" y="22982"/>
                  </a:cubicBezTo>
                  <a:cubicBezTo>
                    <a:pt x="9995" y="22982"/>
                    <a:pt x="10351" y="23384"/>
                    <a:pt x="10650" y="23843"/>
                  </a:cubicBezTo>
                  <a:cubicBezTo>
                    <a:pt x="10985" y="24345"/>
                    <a:pt x="11090" y="24910"/>
                    <a:pt x="11194" y="25454"/>
                  </a:cubicBezTo>
                  <a:cubicBezTo>
                    <a:pt x="11299" y="25956"/>
                    <a:pt x="11383" y="26479"/>
                    <a:pt x="11466" y="26981"/>
                  </a:cubicBezTo>
                  <a:cubicBezTo>
                    <a:pt x="11425" y="26981"/>
                    <a:pt x="11404" y="27002"/>
                    <a:pt x="11383" y="27002"/>
                  </a:cubicBezTo>
                  <a:cubicBezTo>
                    <a:pt x="11299" y="26647"/>
                    <a:pt x="11299" y="26228"/>
                    <a:pt x="11111" y="25914"/>
                  </a:cubicBezTo>
                  <a:cubicBezTo>
                    <a:pt x="10943" y="25600"/>
                    <a:pt x="10839" y="25224"/>
                    <a:pt x="10630" y="24931"/>
                  </a:cubicBezTo>
                  <a:lnTo>
                    <a:pt x="10630" y="24931"/>
                  </a:lnTo>
                  <a:cubicBezTo>
                    <a:pt x="10588" y="25496"/>
                    <a:pt x="10776" y="26040"/>
                    <a:pt x="10734" y="26584"/>
                  </a:cubicBezTo>
                  <a:cubicBezTo>
                    <a:pt x="10378" y="25391"/>
                    <a:pt x="10002" y="24240"/>
                    <a:pt x="9374" y="23194"/>
                  </a:cubicBezTo>
                  <a:lnTo>
                    <a:pt x="9374" y="23194"/>
                  </a:lnTo>
                  <a:cubicBezTo>
                    <a:pt x="9542" y="23738"/>
                    <a:pt x="9730" y="24303"/>
                    <a:pt x="9918" y="24868"/>
                  </a:cubicBezTo>
                  <a:cubicBezTo>
                    <a:pt x="9730" y="24701"/>
                    <a:pt x="9688" y="24471"/>
                    <a:pt x="9479" y="24345"/>
                  </a:cubicBezTo>
                  <a:lnTo>
                    <a:pt x="9479" y="24345"/>
                  </a:lnTo>
                  <a:cubicBezTo>
                    <a:pt x="9625" y="24994"/>
                    <a:pt x="9897" y="25600"/>
                    <a:pt x="9960" y="26249"/>
                  </a:cubicBezTo>
                  <a:cubicBezTo>
                    <a:pt x="9793" y="26249"/>
                    <a:pt x="9814" y="26082"/>
                    <a:pt x="9793" y="25977"/>
                  </a:cubicBezTo>
                  <a:cubicBezTo>
                    <a:pt x="9688" y="25517"/>
                    <a:pt x="9583" y="25035"/>
                    <a:pt x="9332" y="24617"/>
                  </a:cubicBezTo>
                  <a:cubicBezTo>
                    <a:pt x="9290" y="24554"/>
                    <a:pt x="9270" y="24450"/>
                    <a:pt x="9102" y="24387"/>
                  </a:cubicBezTo>
                  <a:lnTo>
                    <a:pt x="9102" y="24387"/>
                  </a:lnTo>
                  <a:cubicBezTo>
                    <a:pt x="9270" y="24952"/>
                    <a:pt x="9437" y="25517"/>
                    <a:pt x="9521" y="26061"/>
                  </a:cubicBezTo>
                  <a:cubicBezTo>
                    <a:pt x="9495" y="26066"/>
                    <a:pt x="9473" y="26069"/>
                    <a:pt x="9453" y="26069"/>
                  </a:cubicBezTo>
                  <a:cubicBezTo>
                    <a:pt x="9327" y="26069"/>
                    <a:pt x="9309" y="25963"/>
                    <a:pt x="9290" y="25872"/>
                  </a:cubicBezTo>
                  <a:cubicBezTo>
                    <a:pt x="9144" y="25433"/>
                    <a:pt x="9039" y="25015"/>
                    <a:pt x="8830" y="24596"/>
                  </a:cubicBezTo>
                  <a:cubicBezTo>
                    <a:pt x="8788" y="24471"/>
                    <a:pt x="8746" y="24324"/>
                    <a:pt x="8558" y="24261"/>
                  </a:cubicBezTo>
                  <a:lnTo>
                    <a:pt x="8558" y="24261"/>
                  </a:lnTo>
                  <a:cubicBezTo>
                    <a:pt x="8705" y="24805"/>
                    <a:pt x="8872" y="25349"/>
                    <a:pt x="9018" y="25872"/>
                  </a:cubicBezTo>
                  <a:cubicBezTo>
                    <a:pt x="8997" y="25872"/>
                    <a:pt x="8977" y="25914"/>
                    <a:pt x="8935" y="25914"/>
                  </a:cubicBezTo>
                  <a:cubicBezTo>
                    <a:pt x="8558" y="24889"/>
                    <a:pt x="8181" y="23843"/>
                    <a:pt x="7512" y="22985"/>
                  </a:cubicBezTo>
                  <a:lnTo>
                    <a:pt x="7512" y="22985"/>
                  </a:lnTo>
                  <a:cubicBezTo>
                    <a:pt x="7658" y="23362"/>
                    <a:pt x="7826" y="23759"/>
                    <a:pt x="8014" y="24219"/>
                  </a:cubicBezTo>
                  <a:cubicBezTo>
                    <a:pt x="7805" y="24115"/>
                    <a:pt x="7805" y="23926"/>
                    <a:pt x="7596" y="23864"/>
                  </a:cubicBezTo>
                  <a:lnTo>
                    <a:pt x="7596" y="23864"/>
                  </a:lnTo>
                  <a:cubicBezTo>
                    <a:pt x="7763" y="24429"/>
                    <a:pt x="7930" y="24994"/>
                    <a:pt x="8119" y="25538"/>
                  </a:cubicBezTo>
                  <a:cubicBezTo>
                    <a:pt x="8077" y="25538"/>
                    <a:pt x="8056" y="25559"/>
                    <a:pt x="8035" y="25559"/>
                  </a:cubicBezTo>
                  <a:cubicBezTo>
                    <a:pt x="7700" y="24638"/>
                    <a:pt x="7407" y="23738"/>
                    <a:pt x="6801" y="22985"/>
                  </a:cubicBezTo>
                  <a:lnTo>
                    <a:pt x="6801" y="22985"/>
                  </a:lnTo>
                  <a:cubicBezTo>
                    <a:pt x="7010" y="23822"/>
                    <a:pt x="7491" y="24554"/>
                    <a:pt x="7637" y="25391"/>
                  </a:cubicBezTo>
                  <a:cubicBezTo>
                    <a:pt x="7449" y="25391"/>
                    <a:pt x="7386" y="25287"/>
                    <a:pt x="7324" y="25119"/>
                  </a:cubicBezTo>
                  <a:cubicBezTo>
                    <a:pt x="7177" y="24554"/>
                    <a:pt x="6968" y="23989"/>
                    <a:pt x="6696" y="23466"/>
                  </a:cubicBezTo>
                  <a:cubicBezTo>
                    <a:pt x="6654" y="23341"/>
                    <a:pt x="6591" y="23236"/>
                    <a:pt x="6445" y="23194"/>
                  </a:cubicBezTo>
                  <a:lnTo>
                    <a:pt x="6445" y="23194"/>
                  </a:lnTo>
                  <a:cubicBezTo>
                    <a:pt x="6654" y="23843"/>
                    <a:pt x="6842" y="24471"/>
                    <a:pt x="7073" y="25119"/>
                  </a:cubicBezTo>
                  <a:cubicBezTo>
                    <a:pt x="7036" y="25122"/>
                    <a:pt x="7003" y="25123"/>
                    <a:pt x="6973" y="25123"/>
                  </a:cubicBezTo>
                  <a:cubicBezTo>
                    <a:pt x="6739" y="25123"/>
                    <a:pt x="6663" y="25046"/>
                    <a:pt x="6570" y="24805"/>
                  </a:cubicBezTo>
                  <a:cubicBezTo>
                    <a:pt x="6173" y="23843"/>
                    <a:pt x="5608" y="22985"/>
                    <a:pt x="4980" y="22148"/>
                  </a:cubicBezTo>
                  <a:cubicBezTo>
                    <a:pt x="4896" y="22064"/>
                    <a:pt x="4813" y="21981"/>
                    <a:pt x="4792" y="21855"/>
                  </a:cubicBezTo>
                  <a:cubicBezTo>
                    <a:pt x="4938" y="21834"/>
                    <a:pt x="5085" y="21730"/>
                    <a:pt x="5189" y="21583"/>
                  </a:cubicBezTo>
                  <a:cubicBezTo>
                    <a:pt x="5260" y="21502"/>
                    <a:pt x="5346" y="21465"/>
                    <a:pt x="5436" y="21465"/>
                  </a:cubicBezTo>
                  <a:close/>
                  <a:moveTo>
                    <a:pt x="10274" y="23048"/>
                  </a:moveTo>
                  <a:cubicBezTo>
                    <a:pt x="11069" y="23110"/>
                    <a:pt x="11738" y="23320"/>
                    <a:pt x="12408" y="23571"/>
                  </a:cubicBezTo>
                  <a:cubicBezTo>
                    <a:pt x="12555" y="23634"/>
                    <a:pt x="12555" y="23801"/>
                    <a:pt x="12617" y="23947"/>
                  </a:cubicBezTo>
                  <a:cubicBezTo>
                    <a:pt x="12952" y="25098"/>
                    <a:pt x="13140" y="26291"/>
                    <a:pt x="13454" y="27463"/>
                  </a:cubicBezTo>
                  <a:cubicBezTo>
                    <a:pt x="13517" y="27776"/>
                    <a:pt x="13601" y="28111"/>
                    <a:pt x="13684" y="28446"/>
                  </a:cubicBezTo>
                  <a:cubicBezTo>
                    <a:pt x="13099" y="28048"/>
                    <a:pt x="12617" y="27630"/>
                    <a:pt x="12010" y="27337"/>
                  </a:cubicBezTo>
                  <a:cubicBezTo>
                    <a:pt x="11822" y="27232"/>
                    <a:pt x="11718" y="27128"/>
                    <a:pt x="11697" y="26919"/>
                  </a:cubicBezTo>
                  <a:lnTo>
                    <a:pt x="11466" y="25600"/>
                  </a:lnTo>
                  <a:cubicBezTo>
                    <a:pt x="11362" y="24994"/>
                    <a:pt x="11215" y="24387"/>
                    <a:pt x="10943" y="23843"/>
                  </a:cubicBezTo>
                  <a:cubicBezTo>
                    <a:pt x="10776" y="23550"/>
                    <a:pt x="10567" y="23320"/>
                    <a:pt x="10274" y="23048"/>
                  </a:cubicBezTo>
                  <a:close/>
                  <a:moveTo>
                    <a:pt x="16240" y="27185"/>
                  </a:moveTo>
                  <a:cubicBezTo>
                    <a:pt x="16299" y="27185"/>
                    <a:pt x="16361" y="27187"/>
                    <a:pt x="16425" y="27191"/>
                  </a:cubicBezTo>
                  <a:cubicBezTo>
                    <a:pt x="16132" y="27484"/>
                    <a:pt x="15881" y="27714"/>
                    <a:pt x="15609" y="27944"/>
                  </a:cubicBezTo>
                  <a:cubicBezTo>
                    <a:pt x="15672" y="27818"/>
                    <a:pt x="15693" y="27735"/>
                    <a:pt x="15756" y="27651"/>
                  </a:cubicBezTo>
                  <a:cubicBezTo>
                    <a:pt x="15484" y="27651"/>
                    <a:pt x="15128" y="28007"/>
                    <a:pt x="14856" y="28467"/>
                  </a:cubicBezTo>
                  <a:cubicBezTo>
                    <a:pt x="15053" y="27641"/>
                    <a:pt x="15323" y="27185"/>
                    <a:pt x="16240" y="27185"/>
                  </a:cubicBezTo>
                  <a:close/>
                  <a:moveTo>
                    <a:pt x="11634" y="27484"/>
                  </a:moveTo>
                  <a:cubicBezTo>
                    <a:pt x="12345" y="27776"/>
                    <a:pt x="12952" y="28258"/>
                    <a:pt x="13559" y="28739"/>
                  </a:cubicBezTo>
                  <a:cubicBezTo>
                    <a:pt x="13350" y="28903"/>
                    <a:pt x="13141" y="28993"/>
                    <a:pt x="12917" y="28993"/>
                  </a:cubicBezTo>
                  <a:cubicBezTo>
                    <a:pt x="12827" y="28993"/>
                    <a:pt x="12734" y="28978"/>
                    <a:pt x="12638" y="28948"/>
                  </a:cubicBezTo>
                  <a:cubicBezTo>
                    <a:pt x="12275" y="28817"/>
                    <a:pt x="11901" y="28717"/>
                    <a:pt x="11503" y="28717"/>
                  </a:cubicBezTo>
                  <a:cubicBezTo>
                    <a:pt x="11329" y="28717"/>
                    <a:pt x="11149" y="28736"/>
                    <a:pt x="10964" y="28781"/>
                  </a:cubicBezTo>
                  <a:cubicBezTo>
                    <a:pt x="11194" y="28341"/>
                    <a:pt x="11404" y="27923"/>
                    <a:pt x="11634" y="27484"/>
                  </a:cubicBezTo>
                  <a:close/>
                  <a:moveTo>
                    <a:pt x="34613" y="27672"/>
                  </a:moveTo>
                  <a:cubicBezTo>
                    <a:pt x="34527" y="27883"/>
                    <a:pt x="34391" y="28060"/>
                    <a:pt x="34273" y="28237"/>
                  </a:cubicBezTo>
                  <a:cubicBezTo>
                    <a:pt x="34064" y="28488"/>
                    <a:pt x="33897" y="28802"/>
                    <a:pt x="33687" y="29074"/>
                  </a:cubicBezTo>
                  <a:cubicBezTo>
                    <a:pt x="33914" y="28559"/>
                    <a:pt x="34282" y="28105"/>
                    <a:pt x="34613" y="27672"/>
                  </a:cubicBezTo>
                  <a:close/>
                  <a:moveTo>
                    <a:pt x="16760" y="27229"/>
                  </a:moveTo>
                  <a:cubicBezTo>
                    <a:pt x="16806" y="27229"/>
                    <a:pt x="16849" y="27241"/>
                    <a:pt x="16886" y="27253"/>
                  </a:cubicBezTo>
                  <a:cubicBezTo>
                    <a:pt x="17451" y="27358"/>
                    <a:pt x="17890" y="27630"/>
                    <a:pt x="18309" y="27986"/>
                  </a:cubicBezTo>
                  <a:cubicBezTo>
                    <a:pt x="18748" y="28383"/>
                    <a:pt x="19208" y="28760"/>
                    <a:pt x="19585" y="29241"/>
                  </a:cubicBezTo>
                  <a:cubicBezTo>
                    <a:pt x="19145" y="29408"/>
                    <a:pt x="18685" y="29534"/>
                    <a:pt x="18329" y="29869"/>
                  </a:cubicBezTo>
                  <a:cubicBezTo>
                    <a:pt x="18124" y="29622"/>
                    <a:pt x="18100" y="29234"/>
                    <a:pt x="17782" y="29042"/>
                  </a:cubicBezTo>
                  <a:lnTo>
                    <a:pt x="17782" y="29042"/>
                  </a:lnTo>
                  <a:cubicBezTo>
                    <a:pt x="18090" y="29216"/>
                    <a:pt x="18398" y="29117"/>
                    <a:pt x="18706" y="29178"/>
                  </a:cubicBezTo>
                  <a:cubicBezTo>
                    <a:pt x="18685" y="28885"/>
                    <a:pt x="18957" y="29011"/>
                    <a:pt x="19062" y="28823"/>
                  </a:cubicBezTo>
                  <a:cubicBezTo>
                    <a:pt x="18985" y="28787"/>
                    <a:pt x="18911" y="28774"/>
                    <a:pt x="18838" y="28774"/>
                  </a:cubicBezTo>
                  <a:cubicBezTo>
                    <a:pt x="18626" y="28774"/>
                    <a:pt x="18424" y="28887"/>
                    <a:pt x="18203" y="28887"/>
                  </a:cubicBezTo>
                  <a:cubicBezTo>
                    <a:pt x="18190" y="28887"/>
                    <a:pt x="18176" y="28886"/>
                    <a:pt x="18162" y="28885"/>
                  </a:cubicBezTo>
                  <a:cubicBezTo>
                    <a:pt x="18225" y="28760"/>
                    <a:pt x="18434" y="28802"/>
                    <a:pt x="18476" y="28655"/>
                  </a:cubicBezTo>
                  <a:cubicBezTo>
                    <a:pt x="18377" y="28617"/>
                    <a:pt x="18295" y="28596"/>
                    <a:pt x="18223" y="28596"/>
                  </a:cubicBezTo>
                  <a:cubicBezTo>
                    <a:pt x="18095" y="28596"/>
                    <a:pt x="17997" y="28662"/>
                    <a:pt x="17890" y="28823"/>
                  </a:cubicBezTo>
                  <a:cubicBezTo>
                    <a:pt x="17764" y="28802"/>
                    <a:pt x="17597" y="28781"/>
                    <a:pt x="17430" y="28739"/>
                  </a:cubicBezTo>
                  <a:cubicBezTo>
                    <a:pt x="17744" y="28551"/>
                    <a:pt x="18016" y="28383"/>
                    <a:pt x="18309" y="28132"/>
                  </a:cubicBezTo>
                  <a:lnTo>
                    <a:pt x="18309" y="28132"/>
                  </a:lnTo>
                  <a:cubicBezTo>
                    <a:pt x="17974" y="28153"/>
                    <a:pt x="17744" y="28279"/>
                    <a:pt x="17451" y="28362"/>
                  </a:cubicBezTo>
                  <a:cubicBezTo>
                    <a:pt x="17451" y="28279"/>
                    <a:pt x="17472" y="28237"/>
                    <a:pt x="17492" y="28153"/>
                  </a:cubicBezTo>
                  <a:lnTo>
                    <a:pt x="17492" y="28153"/>
                  </a:lnTo>
                  <a:cubicBezTo>
                    <a:pt x="17137" y="28237"/>
                    <a:pt x="16823" y="28383"/>
                    <a:pt x="16509" y="28572"/>
                  </a:cubicBezTo>
                  <a:cubicBezTo>
                    <a:pt x="16635" y="28300"/>
                    <a:pt x="16969" y="28237"/>
                    <a:pt x="17095" y="27944"/>
                  </a:cubicBezTo>
                  <a:lnTo>
                    <a:pt x="17095" y="27944"/>
                  </a:lnTo>
                  <a:cubicBezTo>
                    <a:pt x="16614" y="27965"/>
                    <a:pt x="16404" y="28404"/>
                    <a:pt x="16007" y="28592"/>
                  </a:cubicBezTo>
                  <a:cubicBezTo>
                    <a:pt x="15986" y="28551"/>
                    <a:pt x="15986" y="28530"/>
                    <a:pt x="15944" y="28488"/>
                  </a:cubicBezTo>
                  <a:cubicBezTo>
                    <a:pt x="16363" y="28153"/>
                    <a:pt x="16781" y="27839"/>
                    <a:pt x="17262" y="27442"/>
                  </a:cubicBezTo>
                  <a:lnTo>
                    <a:pt x="17262" y="27442"/>
                  </a:lnTo>
                  <a:cubicBezTo>
                    <a:pt x="16635" y="27588"/>
                    <a:pt x="16237" y="27923"/>
                    <a:pt x="15798" y="28216"/>
                  </a:cubicBezTo>
                  <a:cubicBezTo>
                    <a:pt x="16049" y="27860"/>
                    <a:pt x="16342" y="27546"/>
                    <a:pt x="16656" y="27253"/>
                  </a:cubicBezTo>
                  <a:cubicBezTo>
                    <a:pt x="16691" y="27236"/>
                    <a:pt x="16726" y="27229"/>
                    <a:pt x="16760" y="27229"/>
                  </a:cubicBezTo>
                  <a:close/>
                  <a:moveTo>
                    <a:pt x="6717" y="25454"/>
                  </a:moveTo>
                  <a:lnTo>
                    <a:pt x="6717" y="25454"/>
                  </a:lnTo>
                  <a:cubicBezTo>
                    <a:pt x="6089" y="25642"/>
                    <a:pt x="5440" y="25768"/>
                    <a:pt x="4834" y="26082"/>
                  </a:cubicBezTo>
                  <a:cubicBezTo>
                    <a:pt x="5503" y="26082"/>
                    <a:pt x="6131" y="25831"/>
                    <a:pt x="6780" y="25768"/>
                  </a:cubicBezTo>
                  <a:lnTo>
                    <a:pt x="6780" y="25768"/>
                  </a:lnTo>
                  <a:cubicBezTo>
                    <a:pt x="6508" y="25893"/>
                    <a:pt x="6194" y="25956"/>
                    <a:pt x="5922" y="26186"/>
                  </a:cubicBezTo>
                  <a:cubicBezTo>
                    <a:pt x="6518" y="26149"/>
                    <a:pt x="7047" y="25946"/>
                    <a:pt x="7599" y="25946"/>
                  </a:cubicBezTo>
                  <a:cubicBezTo>
                    <a:pt x="7667" y="25946"/>
                    <a:pt x="7736" y="25949"/>
                    <a:pt x="7805" y="25956"/>
                  </a:cubicBezTo>
                  <a:cubicBezTo>
                    <a:pt x="6570" y="26291"/>
                    <a:pt x="5315" y="26500"/>
                    <a:pt x="4206" y="27149"/>
                  </a:cubicBezTo>
                  <a:cubicBezTo>
                    <a:pt x="4244" y="27153"/>
                    <a:pt x="4282" y="27155"/>
                    <a:pt x="4320" y="27155"/>
                  </a:cubicBezTo>
                  <a:cubicBezTo>
                    <a:pt x="4630" y="27155"/>
                    <a:pt x="4914" y="27014"/>
                    <a:pt x="5231" y="26939"/>
                  </a:cubicBezTo>
                  <a:lnTo>
                    <a:pt x="5231" y="26939"/>
                  </a:lnTo>
                  <a:cubicBezTo>
                    <a:pt x="5210" y="27023"/>
                    <a:pt x="5210" y="27044"/>
                    <a:pt x="5189" y="27128"/>
                  </a:cubicBezTo>
                  <a:cubicBezTo>
                    <a:pt x="6445" y="26793"/>
                    <a:pt x="7658" y="26479"/>
                    <a:pt x="8914" y="26270"/>
                  </a:cubicBezTo>
                  <a:lnTo>
                    <a:pt x="8914" y="26270"/>
                  </a:lnTo>
                  <a:cubicBezTo>
                    <a:pt x="8474" y="26458"/>
                    <a:pt x="7951" y="26458"/>
                    <a:pt x="7533" y="26709"/>
                  </a:cubicBezTo>
                  <a:cubicBezTo>
                    <a:pt x="7871" y="26815"/>
                    <a:pt x="8208" y="26846"/>
                    <a:pt x="8546" y="26846"/>
                  </a:cubicBezTo>
                  <a:cubicBezTo>
                    <a:pt x="8941" y="26846"/>
                    <a:pt x="9335" y="26804"/>
                    <a:pt x="9730" y="26793"/>
                  </a:cubicBezTo>
                  <a:lnTo>
                    <a:pt x="9730" y="26793"/>
                  </a:lnTo>
                  <a:cubicBezTo>
                    <a:pt x="8558" y="27212"/>
                    <a:pt x="7407" y="27714"/>
                    <a:pt x="6403" y="28488"/>
                  </a:cubicBezTo>
                  <a:cubicBezTo>
                    <a:pt x="7491" y="28069"/>
                    <a:pt x="8474" y="27525"/>
                    <a:pt x="9604" y="27212"/>
                  </a:cubicBezTo>
                  <a:lnTo>
                    <a:pt x="9604" y="27212"/>
                  </a:lnTo>
                  <a:cubicBezTo>
                    <a:pt x="9542" y="27253"/>
                    <a:pt x="9479" y="27316"/>
                    <a:pt x="9416" y="27358"/>
                  </a:cubicBezTo>
                  <a:lnTo>
                    <a:pt x="9416" y="27421"/>
                  </a:lnTo>
                  <a:lnTo>
                    <a:pt x="10044" y="27337"/>
                  </a:lnTo>
                  <a:lnTo>
                    <a:pt x="10044" y="27337"/>
                  </a:lnTo>
                  <a:cubicBezTo>
                    <a:pt x="9270" y="27651"/>
                    <a:pt x="8391" y="27797"/>
                    <a:pt x="7658" y="28258"/>
                  </a:cubicBezTo>
                  <a:cubicBezTo>
                    <a:pt x="8893" y="27965"/>
                    <a:pt x="10106" y="27693"/>
                    <a:pt x="11362" y="27400"/>
                  </a:cubicBezTo>
                  <a:lnTo>
                    <a:pt x="11362" y="27400"/>
                  </a:lnTo>
                  <a:cubicBezTo>
                    <a:pt x="11006" y="28237"/>
                    <a:pt x="10588" y="28990"/>
                    <a:pt x="9751" y="29388"/>
                  </a:cubicBezTo>
                  <a:cubicBezTo>
                    <a:pt x="9060" y="29722"/>
                    <a:pt x="8328" y="30015"/>
                    <a:pt x="7533" y="30057"/>
                  </a:cubicBezTo>
                  <a:cubicBezTo>
                    <a:pt x="7445" y="30072"/>
                    <a:pt x="7358" y="30081"/>
                    <a:pt x="7270" y="30081"/>
                  </a:cubicBezTo>
                  <a:cubicBezTo>
                    <a:pt x="7107" y="30081"/>
                    <a:pt x="6943" y="30048"/>
                    <a:pt x="6780" y="29952"/>
                  </a:cubicBezTo>
                  <a:cubicBezTo>
                    <a:pt x="6570" y="29848"/>
                    <a:pt x="6298" y="29848"/>
                    <a:pt x="6068" y="29785"/>
                  </a:cubicBezTo>
                  <a:cubicBezTo>
                    <a:pt x="5838" y="29722"/>
                    <a:pt x="5650" y="29639"/>
                    <a:pt x="5524" y="29388"/>
                  </a:cubicBezTo>
                  <a:cubicBezTo>
                    <a:pt x="5399" y="29116"/>
                    <a:pt x="5085" y="29116"/>
                    <a:pt x="4834" y="29011"/>
                  </a:cubicBezTo>
                  <a:cubicBezTo>
                    <a:pt x="4624" y="28906"/>
                    <a:pt x="4478" y="28864"/>
                    <a:pt x="4520" y="28592"/>
                  </a:cubicBezTo>
                  <a:cubicBezTo>
                    <a:pt x="4562" y="28467"/>
                    <a:pt x="4415" y="28383"/>
                    <a:pt x="4311" y="28320"/>
                  </a:cubicBezTo>
                  <a:cubicBezTo>
                    <a:pt x="4101" y="28153"/>
                    <a:pt x="3829" y="28048"/>
                    <a:pt x="3641" y="27818"/>
                  </a:cubicBezTo>
                  <a:cubicBezTo>
                    <a:pt x="3516" y="27630"/>
                    <a:pt x="3411" y="27442"/>
                    <a:pt x="3453" y="27232"/>
                  </a:cubicBezTo>
                  <a:cubicBezTo>
                    <a:pt x="3578" y="26751"/>
                    <a:pt x="3474" y="26291"/>
                    <a:pt x="3034" y="25914"/>
                  </a:cubicBezTo>
                  <a:cubicBezTo>
                    <a:pt x="4311" y="25726"/>
                    <a:pt x="5503" y="25496"/>
                    <a:pt x="6717" y="25454"/>
                  </a:cubicBezTo>
                  <a:close/>
                  <a:moveTo>
                    <a:pt x="14961" y="28802"/>
                  </a:moveTo>
                  <a:lnTo>
                    <a:pt x="14961" y="28802"/>
                  </a:lnTo>
                  <a:cubicBezTo>
                    <a:pt x="15358" y="28885"/>
                    <a:pt x="15547" y="29325"/>
                    <a:pt x="15923" y="29408"/>
                  </a:cubicBezTo>
                  <a:cubicBezTo>
                    <a:pt x="15902" y="29116"/>
                    <a:pt x="15693" y="29011"/>
                    <a:pt x="15588" y="28823"/>
                  </a:cubicBezTo>
                  <a:lnTo>
                    <a:pt x="15588" y="28823"/>
                  </a:lnTo>
                  <a:cubicBezTo>
                    <a:pt x="16070" y="29178"/>
                    <a:pt x="16488" y="29576"/>
                    <a:pt x="16928" y="30036"/>
                  </a:cubicBezTo>
                  <a:cubicBezTo>
                    <a:pt x="16760" y="29513"/>
                    <a:pt x="16446" y="29199"/>
                    <a:pt x="16174" y="28864"/>
                  </a:cubicBezTo>
                  <a:cubicBezTo>
                    <a:pt x="16201" y="28857"/>
                    <a:pt x="16226" y="28853"/>
                    <a:pt x="16249" y="28853"/>
                  </a:cubicBezTo>
                  <a:cubicBezTo>
                    <a:pt x="16353" y="28853"/>
                    <a:pt x="16427" y="28922"/>
                    <a:pt x="16530" y="28990"/>
                  </a:cubicBezTo>
                  <a:cubicBezTo>
                    <a:pt x="16700" y="29160"/>
                    <a:pt x="16888" y="29331"/>
                    <a:pt x="17170" y="29331"/>
                  </a:cubicBezTo>
                  <a:cubicBezTo>
                    <a:pt x="17200" y="29331"/>
                    <a:pt x="17230" y="29329"/>
                    <a:pt x="17262" y="29325"/>
                  </a:cubicBezTo>
                  <a:cubicBezTo>
                    <a:pt x="17276" y="29324"/>
                    <a:pt x="17289" y="29324"/>
                    <a:pt x="17302" y="29324"/>
                  </a:cubicBezTo>
                  <a:cubicBezTo>
                    <a:pt x="17695" y="29324"/>
                    <a:pt x="17920" y="29630"/>
                    <a:pt x="18183" y="29994"/>
                  </a:cubicBezTo>
                  <a:cubicBezTo>
                    <a:pt x="17639" y="30057"/>
                    <a:pt x="17137" y="30204"/>
                    <a:pt x="16635" y="30204"/>
                  </a:cubicBezTo>
                  <a:cubicBezTo>
                    <a:pt x="16028" y="30204"/>
                    <a:pt x="15588" y="29785"/>
                    <a:pt x="15254" y="29283"/>
                  </a:cubicBezTo>
                  <a:cubicBezTo>
                    <a:pt x="15149" y="29157"/>
                    <a:pt x="15065" y="28969"/>
                    <a:pt x="14961" y="28802"/>
                  </a:cubicBezTo>
                  <a:close/>
                  <a:moveTo>
                    <a:pt x="29875" y="31687"/>
                  </a:moveTo>
                  <a:cubicBezTo>
                    <a:pt x="30237" y="31687"/>
                    <a:pt x="30687" y="31742"/>
                    <a:pt x="31051" y="31836"/>
                  </a:cubicBezTo>
                  <a:cubicBezTo>
                    <a:pt x="30465" y="31815"/>
                    <a:pt x="29879" y="31815"/>
                    <a:pt x="29272" y="31794"/>
                  </a:cubicBezTo>
                  <a:cubicBezTo>
                    <a:pt x="29364" y="31720"/>
                    <a:pt x="29593" y="31687"/>
                    <a:pt x="29875" y="31687"/>
                  </a:cubicBezTo>
                  <a:close/>
                  <a:moveTo>
                    <a:pt x="12743" y="29597"/>
                  </a:moveTo>
                  <a:lnTo>
                    <a:pt x="12743" y="29597"/>
                  </a:lnTo>
                  <a:cubicBezTo>
                    <a:pt x="12722" y="29952"/>
                    <a:pt x="12617" y="30287"/>
                    <a:pt x="12471" y="30643"/>
                  </a:cubicBezTo>
                  <a:cubicBezTo>
                    <a:pt x="12324" y="31020"/>
                    <a:pt x="12220" y="31480"/>
                    <a:pt x="11948" y="31857"/>
                  </a:cubicBezTo>
                  <a:cubicBezTo>
                    <a:pt x="11713" y="32209"/>
                    <a:pt x="11459" y="32488"/>
                    <a:pt x="11016" y="32488"/>
                  </a:cubicBezTo>
                  <a:cubicBezTo>
                    <a:pt x="10986" y="32488"/>
                    <a:pt x="10955" y="32487"/>
                    <a:pt x="10922" y="32484"/>
                  </a:cubicBezTo>
                  <a:cubicBezTo>
                    <a:pt x="10881" y="32484"/>
                    <a:pt x="10797" y="32484"/>
                    <a:pt x="10776" y="32526"/>
                  </a:cubicBezTo>
                  <a:cubicBezTo>
                    <a:pt x="10295" y="32861"/>
                    <a:pt x="9709" y="32756"/>
                    <a:pt x="9228" y="33049"/>
                  </a:cubicBezTo>
                  <a:cubicBezTo>
                    <a:pt x="9106" y="33117"/>
                    <a:pt x="8975" y="33194"/>
                    <a:pt x="8830" y="33194"/>
                  </a:cubicBezTo>
                  <a:cubicBezTo>
                    <a:pt x="8751" y="33194"/>
                    <a:pt x="8667" y="33171"/>
                    <a:pt x="8579" y="33112"/>
                  </a:cubicBezTo>
                  <a:lnTo>
                    <a:pt x="9123" y="32568"/>
                  </a:lnTo>
                  <a:lnTo>
                    <a:pt x="9123" y="32568"/>
                  </a:lnTo>
                  <a:cubicBezTo>
                    <a:pt x="9123" y="32756"/>
                    <a:pt x="9018" y="32861"/>
                    <a:pt x="9123" y="32986"/>
                  </a:cubicBezTo>
                  <a:cubicBezTo>
                    <a:pt x="9521" y="32693"/>
                    <a:pt x="9834" y="32359"/>
                    <a:pt x="10148" y="32003"/>
                  </a:cubicBezTo>
                  <a:cubicBezTo>
                    <a:pt x="10190" y="32003"/>
                    <a:pt x="10169" y="32108"/>
                    <a:pt x="10253" y="32108"/>
                  </a:cubicBezTo>
                  <a:cubicBezTo>
                    <a:pt x="10399" y="31815"/>
                    <a:pt x="10504" y="31522"/>
                    <a:pt x="10504" y="31208"/>
                  </a:cubicBezTo>
                  <a:cubicBezTo>
                    <a:pt x="10546" y="30999"/>
                    <a:pt x="10609" y="30894"/>
                    <a:pt x="10797" y="30852"/>
                  </a:cubicBezTo>
                  <a:lnTo>
                    <a:pt x="10797" y="30852"/>
                  </a:lnTo>
                  <a:cubicBezTo>
                    <a:pt x="10713" y="31375"/>
                    <a:pt x="10671" y="31857"/>
                    <a:pt x="10588" y="32359"/>
                  </a:cubicBezTo>
                  <a:cubicBezTo>
                    <a:pt x="10985" y="31794"/>
                    <a:pt x="10985" y="31124"/>
                    <a:pt x="11194" y="30434"/>
                  </a:cubicBezTo>
                  <a:lnTo>
                    <a:pt x="11194" y="30434"/>
                  </a:lnTo>
                  <a:cubicBezTo>
                    <a:pt x="11299" y="30685"/>
                    <a:pt x="11132" y="30852"/>
                    <a:pt x="11236" y="30999"/>
                  </a:cubicBezTo>
                  <a:cubicBezTo>
                    <a:pt x="11634" y="30852"/>
                    <a:pt x="11383" y="30266"/>
                    <a:pt x="11822" y="30120"/>
                  </a:cubicBezTo>
                  <a:lnTo>
                    <a:pt x="11822" y="30120"/>
                  </a:lnTo>
                  <a:cubicBezTo>
                    <a:pt x="11697" y="30601"/>
                    <a:pt x="11487" y="31061"/>
                    <a:pt x="11487" y="31585"/>
                  </a:cubicBezTo>
                  <a:cubicBezTo>
                    <a:pt x="11738" y="30999"/>
                    <a:pt x="12031" y="30434"/>
                    <a:pt x="12324" y="29785"/>
                  </a:cubicBezTo>
                  <a:lnTo>
                    <a:pt x="12324" y="29785"/>
                  </a:lnTo>
                  <a:cubicBezTo>
                    <a:pt x="12324" y="30057"/>
                    <a:pt x="12199" y="30225"/>
                    <a:pt x="12220" y="30497"/>
                  </a:cubicBezTo>
                  <a:cubicBezTo>
                    <a:pt x="12555" y="30266"/>
                    <a:pt x="12534" y="29848"/>
                    <a:pt x="12743" y="29597"/>
                  </a:cubicBezTo>
                  <a:close/>
                  <a:moveTo>
                    <a:pt x="11425" y="28990"/>
                  </a:moveTo>
                  <a:cubicBezTo>
                    <a:pt x="11718" y="28990"/>
                    <a:pt x="12010" y="29053"/>
                    <a:pt x="12262" y="29157"/>
                  </a:cubicBezTo>
                  <a:cubicBezTo>
                    <a:pt x="12229" y="29160"/>
                    <a:pt x="12196" y="29161"/>
                    <a:pt x="12163" y="29161"/>
                  </a:cubicBezTo>
                  <a:cubicBezTo>
                    <a:pt x="12032" y="29161"/>
                    <a:pt x="11897" y="29145"/>
                    <a:pt x="11763" y="29145"/>
                  </a:cubicBezTo>
                  <a:cubicBezTo>
                    <a:pt x="11649" y="29145"/>
                    <a:pt x="11535" y="29157"/>
                    <a:pt x="11425" y="29199"/>
                  </a:cubicBezTo>
                  <a:cubicBezTo>
                    <a:pt x="11634" y="29388"/>
                    <a:pt x="11906" y="29262"/>
                    <a:pt x="12115" y="29388"/>
                  </a:cubicBezTo>
                  <a:cubicBezTo>
                    <a:pt x="11864" y="29408"/>
                    <a:pt x="11592" y="29367"/>
                    <a:pt x="11487" y="29471"/>
                  </a:cubicBezTo>
                  <a:cubicBezTo>
                    <a:pt x="11174" y="29722"/>
                    <a:pt x="10776" y="29618"/>
                    <a:pt x="10441" y="29806"/>
                  </a:cubicBezTo>
                  <a:cubicBezTo>
                    <a:pt x="10494" y="29858"/>
                    <a:pt x="10562" y="29858"/>
                    <a:pt x="10630" y="29858"/>
                  </a:cubicBezTo>
                  <a:cubicBezTo>
                    <a:pt x="10698" y="29858"/>
                    <a:pt x="10766" y="29858"/>
                    <a:pt x="10818" y="29911"/>
                  </a:cubicBezTo>
                  <a:cubicBezTo>
                    <a:pt x="10692" y="29994"/>
                    <a:pt x="10504" y="29952"/>
                    <a:pt x="10441" y="30120"/>
                  </a:cubicBezTo>
                  <a:cubicBezTo>
                    <a:pt x="10527" y="30163"/>
                    <a:pt x="10612" y="30170"/>
                    <a:pt x="10701" y="30170"/>
                  </a:cubicBezTo>
                  <a:cubicBezTo>
                    <a:pt x="10751" y="30170"/>
                    <a:pt x="10803" y="30168"/>
                    <a:pt x="10857" y="30168"/>
                  </a:cubicBezTo>
                  <a:cubicBezTo>
                    <a:pt x="10937" y="30168"/>
                    <a:pt x="11021" y="30174"/>
                    <a:pt x="11111" y="30204"/>
                  </a:cubicBezTo>
                  <a:cubicBezTo>
                    <a:pt x="10692" y="30371"/>
                    <a:pt x="10253" y="30308"/>
                    <a:pt x="9939" y="30559"/>
                  </a:cubicBezTo>
                  <a:cubicBezTo>
                    <a:pt x="9939" y="30685"/>
                    <a:pt x="10044" y="30643"/>
                    <a:pt x="10044" y="30727"/>
                  </a:cubicBezTo>
                  <a:cubicBezTo>
                    <a:pt x="9876" y="30789"/>
                    <a:pt x="9730" y="30789"/>
                    <a:pt x="9604" y="30915"/>
                  </a:cubicBezTo>
                  <a:cubicBezTo>
                    <a:pt x="9666" y="30977"/>
                    <a:pt x="9731" y="30993"/>
                    <a:pt x="9798" y="30993"/>
                  </a:cubicBezTo>
                  <a:cubicBezTo>
                    <a:pt x="9872" y="30993"/>
                    <a:pt x="9950" y="30974"/>
                    <a:pt x="10030" y="30974"/>
                  </a:cubicBezTo>
                  <a:cubicBezTo>
                    <a:pt x="10075" y="30974"/>
                    <a:pt x="10122" y="30980"/>
                    <a:pt x="10169" y="30999"/>
                  </a:cubicBezTo>
                  <a:cubicBezTo>
                    <a:pt x="9814" y="31354"/>
                    <a:pt x="9249" y="31208"/>
                    <a:pt x="8893" y="31543"/>
                  </a:cubicBezTo>
                  <a:cubicBezTo>
                    <a:pt x="8966" y="31569"/>
                    <a:pt x="9037" y="31577"/>
                    <a:pt x="9109" y="31577"/>
                  </a:cubicBezTo>
                  <a:cubicBezTo>
                    <a:pt x="9205" y="31577"/>
                    <a:pt x="9304" y="31563"/>
                    <a:pt x="9413" y="31563"/>
                  </a:cubicBezTo>
                  <a:cubicBezTo>
                    <a:pt x="9479" y="31563"/>
                    <a:pt x="9549" y="31568"/>
                    <a:pt x="9625" y="31585"/>
                  </a:cubicBezTo>
                  <a:cubicBezTo>
                    <a:pt x="9102" y="32149"/>
                    <a:pt x="8600" y="32693"/>
                    <a:pt x="8098" y="33258"/>
                  </a:cubicBezTo>
                  <a:cubicBezTo>
                    <a:pt x="8077" y="33091"/>
                    <a:pt x="8140" y="32965"/>
                    <a:pt x="8181" y="32840"/>
                  </a:cubicBezTo>
                  <a:cubicBezTo>
                    <a:pt x="8265" y="32735"/>
                    <a:pt x="8286" y="32568"/>
                    <a:pt x="8370" y="32463"/>
                  </a:cubicBezTo>
                  <a:cubicBezTo>
                    <a:pt x="8516" y="32233"/>
                    <a:pt x="8663" y="31961"/>
                    <a:pt x="8684" y="31647"/>
                  </a:cubicBezTo>
                  <a:cubicBezTo>
                    <a:pt x="8705" y="31522"/>
                    <a:pt x="8788" y="31417"/>
                    <a:pt x="8872" y="31313"/>
                  </a:cubicBezTo>
                  <a:cubicBezTo>
                    <a:pt x="9039" y="31020"/>
                    <a:pt x="9249" y="30748"/>
                    <a:pt x="9311" y="30371"/>
                  </a:cubicBezTo>
                  <a:cubicBezTo>
                    <a:pt x="9332" y="30225"/>
                    <a:pt x="9437" y="30120"/>
                    <a:pt x="9542" y="30015"/>
                  </a:cubicBezTo>
                  <a:cubicBezTo>
                    <a:pt x="10065" y="29492"/>
                    <a:pt x="10630" y="29011"/>
                    <a:pt x="11425" y="28990"/>
                  </a:cubicBezTo>
                  <a:close/>
                  <a:moveTo>
                    <a:pt x="24774" y="32045"/>
                  </a:moveTo>
                  <a:cubicBezTo>
                    <a:pt x="24607" y="32631"/>
                    <a:pt x="24418" y="33175"/>
                    <a:pt x="24251" y="33761"/>
                  </a:cubicBezTo>
                  <a:cubicBezTo>
                    <a:pt x="24355" y="33154"/>
                    <a:pt x="24481" y="32568"/>
                    <a:pt x="24774" y="32045"/>
                  </a:cubicBezTo>
                  <a:close/>
                  <a:moveTo>
                    <a:pt x="25088" y="30517"/>
                  </a:moveTo>
                  <a:lnTo>
                    <a:pt x="25088" y="30517"/>
                  </a:lnTo>
                  <a:cubicBezTo>
                    <a:pt x="25004" y="30852"/>
                    <a:pt x="24816" y="31145"/>
                    <a:pt x="24669" y="31459"/>
                  </a:cubicBezTo>
                  <a:cubicBezTo>
                    <a:pt x="24251" y="32317"/>
                    <a:pt x="24042" y="33258"/>
                    <a:pt x="23770" y="34179"/>
                  </a:cubicBezTo>
                  <a:cubicBezTo>
                    <a:pt x="23749" y="34305"/>
                    <a:pt x="23728" y="34430"/>
                    <a:pt x="23644" y="34556"/>
                  </a:cubicBezTo>
                  <a:cubicBezTo>
                    <a:pt x="23707" y="34137"/>
                    <a:pt x="23811" y="33719"/>
                    <a:pt x="23937" y="33300"/>
                  </a:cubicBezTo>
                  <a:cubicBezTo>
                    <a:pt x="24230" y="32338"/>
                    <a:pt x="24544" y="31375"/>
                    <a:pt x="25088" y="30517"/>
                  </a:cubicBezTo>
                  <a:close/>
                  <a:moveTo>
                    <a:pt x="34070" y="25033"/>
                  </a:moveTo>
                  <a:cubicBezTo>
                    <a:pt x="34103" y="25033"/>
                    <a:pt x="34136" y="25034"/>
                    <a:pt x="34169" y="25035"/>
                  </a:cubicBezTo>
                  <a:cubicBezTo>
                    <a:pt x="34399" y="25056"/>
                    <a:pt x="34629" y="25015"/>
                    <a:pt x="34650" y="25370"/>
                  </a:cubicBezTo>
                  <a:cubicBezTo>
                    <a:pt x="34650" y="25486"/>
                    <a:pt x="34755" y="25524"/>
                    <a:pt x="34861" y="25524"/>
                  </a:cubicBezTo>
                  <a:cubicBezTo>
                    <a:pt x="34889" y="25524"/>
                    <a:pt x="34917" y="25521"/>
                    <a:pt x="34943" y="25517"/>
                  </a:cubicBezTo>
                  <a:cubicBezTo>
                    <a:pt x="35122" y="25484"/>
                    <a:pt x="35327" y="25413"/>
                    <a:pt x="35517" y="25413"/>
                  </a:cubicBezTo>
                  <a:cubicBezTo>
                    <a:pt x="35571" y="25413"/>
                    <a:pt x="35624" y="25419"/>
                    <a:pt x="35675" y="25433"/>
                  </a:cubicBezTo>
                  <a:cubicBezTo>
                    <a:pt x="35896" y="25458"/>
                    <a:pt x="36109" y="25468"/>
                    <a:pt x="36324" y="25468"/>
                  </a:cubicBezTo>
                  <a:cubicBezTo>
                    <a:pt x="36476" y="25468"/>
                    <a:pt x="36628" y="25463"/>
                    <a:pt x="36784" y="25454"/>
                  </a:cubicBezTo>
                  <a:cubicBezTo>
                    <a:pt x="36847" y="25454"/>
                    <a:pt x="36931" y="25475"/>
                    <a:pt x="36993" y="25517"/>
                  </a:cubicBezTo>
                  <a:cubicBezTo>
                    <a:pt x="37145" y="25628"/>
                    <a:pt x="37302" y="25666"/>
                    <a:pt x="37461" y="25666"/>
                  </a:cubicBezTo>
                  <a:cubicBezTo>
                    <a:pt x="37631" y="25666"/>
                    <a:pt x="37804" y="25623"/>
                    <a:pt x="37977" y="25579"/>
                  </a:cubicBezTo>
                  <a:cubicBezTo>
                    <a:pt x="38479" y="25475"/>
                    <a:pt x="38939" y="25412"/>
                    <a:pt x="39441" y="25328"/>
                  </a:cubicBezTo>
                  <a:cubicBezTo>
                    <a:pt x="39484" y="25320"/>
                    <a:pt x="39526" y="25308"/>
                    <a:pt x="39567" y="25308"/>
                  </a:cubicBezTo>
                  <a:cubicBezTo>
                    <a:pt x="39627" y="25308"/>
                    <a:pt x="39685" y="25334"/>
                    <a:pt x="39734" y="25433"/>
                  </a:cubicBezTo>
                  <a:cubicBezTo>
                    <a:pt x="39782" y="25516"/>
                    <a:pt x="39856" y="25539"/>
                    <a:pt x="39939" y="25539"/>
                  </a:cubicBezTo>
                  <a:cubicBezTo>
                    <a:pt x="40001" y="25539"/>
                    <a:pt x="40069" y="25526"/>
                    <a:pt x="40132" y="25517"/>
                  </a:cubicBezTo>
                  <a:cubicBezTo>
                    <a:pt x="40613" y="25412"/>
                    <a:pt x="41094" y="25307"/>
                    <a:pt x="41596" y="25266"/>
                  </a:cubicBezTo>
                  <a:cubicBezTo>
                    <a:pt x="41614" y="25266"/>
                    <a:pt x="41634" y="25264"/>
                    <a:pt x="41656" y="25264"/>
                  </a:cubicBezTo>
                  <a:cubicBezTo>
                    <a:pt x="41710" y="25264"/>
                    <a:pt x="41779" y="25275"/>
                    <a:pt x="41868" y="25349"/>
                  </a:cubicBezTo>
                  <a:cubicBezTo>
                    <a:pt x="41534" y="25475"/>
                    <a:pt x="41220" y="25579"/>
                    <a:pt x="40906" y="25726"/>
                  </a:cubicBezTo>
                  <a:cubicBezTo>
                    <a:pt x="40780" y="25768"/>
                    <a:pt x="40592" y="25768"/>
                    <a:pt x="40571" y="25977"/>
                  </a:cubicBezTo>
                  <a:cubicBezTo>
                    <a:pt x="40571" y="25977"/>
                    <a:pt x="40508" y="26040"/>
                    <a:pt x="40488" y="26040"/>
                  </a:cubicBezTo>
                  <a:cubicBezTo>
                    <a:pt x="40027" y="26207"/>
                    <a:pt x="39546" y="26395"/>
                    <a:pt x="39044" y="26584"/>
                  </a:cubicBezTo>
                  <a:cubicBezTo>
                    <a:pt x="39148" y="26291"/>
                    <a:pt x="39441" y="26165"/>
                    <a:pt x="39525" y="25872"/>
                  </a:cubicBezTo>
                  <a:cubicBezTo>
                    <a:pt x="39512" y="25871"/>
                    <a:pt x="39500" y="25870"/>
                    <a:pt x="39488" y="25870"/>
                  </a:cubicBezTo>
                  <a:cubicBezTo>
                    <a:pt x="39342" y="25870"/>
                    <a:pt x="39248" y="25983"/>
                    <a:pt x="39190" y="26061"/>
                  </a:cubicBezTo>
                  <a:cubicBezTo>
                    <a:pt x="38939" y="26291"/>
                    <a:pt x="38688" y="26479"/>
                    <a:pt x="38521" y="26793"/>
                  </a:cubicBezTo>
                  <a:cubicBezTo>
                    <a:pt x="38479" y="26919"/>
                    <a:pt x="38207" y="26981"/>
                    <a:pt x="37977" y="27086"/>
                  </a:cubicBezTo>
                  <a:cubicBezTo>
                    <a:pt x="38270" y="26605"/>
                    <a:pt x="38667" y="26312"/>
                    <a:pt x="38876" y="25831"/>
                  </a:cubicBezTo>
                  <a:lnTo>
                    <a:pt x="38876" y="25831"/>
                  </a:lnTo>
                  <a:cubicBezTo>
                    <a:pt x="38416" y="26082"/>
                    <a:pt x="38102" y="26416"/>
                    <a:pt x="37851" y="26772"/>
                  </a:cubicBezTo>
                  <a:cubicBezTo>
                    <a:pt x="37433" y="27316"/>
                    <a:pt x="36889" y="27651"/>
                    <a:pt x="36198" y="27860"/>
                  </a:cubicBezTo>
                  <a:cubicBezTo>
                    <a:pt x="36512" y="27337"/>
                    <a:pt x="36951" y="26898"/>
                    <a:pt x="37265" y="26312"/>
                  </a:cubicBezTo>
                  <a:lnTo>
                    <a:pt x="37265" y="26312"/>
                  </a:lnTo>
                  <a:cubicBezTo>
                    <a:pt x="36889" y="26479"/>
                    <a:pt x="36721" y="26730"/>
                    <a:pt x="36533" y="26981"/>
                  </a:cubicBezTo>
                  <a:cubicBezTo>
                    <a:pt x="36282" y="27316"/>
                    <a:pt x="35905" y="27609"/>
                    <a:pt x="35759" y="28048"/>
                  </a:cubicBezTo>
                  <a:cubicBezTo>
                    <a:pt x="35749" y="28096"/>
                    <a:pt x="35714" y="28109"/>
                    <a:pt x="35668" y="28109"/>
                  </a:cubicBezTo>
                  <a:cubicBezTo>
                    <a:pt x="35613" y="28109"/>
                    <a:pt x="35544" y="28090"/>
                    <a:pt x="35487" y="28090"/>
                  </a:cubicBezTo>
                  <a:cubicBezTo>
                    <a:pt x="35591" y="27818"/>
                    <a:pt x="35884" y="27672"/>
                    <a:pt x="35968" y="27358"/>
                  </a:cubicBezTo>
                  <a:cubicBezTo>
                    <a:pt x="35957" y="27357"/>
                    <a:pt x="35947" y="27356"/>
                    <a:pt x="35936" y="27356"/>
                  </a:cubicBezTo>
                  <a:cubicBezTo>
                    <a:pt x="35750" y="27356"/>
                    <a:pt x="35667" y="27530"/>
                    <a:pt x="35529" y="27609"/>
                  </a:cubicBezTo>
                  <a:cubicBezTo>
                    <a:pt x="35529" y="27463"/>
                    <a:pt x="35675" y="27421"/>
                    <a:pt x="35633" y="27232"/>
                  </a:cubicBezTo>
                  <a:lnTo>
                    <a:pt x="35633" y="27232"/>
                  </a:lnTo>
                  <a:cubicBezTo>
                    <a:pt x="35047" y="27651"/>
                    <a:pt x="34754" y="28279"/>
                    <a:pt x="34294" y="28760"/>
                  </a:cubicBezTo>
                  <a:cubicBezTo>
                    <a:pt x="34524" y="28279"/>
                    <a:pt x="34817" y="27818"/>
                    <a:pt x="35131" y="27358"/>
                  </a:cubicBezTo>
                  <a:lnTo>
                    <a:pt x="35131" y="27358"/>
                  </a:lnTo>
                  <a:cubicBezTo>
                    <a:pt x="34943" y="27400"/>
                    <a:pt x="34838" y="27463"/>
                    <a:pt x="34754" y="27609"/>
                  </a:cubicBezTo>
                  <a:cubicBezTo>
                    <a:pt x="34741" y="27636"/>
                    <a:pt x="34719" y="27671"/>
                    <a:pt x="34689" y="27671"/>
                  </a:cubicBezTo>
                  <a:cubicBezTo>
                    <a:pt x="34674" y="27671"/>
                    <a:pt x="34657" y="27663"/>
                    <a:pt x="34637" y="27641"/>
                  </a:cubicBezTo>
                  <a:lnTo>
                    <a:pt x="34637" y="27641"/>
                  </a:lnTo>
                  <a:cubicBezTo>
                    <a:pt x="35053" y="27142"/>
                    <a:pt x="35469" y="26685"/>
                    <a:pt x="35947" y="26144"/>
                  </a:cubicBezTo>
                  <a:lnTo>
                    <a:pt x="35947" y="26144"/>
                  </a:lnTo>
                  <a:cubicBezTo>
                    <a:pt x="35466" y="26312"/>
                    <a:pt x="35173" y="26605"/>
                    <a:pt x="34901" y="26919"/>
                  </a:cubicBezTo>
                  <a:cubicBezTo>
                    <a:pt x="34273" y="27630"/>
                    <a:pt x="33687" y="28362"/>
                    <a:pt x="33227" y="29178"/>
                  </a:cubicBezTo>
                  <a:cubicBezTo>
                    <a:pt x="33122" y="29388"/>
                    <a:pt x="33122" y="29388"/>
                    <a:pt x="32850" y="29450"/>
                  </a:cubicBezTo>
                  <a:cubicBezTo>
                    <a:pt x="33081" y="28864"/>
                    <a:pt x="33478" y="28362"/>
                    <a:pt x="33792" y="27735"/>
                  </a:cubicBezTo>
                  <a:lnTo>
                    <a:pt x="33792" y="27735"/>
                  </a:lnTo>
                  <a:cubicBezTo>
                    <a:pt x="33646" y="27776"/>
                    <a:pt x="33562" y="27860"/>
                    <a:pt x="33499" y="27944"/>
                  </a:cubicBezTo>
                  <a:cubicBezTo>
                    <a:pt x="33143" y="28446"/>
                    <a:pt x="32809" y="28927"/>
                    <a:pt x="32495" y="29450"/>
                  </a:cubicBezTo>
                  <a:cubicBezTo>
                    <a:pt x="32348" y="29660"/>
                    <a:pt x="32202" y="29806"/>
                    <a:pt x="31993" y="29911"/>
                  </a:cubicBezTo>
                  <a:cubicBezTo>
                    <a:pt x="31700" y="30036"/>
                    <a:pt x="31449" y="30183"/>
                    <a:pt x="31093" y="30287"/>
                  </a:cubicBezTo>
                  <a:cubicBezTo>
                    <a:pt x="31469" y="29701"/>
                    <a:pt x="31867" y="29095"/>
                    <a:pt x="32223" y="28488"/>
                  </a:cubicBezTo>
                  <a:cubicBezTo>
                    <a:pt x="32202" y="28488"/>
                    <a:pt x="32181" y="28467"/>
                    <a:pt x="32139" y="28446"/>
                  </a:cubicBezTo>
                  <a:cubicBezTo>
                    <a:pt x="31595" y="28927"/>
                    <a:pt x="31260" y="29597"/>
                    <a:pt x="30779" y="30225"/>
                  </a:cubicBezTo>
                  <a:cubicBezTo>
                    <a:pt x="30946" y="29869"/>
                    <a:pt x="31051" y="29597"/>
                    <a:pt x="31197" y="29220"/>
                  </a:cubicBezTo>
                  <a:lnTo>
                    <a:pt x="31197" y="29220"/>
                  </a:lnTo>
                  <a:cubicBezTo>
                    <a:pt x="30528" y="29660"/>
                    <a:pt x="30465" y="30392"/>
                    <a:pt x="30088" y="30915"/>
                  </a:cubicBezTo>
                  <a:cubicBezTo>
                    <a:pt x="30214" y="30329"/>
                    <a:pt x="30570" y="29827"/>
                    <a:pt x="30758" y="29136"/>
                  </a:cubicBezTo>
                  <a:lnTo>
                    <a:pt x="30758" y="29136"/>
                  </a:lnTo>
                  <a:cubicBezTo>
                    <a:pt x="30130" y="29806"/>
                    <a:pt x="29921" y="30664"/>
                    <a:pt x="29398" y="31292"/>
                  </a:cubicBezTo>
                  <a:cubicBezTo>
                    <a:pt x="29607" y="30371"/>
                    <a:pt x="30088" y="29555"/>
                    <a:pt x="30507" y="28697"/>
                  </a:cubicBezTo>
                  <a:lnTo>
                    <a:pt x="30507" y="28697"/>
                  </a:lnTo>
                  <a:cubicBezTo>
                    <a:pt x="30319" y="28760"/>
                    <a:pt x="30235" y="28823"/>
                    <a:pt x="30193" y="28927"/>
                  </a:cubicBezTo>
                  <a:cubicBezTo>
                    <a:pt x="29691" y="29701"/>
                    <a:pt x="29293" y="30476"/>
                    <a:pt x="29000" y="31333"/>
                  </a:cubicBezTo>
                  <a:cubicBezTo>
                    <a:pt x="28959" y="31501"/>
                    <a:pt x="28896" y="31626"/>
                    <a:pt x="28728" y="31647"/>
                  </a:cubicBezTo>
                  <a:cubicBezTo>
                    <a:pt x="29398" y="29680"/>
                    <a:pt x="30633" y="28028"/>
                    <a:pt x="31867" y="26354"/>
                  </a:cubicBezTo>
                  <a:lnTo>
                    <a:pt x="31867" y="26354"/>
                  </a:lnTo>
                  <a:cubicBezTo>
                    <a:pt x="31449" y="26584"/>
                    <a:pt x="31156" y="26919"/>
                    <a:pt x="30884" y="27295"/>
                  </a:cubicBezTo>
                  <a:cubicBezTo>
                    <a:pt x="30340" y="28028"/>
                    <a:pt x="29837" y="28760"/>
                    <a:pt x="29398" y="29534"/>
                  </a:cubicBezTo>
                  <a:cubicBezTo>
                    <a:pt x="29105" y="30099"/>
                    <a:pt x="28896" y="30664"/>
                    <a:pt x="28624" y="31208"/>
                  </a:cubicBezTo>
                  <a:cubicBezTo>
                    <a:pt x="28415" y="31626"/>
                    <a:pt x="28247" y="32108"/>
                    <a:pt x="27682" y="32296"/>
                  </a:cubicBezTo>
                  <a:cubicBezTo>
                    <a:pt x="28122" y="30789"/>
                    <a:pt x="28666" y="29388"/>
                    <a:pt x="29482" y="28069"/>
                  </a:cubicBezTo>
                  <a:lnTo>
                    <a:pt x="29482" y="28069"/>
                  </a:lnTo>
                  <a:cubicBezTo>
                    <a:pt x="29314" y="28153"/>
                    <a:pt x="29168" y="28279"/>
                    <a:pt x="29000" y="28551"/>
                  </a:cubicBezTo>
                  <a:cubicBezTo>
                    <a:pt x="28310" y="29722"/>
                    <a:pt x="27787" y="30978"/>
                    <a:pt x="27431" y="32275"/>
                  </a:cubicBezTo>
                  <a:cubicBezTo>
                    <a:pt x="27389" y="32463"/>
                    <a:pt x="27306" y="32589"/>
                    <a:pt x="27096" y="32652"/>
                  </a:cubicBezTo>
                  <a:cubicBezTo>
                    <a:pt x="27201" y="31961"/>
                    <a:pt x="27515" y="31375"/>
                    <a:pt x="27599" y="30685"/>
                  </a:cubicBezTo>
                  <a:lnTo>
                    <a:pt x="27599" y="30685"/>
                  </a:lnTo>
                  <a:cubicBezTo>
                    <a:pt x="27264" y="31187"/>
                    <a:pt x="27075" y="31731"/>
                    <a:pt x="26887" y="32317"/>
                  </a:cubicBezTo>
                  <a:cubicBezTo>
                    <a:pt x="26866" y="32442"/>
                    <a:pt x="26803" y="32589"/>
                    <a:pt x="26783" y="32756"/>
                  </a:cubicBezTo>
                  <a:cubicBezTo>
                    <a:pt x="26762" y="32861"/>
                    <a:pt x="26741" y="32945"/>
                    <a:pt x="26573" y="32965"/>
                  </a:cubicBezTo>
                  <a:cubicBezTo>
                    <a:pt x="26678" y="32254"/>
                    <a:pt x="26992" y="31626"/>
                    <a:pt x="27117" y="30873"/>
                  </a:cubicBezTo>
                  <a:lnTo>
                    <a:pt x="27117" y="30873"/>
                  </a:lnTo>
                  <a:cubicBezTo>
                    <a:pt x="26866" y="31208"/>
                    <a:pt x="26762" y="31522"/>
                    <a:pt x="26636" y="31815"/>
                  </a:cubicBezTo>
                  <a:cubicBezTo>
                    <a:pt x="26490" y="32170"/>
                    <a:pt x="26364" y="32547"/>
                    <a:pt x="26280" y="32945"/>
                  </a:cubicBezTo>
                  <a:cubicBezTo>
                    <a:pt x="26239" y="33175"/>
                    <a:pt x="26113" y="33321"/>
                    <a:pt x="25904" y="33426"/>
                  </a:cubicBezTo>
                  <a:cubicBezTo>
                    <a:pt x="25736" y="33510"/>
                    <a:pt x="25632" y="33614"/>
                    <a:pt x="25485" y="33677"/>
                  </a:cubicBezTo>
                  <a:cubicBezTo>
                    <a:pt x="25632" y="32798"/>
                    <a:pt x="26008" y="32003"/>
                    <a:pt x="26176" y="31124"/>
                  </a:cubicBezTo>
                  <a:lnTo>
                    <a:pt x="26176" y="31124"/>
                  </a:lnTo>
                  <a:cubicBezTo>
                    <a:pt x="26008" y="31313"/>
                    <a:pt x="25925" y="31585"/>
                    <a:pt x="25820" y="31815"/>
                  </a:cubicBezTo>
                  <a:cubicBezTo>
                    <a:pt x="25548" y="32463"/>
                    <a:pt x="25318" y="33112"/>
                    <a:pt x="25192" y="33823"/>
                  </a:cubicBezTo>
                  <a:cubicBezTo>
                    <a:pt x="25171" y="33928"/>
                    <a:pt x="25171" y="33928"/>
                    <a:pt x="24858" y="34116"/>
                  </a:cubicBezTo>
                  <a:cubicBezTo>
                    <a:pt x="25067" y="33070"/>
                    <a:pt x="25381" y="32066"/>
                    <a:pt x="25715" y="31020"/>
                  </a:cubicBezTo>
                  <a:lnTo>
                    <a:pt x="25715" y="31020"/>
                  </a:lnTo>
                  <a:cubicBezTo>
                    <a:pt x="25423" y="31271"/>
                    <a:pt x="25318" y="31438"/>
                    <a:pt x="25109" y="32108"/>
                  </a:cubicBezTo>
                  <a:cubicBezTo>
                    <a:pt x="24879" y="32819"/>
                    <a:pt x="24648" y="33489"/>
                    <a:pt x="24502" y="34221"/>
                  </a:cubicBezTo>
                  <a:cubicBezTo>
                    <a:pt x="24481" y="34326"/>
                    <a:pt x="24481" y="34430"/>
                    <a:pt x="24335" y="34451"/>
                  </a:cubicBezTo>
                  <a:cubicBezTo>
                    <a:pt x="24690" y="32945"/>
                    <a:pt x="25171" y="31480"/>
                    <a:pt x="25799" y="30036"/>
                  </a:cubicBezTo>
                  <a:cubicBezTo>
                    <a:pt x="25773" y="30025"/>
                    <a:pt x="25753" y="30021"/>
                    <a:pt x="25737" y="30021"/>
                  </a:cubicBezTo>
                  <a:cubicBezTo>
                    <a:pt x="25664" y="30021"/>
                    <a:pt x="25680" y="30120"/>
                    <a:pt x="25611" y="30120"/>
                  </a:cubicBezTo>
                  <a:cubicBezTo>
                    <a:pt x="25946" y="29388"/>
                    <a:pt x="26385" y="28697"/>
                    <a:pt x="26783" y="28028"/>
                  </a:cubicBezTo>
                  <a:lnTo>
                    <a:pt x="26783" y="28028"/>
                  </a:lnTo>
                  <a:cubicBezTo>
                    <a:pt x="26594" y="28132"/>
                    <a:pt x="26469" y="28300"/>
                    <a:pt x="26343" y="28467"/>
                  </a:cubicBezTo>
                  <a:cubicBezTo>
                    <a:pt x="25841" y="29053"/>
                    <a:pt x="25527" y="29701"/>
                    <a:pt x="25171" y="30350"/>
                  </a:cubicBezTo>
                  <a:lnTo>
                    <a:pt x="25088" y="30517"/>
                  </a:lnTo>
                  <a:cubicBezTo>
                    <a:pt x="25025" y="30350"/>
                    <a:pt x="25192" y="30266"/>
                    <a:pt x="25192" y="30057"/>
                  </a:cubicBezTo>
                  <a:cubicBezTo>
                    <a:pt x="25067" y="30057"/>
                    <a:pt x="25004" y="30183"/>
                    <a:pt x="24962" y="30266"/>
                  </a:cubicBezTo>
                  <a:cubicBezTo>
                    <a:pt x="23979" y="31752"/>
                    <a:pt x="23456" y="33405"/>
                    <a:pt x="23205" y="35142"/>
                  </a:cubicBezTo>
                  <a:cubicBezTo>
                    <a:pt x="23184" y="35309"/>
                    <a:pt x="23079" y="35351"/>
                    <a:pt x="22933" y="35455"/>
                  </a:cubicBezTo>
                  <a:cubicBezTo>
                    <a:pt x="22891" y="34744"/>
                    <a:pt x="23037" y="34116"/>
                    <a:pt x="23184" y="33468"/>
                  </a:cubicBezTo>
                  <a:cubicBezTo>
                    <a:pt x="23435" y="32233"/>
                    <a:pt x="23832" y="31020"/>
                    <a:pt x="24355" y="29911"/>
                  </a:cubicBezTo>
                  <a:cubicBezTo>
                    <a:pt x="24690" y="29136"/>
                    <a:pt x="25130" y="28404"/>
                    <a:pt x="25527" y="27651"/>
                  </a:cubicBezTo>
                  <a:cubicBezTo>
                    <a:pt x="25590" y="27546"/>
                    <a:pt x="25611" y="27463"/>
                    <a:pt x="25611" y="27337"/>
                  </a:cubicBezTo>
                  <a:lnTo>
                    <a:pt x="25611" y="27337"/>
                  </a:lnTo>
                  <a:cubicBezTo>
                    <a:pt x="25423" y="27567"/>
                    <a:pt x="25234" y="27776"/>
                    <a:pt x="25109" y="28028"/>
                  </a:cubicBezTo>
                  <a:cubicBezTo>
                    <a:pt x="24858" y="28488"/>
                    <a:pt x="24565" y="28927"/>
                    <a:pt x="24335" y="29429"/>
                  </a:cubicBezTo>
                  <a:cubicBezTo>
                    <a:pt x="23623" y="30957"/>
                    <a:pt x="22995" y="32526"/>
                    <a:pt x="22702" y="34158"/>
                  </a:cubicBezTo>
                  <a:cubicBezTo>
                    <a:pt x="22619" y="34577"/>
                    <a:pt x="22598" y="34995"/>
                    <a:pt x="22619" y="35414"/>
                  </a:cubicBezTo>
                  <a:cubicBezTo>
                    <a:pt x="22661" y="35518"/>
                    <a:pt x="22682" y="35665"/>
                    <a:pt x="22514" y="35706"/>
                  </a:cubicBezTo>
                  <a:cubicBezTo>
                    <a:pt x="22263" y="34095"/>
                    <a:pt x="22263" y="32484"/>
                    <a:pt x="22682" y="30915"/>
                  </a:cubicBezTo>
                  <a:cubicBezTo>
                    <a:pt x="23330" y="28404"/>
                    <a:pt x="24816" y="26626"/>
                    <a:pt x="27285" y="25747"/>
                  </a:cubicBezTo>
                  <a:cubicBezTo>
                    <a:pt x="27507" y="25673"/>
                    <a:pt x="27718" y="25599"/>
                    <a:pt x="27956" y="25599"/>
                  </a:cubicBezTo>
                  <a:cubicBezTo>
                    <a:pt x="28055" y="25599"/>
                    <a:pt x="28158" y="25612"/>
                    <a:pt x="28268" y="25642"/>
                  </a:cubicBezTo>
                  <a:cubicBezTo>
                    <a:pt x="27808" y="26312"/>
                    <a:pt x="27306" y="26981"/>
                    <a:pt x="26992" y="27776"/>
                  </a:cubicBezTo>
                  <a:cubicBezTo>
                    <a:pt x="27201" y="27630"/>
                    <a:pt x="27327" y="27504"/>
                    <a:pt x="27431" y="27337"/>
                  </a:cubicBezTo>
                  <a:cubicBezTo>
                    <a:pt x="27808" y="26793"/>
                    <a:pt x="28164" y="26270"/>
                    <a:pt x="28561" y="25768"/>
                  </a:cubicBezTo>
                  <a:cubicBezTo>
                    <a:pt x="28582" y="25726"/>
                    <a:pt x="28645" y="25642"/>
                    <a:pt x="28728" y="25621"/>
                  </a:cubicBezTo>
                  <a:cubicBezTo>
                    <a:pt x="29504" y="25297"/>
                    <a:pt x="30294" y="25081"/>
                    <a:pt x="31141" y="25081"/>
                  </a:cubicBezTo>
                  <a:cubicBezTo>
                    <a:pt x="31277" y="25081"/>
                    <a:pt x="31414" y="25087"/>
                    <a:pt x="31553" y="25098"/>
                  </a:cubicBezTo>
                  <a:cubicBezTo>
                    <a:pt x="31783" y="25098"/>
                    <a:pt x="32013" y="25119"/>
                    <a:pt x="32223" y="25245"/>
                  </a:cubicBezTo>
                  <a:cubicBezTo>
                    <a:pt x="32286" y="25276"/>
                    <a:pt x="32349" y="25287"/>
                    <a:pt x="32412" y="25287"/>
                  </a:cubicBezTo>
                  <a:cubicBezTo>
                    <a:pt x="32516" y="25287"/>
                    <a:pt x="32621" y="25258"/>
                    <a:pt x="32725" y="25245"/>
                  </a:cubicBezTo>
                  <a:cubicBezTo>
                    <a:pt x="33155" y="25166"/>
                    <a:pt x="33604" y="25033"/>
                    <a:pt x="34070" y="25033"/>
                  </a:cubicBezTo>
                  <a:close/>
                  <a:moveTo>
                    <a:pt x="25715" y="21165"/>
                  </a:moveTo>
                  <a:cubicBezTo>
                    <a:pt x="25695" y="21499"/>
                    <a:pt x="25464" y="21771"/>
                    <a:pt x="25339" y="22064"/>
                  </a:cubicBezTo>
                  <a:cubicBezTo>
                    <a:pt x="24795" y="23173"/>
                    <a:pt x="24230" y="24303"/>
                    <a:pt x="23623" y="25412"/>
                  </a:cubicBezTo>
                  <a:cubicBezTo>
                    <a:pt x="23016" y="26479"/>
                    <a:pt x="22451" y="27567"/>
                    <a:pt x="21928" y="28676"/>
                  </a:cubicBezTo>
                  <a:cubicBezTo>
                    <a:pt x="21196" y="30183"/>
                    <a:pt x="20422" y="31710"/>
                    <a:pt x="19731" y="33258"/>
                  </a:cubicBezTo>
                  <a:cubicBezTo>
                    <a:pt x="19104" y="34618"/>
                    <a:pt x="18497" y="35999"/>
                    <a:pt x="17869" y="37359"/>
                  </a:cubicBezTo>
                  <a:cubicBezTo>
                    <a:pt x="17848" y="37401"/>
                    <a:pt x="17806" y="37443"/>
                    <a:pt x="17785" y="37464"/>
                  </a:cubicBezTo>
                  <a:cubicBezTo>
                    <a:pt x="17806" y="36815"/>
                    <a:pt x="18183" y="36292"/>
                    <a:pt x="18434" y="35727"/>
                  </a:cubicBezTo>
                  <a:cubicBezTo>
                    <a:pt x="18853" y="34744"/>
                    <a:pt x="19334" y="33782"/>
                    <a:pt x="19794" y="32777"/>
                  </a:cubicBezTo>
                  <a:cubicBezTo>
                    <a:pt x="20171" y="32003"/>
                    <a:pt x="20526" y="31250"/>
                    <a:pt x="20924" y="30476"/>
                  </a:cubicBezTo>
                  <a:cubicBezTo>
                    <a:pt x="21405" y="29534"/>
                    <a:pt x="21866" y="28592"/>
                    <a:pt x="22347" y="27693"/>
                  </a:cubicBezTo>
                  <a:cubicBezTo>
                    <a:pt x="22682" y="27023"/>
                    <a:pt x="23016" y="26354"/>
                    <a:pt x="23351" y="25684"/>
                  </a:cubicBezTo>
                  <a:cubicBezTo>
                    <a:pt x="23832" y="24784"/>
                    <a:pt x="24272" y="23885"/>
                    <a:pt x="24711" y="22985"/>
                  </a:cubicBezTo>
                  <a:cubicBezTo>
                    <a:pt x="24858" y="22713"/>
                    <a:pt x="25004" y="22462"/>
                    <a:pt x="25130" y="22190"/>
                  </a:cubicBezTo>
                  <a:cubicBezTo>
                    <a:pt x="25297" y="21855"/>
                    <a:pt x="25569" y="21541"/>
                    <a:pt x="25715" y="21165"/>
                  </a:cubicBezTo>
                  <a:close/>
                  <a:moveTo>
                    <a:pt x="42036" y="25621"/>
                  </a:moveTo>
                  <a:lnTo>
                    <a:pt x="42036" y="25621"/>
                  </a:lnTo>
                  <a:cubicBezTo>
                    <a:pt x="41848" y="25872"/>
                    <a:pt x="41534" y="26040"/>
                    <a:pt x="41638" y="26375"/>
                  </a:cubicBezTo>
                  <a:cubicBezTo>
                    <a:pt x="41638" y="26395"/>
                    <a:pt x="41617" y="26395"/>
                    <a:pt x="41617" y="26437"/>
                  </a:cubicBezTo>
                  <a:cubicBezTo>
                    <a:pt x="41115" y="26919"/>
                    <a:pt x="40927" y="27651"/>
                    <a:pt x="40404" y="28153"/>
                  </a:cubicBezTo>
                  <a:cubicBezTo>
                    <a:pt x="40320" y="28258"/>
                    <a:pt x="40195" y="28341"/>
                    <a:pt x="40195" y="28467"/>
                  </a:cubicBezTo>
                  <a:cubicBezTo>
                    <a:pt x="40153" y="28906"/>
                    <a:pt x="39860" y="29178"/>
                    <a:pt x="39588" y="29471"/>
                  </a:cubicBezTo>
                  <a:cubicBezTo>
                    <a:pt x="39483" y="29576"/>
                    <a:pt x="39379" y="29680"/>
                    <a:pt x="39546" y="29827"/>
                  </a:cubicBezTo>
                  <a:cubicBezTo>
                    <a:pt x="39651" y="29952"/>
                    <a:pt x="39525" y="30057"/>
                    <a:pt x="39462" y="30141"/>
                  </a:cubicBezTo>
                  <a:cubicBezTo>
                    <a:pt x="39232" y="30455"/>
                    <a:pt x="38939" y="30748"/>
                    <a:pt x="38625" y="31041"/>
                  </a:cubicBezTo>
                  <a:cubicBezTo>
                    <a:pt x="38500" y="31166"/>
                    <a:pt x="38374" y="31271"/>
                    <a:pt x="38479" y="31501"/>
                  </a:cubicBezTo>
                  <a:cubicBezTo>
                    <a:pt x="38542" y="31626"/>
                    <a:pt x="38416" y="31773"/>
                    <a:pt x="38332" y="31836"/>
                  </a:cubicBezTo>
                  <a:cubicBezTo>
                    <a:pt x="38081" y="32066"/>
                    <a:pt x="37998" y="32359"/>
                    <a:pt x="37977" y="32735"/>
                  </a:cubicBezTo>
                  <a:cubicBezTo>
                    <a:pt x="37956" y="33154"/>
                    <a:pt x="37663" y="33468"/>
                    <a:pt x="37286" y="33677"/>
                  </a:cubicBezTo>
                  <a:cubicBezTo>
                    <a:pt x="37056" y="33802"/>
                    <a:pt x="36742" y="33823"/>
                    <a:pt x="36512" y="34033"/>
                  </a:cubicBezTo>
                  <a:cubicBezTo>
                    <a:pt x="36577" y="34060"/>
                    <a:pt x="36642" y="34070"/>
                    <a:pt x="36707" y="34070"/>
                  </a:cubicBezTo>
                  <a:cubicBezTo>
                    <a:pt x="36893" y="34070"/>
                    <a:pt x="37079" y="33985"/>
                    <a:pt x="37265" y="33970"/>
                  </a:cubicBezTo>
                  <a:lnTo>
                    <a:pt x="37265" y="33970"/>
                  </a:lnTo>
                  <a:cubicBezTo>
                    <a:pt x="37223" y="34179"/>
                    <a:pt x="37077" y="34284"/>
                    <a:pt x="36951" y="34388"/>
                  </a:cubicBezTo>
                  <a:cubicBezTo>
                    <a:pt x="36596" y="34702"/>
                    <a:pt x="36177" y="34953"/>
                    <a:pt x="35759" y="35225"/>
                  </a:cubicBezTo>
                  <a:cubicBezTo>
                    <a:pt x="35591" y="35330"/>
                    <a:pt x="35403" y="35434"/>
                    <a:pt x="35550" y="35665"/>
                  </a:cubicBezTo>
                  <a:cubicBezTo>
                    <a:pt x="35591" y="35790"/>
                    <a:pt x="35466" y="35874"/>
                    <a:pt x="35382" y="35916"/>
                  </a:cubicBezTo>
                  <a:cubicBezTo>
                    <a:pt x="34671" y="36439"/>
                    <a:pt x="33918" y="36836"/>
                    <a:pt x="33143" y="37213"/>
                  </a:cubicBezTo>
                  <a:cubicBezTo>
                    <a:pt x="32934" y="37318"/>
                    <a:pt x="32746" y="37380"/>
                    <a:pt x="32557" y="37464"/>
                  </a:cubicBezTo>
                  <a:cubicBezTo>
                    <a:pt x="32432" y="37527"/>
                    <a:pt x="32306" y="37548"/>
                    <a:pt x="32348" y="37736"/>
                  </a:cubicBezTo>
                  <a:cubicBezTo>
                    <a:pt x="32369" y="37841"/>
                    <a:pt x="32265" y="37862"/>
                    <a:pt x="32223" y="37883"/>
                  </a:cubicBezTo>
                  <a:cubicBezTo>
                    <a:pt x="31323" y="38322"/>
                    <a:pt x="30423" y="38510"/>
                    <a:pt x="29440" y="38573"/>
                  </a:cubicBezTo>
                  <a:cubicBezTo>
                    <a:pt x="29419" y="38574"/>
                    <a:pt x="29399" y="38574"/>
                    <a:pt x="29378" y="38574"/>
                  </a:cubicBezTo>
                  <a:cubicBezTo>
                    <a:pt x="28923" y="38574"/>
                    <a:pt x="28520" y="38357"/>
                    <a:pt x="28080" y="38196"/>
                  </a:cubicBezTo>
                  <a:cubicBezTo>
                    <a:pt x="27850" y="38092"/>
                    <a:pt x="27640" y="38008"/>
                    <a:pt x="27410" y="37987"/>
                  </a:cubicBezTo>
                  <a:cubicBezTo>
                    <a:pt x="26720" y="37903"/>
                    <a:pt x="26092" y="37631"/>
                    <a:pt x="25527" y="37276"/>
                  </a:cubicBezTo>
                  <a:cubicBezTo>
                    <a:pt x="24732" y="36836"/>
                    <a:pt x="23958" y="36397"/>
                    <a:pt x="23058" y="36188"/>
                  </a:cubicBezTo>
                  <a:cubicBezTo>
                    <a:pt x="22933" y="36167"/>
                    <a:pt x="22933" y="36125"/>
                    <a:pt x="22807" y="36020"/>
                  </a:cubicBezTo>
                  <a:cubicBezTo>
                    <a:pt x="22873" y="35943"/>
                    <a:pt x="22957" y="35918"/>
                    <a:pt x="23043" y="35918"/>
                  </a:cubicBezTo>
                  <a:cubicBezTo>
                    <a:pt x="23120" y="35918"/>
                    <a:pt x="23198" y="35938"/>
                    <a:pt x="23267" y="35958"/>
                  </a:cubicBezTo>
                  <a:cubicBezTo>
                    <a:pt x="24146" y="36020"/>
                    <a:pt x="24983" y="36313"/>
                    <a:pt x="25778" y="36606"/>
                  </a:cubicBezTo>
                  <a:cubicBezTo>
                    <a:pt x="26385" y="36815"/>
                    <a:pt x="26971" y="37046"/>
                    <a:pt x="27599" y="37234"/>
                  </a:cubicBezTo>
                  <a:cubicBezTo>
                    <a:pt x="26343" y="36418"/>
                    <a:pt x="24920" y="35978"/>
                    <a:pt x="23477" y="35665"/>
                  </a:cubicBezTo>
                  <a:cubicBezTo>
                    <a:pt x="23618" y="35570"/>
                    <a:pt x="23724" y="35523"/>
                    <a:pt x="23927" y="35523"/>
                  </a:cubicBezTo>
                  <a:cubicBezTo>
                    <a:pt x="23994" y="35523"/>
                    <a:pt x="24073" y="35529"/>
                    <a:pt x="24167" y="35539"/>
                  </a:cubicBezTo>
                  <a:cubicBezTo>
                    <a:pt x="25004" y="35602"/>
                    <a:pt x="25820" y="35853"/>
                    <a:pt x="26615" y="36020"/>
                  </a:cubicBezTo>
                  <a:cubicBezTo>
                    <a:pt x="28122" y="36376"/>
                    <a:pt x="29628" y="36795"/>
                    <a:pt x="31156" y="37025"/>
                  </a:cubicBezTo>
                  <a:cubicBezTo>
                    <a:pt x="31304" y="37039"/>
                    <a:pt x="31452" y="37054"/>
                    <a:pt x="31607" y="37054"/>
                  </a:cubicBezTo>
                  <a:cubicBezTo>
                    <a:pt x="31671" y="37054"/>
                    <a:pt x="31737" y="37052"/>
                    <a:pt x="31804" y="37046"/>
                  </a:cubicBezTo>
                  <a:cubicBezTo>
                    <a:pt x="29356" y="36397"/>
                    <a:pt x="26887" y="35748"/>
                    <a:pt x="24460" y="35142"/>
                  </a:cubicBezTo>
                  <a:cubicBezTo>
                    <a:pt x="24566" y="35131"/>
                    <a:pt x="24671" y="35127"/>
                    <a:pt x="24776" y="35127"/>
                  </a:cubicBezTo>
                  <a:cubicBezTo>
                    <a:pt x="25313" y="35127"/>
                    <a:pt x="25835" y="35249"/>
                    <a:pt x="26343" y="35372"/>
                  </a:cubicBezTo>
                  <a:cubicBezTo>
                    <a:pt x="27536" y="35686"/>
                    <a:pt x="28749" y="36062"/>
                    <a:pt x="30005" y="36271"/>
                  </a:cubicBezTo>
                  <a:cubicBezTo>
                    <a:pt x="30108" y="36281"/>
                    <a:pt x="30206" y="36290"/>
                    <a:pt x="30305" y="36290"/>
                  </a:cubicBezTo>
                  <a:cubicBezTo>
                    <a:pt x="30426" y="36290"/>
                    <a:pt x="30547" y="36276"/>
                    <a:pt x="30674" y="36230"/>
                  </a:cubicBezTo>
                  <a:cubicBezTo>
                    <a:pt x="28582" y="35811"/>
                    <a:pt x="26615" y="34932"/>
                    <a:pt x="24418" y="34807"/>
                  </a:cubicBezTo>
                  <a:cubicBezTo>
                    <a:pt x="24523" y="34660"/>
                    <a:pt x="24669" y="34660"/>
                    <a:pt x="24795" y="34660"/>
                  </a:cubicBezTo>
                  <a:cubicBezTo>
                    <a:pt x="24966" y="34653"/>
                    <a:pt x="25138" y="34650"/>
                    <a:pt x="25310" y="34650"/>
                  </a:cubicBezTo>
                  <a:cubicBezTo>
                    <a:pt x="26127" y="34650"/>
                    <a:pt x="26950" y="34728"/>
                    <a:pt x="27745" y="34849"/>
                  </a:cubicBezTo>
                  <a:cubicBezTo>
                    <a:pt x="27912" y="34870"/>
                    <a:pt x="28038" y="34870"/>
                    <a:pt x="28184" y="34870"/>
                  </a:cubicBezTo>
                  <a:cubicBezTo>
                    <a:pt x="27766" y="34618"/>
                    <a:pt x="27306" y="34556"/>
                    <a:pt x="26824" y="34514"/>
                  </a:cubicBezTo>
                  <a:cubicBezTo>
                    <a:pt x="26385" y="34430"/>
                    <a:pt x="25925" y="34409"/>
                    <a:pt x="25443" y="34346"/>
                  </a:cubicBezTo>
                  <a:cubicBezTo>
                    <a:pt x="25679" y="34310"/>
                    <a:pt x="25911" y="34298"/>
                    <a:pt x="26142" y="34298"/>
                  </a:cubicBezTo>
                  <a:cubicBezTo>
                    <a:pt x="26575" y="34298"/>
                    <a:pt x="27003" y="34340"/>
                    <a:pt x="27440" y="34340"/>
                  </a:cubicBezTo>
                  <a:cubicBezTo>
                    <a:pt x="27576" y="34340"/>
                    <a:pt x="27712" y="34336"/>
                    <a:pt x="27850" y="34326"/>
                  </a:cubicBezTo>
                  <a:cubicBezTo>
                    <a:pt x="27117" y="34012"/>
                    <a:pt x="26364" y="34033"/>
                    <a:pt x="25569" y="34012"/>
                  </a:cubicBezTo>
                  <a:cubicBezTo>
                    <a:pt x="25653" y="33928"/>
                    <a:pt x="25715" y="33886"/>
                    <a:pt x="25820" y="33886"/>
                  </a:cubicBezTo>
                  <a:cubicBezTo>
                    <a:pt x="26971" y="33970"/>
                    <a:pt x="28059" y="34221"/>
                    <a:pt x="29189" y="34451"/>
                  </a:cubicBezTo>
                  <a:cubicBezTo>
                    <a:pt x="30214" y="34660"/>
                    <a:pt x="31218" y="34870"/>
                    <a:pt x="32265" y="35016"/>
                  </a:cubicBezTo>
                  <a:cubicBezTo>
                    <a:pt x="32373" y="35028"/>
                    <a:pt x="32482" y="35040"/>
                    <a:pt x="32595" y="35040"/>
                  </a:cubicBezTo>
                  <a:cubicBezTo>
                    <a:pt x="32677" y="35040"/>
                    <a:pt x="32762" y="35034"/>
                    <a:pt x="32850" y="35016"/>
                  </a:cubicBezTo>
                  <a:cubicBezTo>
                    <a:pt x="32641" y="34870"/>
                    <a:pt x="27180" y="33761"/>
                    <a:pt x="26176" y="33593"/>
                  </a:cubicBezTo>
                  <a:cubicBezTo>
                    <a:pt x="26364" y="33572"/>
                    <a:pt x="26552" y="33510"/>
                    <a:pt x="26720" y="33510"/>
                  </a:cubicBezTo>
                  <a:cubicBezTo>
                    <a:pt x="26920" y="33500"/>
                    <a:pt x="27120" y="33496"/>
                    <a:pt x="27319" y="33496"/>
                  </a:cubicBezTo>
                  <a:cubicBezTo>
                    <a:pt x="28474" y="33496"/>
                    <a:pt x="29616" y="33639"/>
                    <a:pt x="30758" y="33782"/>
                  </a:cubicBezTo>
                  <a:cubicBezTo>
                    <a:pt x="31993" y="33907"/>
                    <a:pt x="33206" y="34116"/>
                    <a:pt x="34441" y="34116"/>
                  </a:cubicBezTo>
                  <a:cubicBezTo>
                    <a:pt x="34734" y="34116"/>
                    <a:pt x="35026" y="34116"/>
                    <a:pt x="35382" y="33991"/>
                  </a:cubicBezTo>
                  <a:cubicBezTo>
                    <a:pt x="32474" y="33823"/>
                    <a:pt x="29712" y="33196"/>
                    <a:pt x="26887" y="33175"/>
                  </a:cubicBezTo>
                  <a:cubicBezTo>
                    <a:pt x="27697" y="33049"/>
                    <a:pt x="28519" y="32998"/>
                    <a:pt x="29340" y="32998"/>
                  </a:cubicBezTo>
                  <a:cubicBezTo>
                    <a:pt x="30025" y="32998"/>
                    <a:pt x="30710" y="33034"/>
                    <a:pt x="31386" y="33091"/>
                  </a:cubicBezTo>
                  <a:cubicBezTo>
                    <a:pt x="30779" y="32840"/>
                    <a:pt x="30151" y="32819"/>
                    <a:pt x="29503" y="32777"/>
                  </a:cubicBezTo>
                  <a:cubicBezTo>
                    <a:pt x="29178" y="32767"/>
                    <a:pt x="28859" y="32767"/>
                    <a:pt x="28538" y="32767"/>
                  </a:cubicBezTo>
                  <a:cubicBezTo>
                    <a:pt x="28216" y="32767"/>
                    <a:pt x="27892" y="32767"/>
                    <a:pt x="27557" y="32756"/>
                  </a:cubicBezTo>
                  <a:cubicBezTo>
                    <a:pt x="28153" y="32684"/>
                    <a:pt x="28744" y="32657"/>
                    <a:pt x="29334" y="32657"/>
                  </a:cubicBezTo>
                  <a:cubicBezTo>
                    <a:pt x="30462" y="32657"/>
                    <a:pt x="31584" y="32758"/>
                    <a:pt x="32725" y="32840"/>
                  </a:cubicBezTo>
                  <a:cubicBezTo>
                    <a:pt x="32013" y="32526"/>
                    <a:pt x="31260" y="32505"/>
                    <a:pt x="30528" y="32442"/>
                  </a:cubicBezTo>
                  <a:cubicBezTo>
                    <a:pt x="29754" y="32359"/>
                    <a:pt x="29021" y="32359"/>
                    <a:pt x="28184" y="32359"/>
                  </a:cubicBezTo>
                  <a:cubicBezTo>
                    <a:pt x="28477" y="32149"/>
                    <a:pt x="28708" y="32024"/>
                    <a:pt x="29063" y="32024"/>
                  </a:cubicBezTo>
                  <a:cubicBezTo>
                    <a:pt x="30235" y="32024"/>
                    <a:pt x="31407" y="32024"/>
                    <a:pt x="32578" y="32129"/>
                  </a:cubicBezTo>
                  <a:lnTo>
                    <a:pt x="33060" y="32129"/>
                  </a:lnTo>
                  <a:cubicBezTo>
                    <a:pt x="32892" y="31982"/>
                    <a:pt x="32746" y="32003"/>
                    <a:pt x="32620" y="31919"/>
                  </a:cubicBezTo>
                  <a:lnTo>
                    <a:pt x="32620" y="31919"/>
                  </a:lnTo>
                  <a:cubicBezTo>
                    <a:pt x="33526" y="31973"/>
                    <a:pt x="34403" y="32147"/>
                    <a:pt x="35300" y="32147"/>
                  </a:cubicBezTo>
                  <a:cubicBezTo>
                    <a:pt x="35459" y="32147"/>
                    <a:pt x="35619" y="32141"/>
                    <a:pt x="35780" y="32129"/>
                  </a:cubicBezTo>
                  <a:cubicBezTo>
                    <a:pt x="33897" y="31794"/>
                    <a:pt x="32013" y="31501"/>
                    <a:pt x="30047" y="31354"/>
                  </a:cubicBezTo>
                  <a:cubicBezTo>
                    <a:pt x="30277" y="31166"/>
                    <a:pt x="30528" y="31061"/>
                    <a:pt x="30800" y="31041"/>
                  </a:cubicBezTo>
                  <a:cubicBezTo>
                    <a:pt x="32306" y="30957"/>
                    <a:pt x="33792" y="30999"/>
                    <a:pt x="35278" y="30978"/>
                  </a:cubicBezTo>
                  <a:cubicBezTo>
                    <a:pt x="35822" y="30978"/>
                    <a:pt x="36407" y="30957"/>
                    <a:pt x="36951" y="30894"/>
                  </a:cubicBezTo>
                  <a:cubicBezTo>
                    <a:pt x="36135" y="30748"/>
                    <a:pt x="35340" y="30727"/>
                    <a:pt x="34503" y="30727"/>
                  </a:cubicBezTo>
                  <a:cubicBezTo>
                    <a:pt x="33687" y="30727"/>
                    <a:pt x="32850" y="30727"/>
                    <a:pt x="32034" y="30685"/>
                  </a:cubicBezTo>
                  <a:cubicBezTo>
                    <a:pt x="32892" y="30538"/>
                    <a:pt x="33792" y="30538"/>
                    <a:pt x="34650" y="30455"/>
                  </a:cubicBezTo>
                  <a:cubicBezTo>
                    <a:pt x="34250" y="30355"/>
                    <a:pt x="33853" y="30322"/>
                    <a:pt x="33451" y="30322"/>
                  </a:cubicBezTo>
                  <a:cubicBezTo>
                    <a:pt x="32927" y="30322"/>
                    <a:pt x="32393" y="30377"/>
                    <a:pt x="31825" y="30413"/>
                  </a:cubicBezTo>
                  <a:cubicBezTo>
                    <a:pt x="32118" y="30141"/>
                    <a:pt x="32432" y="30245"/>
                    <a:pt x="32725" y="30204"/>
                  </a:cubicBezTo>
                  <a:cubicBezTo>
                    <a:pt x="33039" y="30141"/>
                    <a:pt x="33353" y="30162"/>
                    <a:pt x="33666" y="30141"/>
                  </a:cubicBezTo>
                  <a:cubicBezTo>
                    <a:pt x="33792" y="30141"/>
                    <a:pt x="33918" y="30144"/>
                    <a:pt x="34046" y="30144"/>
                  </a:cubicBezTo>
                  <a:cubicBezTo>
                    <a:pt x="34238" y="30144"/>
                    <a:pt x="34436" y="30137"/>
                    <a:pt x="34650" y="30099"/>
                  </a:cubicBezTo>
                  <a:cubicBezTo>
                    <a:pt x="34231" y="29932"/>
                    <a:pt x="33841" y="29922"/>
                    <a:pt x="33429" y="29922"/>
                  </a:cubicBezTo>
                  <a:cubicBezTo>
                    <a:pt x="33377" y="29922"/>
                    <a:pt x="33325" y="29922"/>
                    <a:pt x="33273" y="29922"/>
                  </a:cubicBezTo>
                  <a:cubicBezTo>
                    <a:pt x="33116" y="29922"/>
                    <a:pt x="32955" y="29921"/>
                    <a:pt x="32788" y="29911"/>
                  </a:cubicBezTo>
                  <a:cubicBezTo>
                    <a:pt x="33375" y="29721"/>
                    <a:pt x="33958" y="29670"/>
                    <a:pt x="34537" y="29670"/>
                  </a:cubicBezTo>
                  <a:cubicBezTo>
                    <a:pt x="35173" y="29670"/>
                    <a:pt x="35804" y="29732"/>
                    <a:pt x="36428" y="29743"/>
                  </a:cubicBezTo>
                  <a:cubicBezTo>
                    <a:pt x="36198" y="29576"/>
                    <a:pt x="36010" y="29513"/>
                    <a:pt x="35236" y="29471"/>
                  </a:cubicBezTo>
                  <a:cubicBezTo>
                    <a:pt x="34817" y="29429"/>
                    <a:pt x="34399" y="29408"/>
                    <a:pt x="33938" y="29388"/>
                  </a:cubicBezTo>
                  <a:cubicBezTo>
                    <a:pt x="34022" y="29283"/>
                    <a:pt x="34106" y="29262"/>
                    <a:pt x="34210" y="29262"/>
                  </a:cubicBezTo>
                  <a:cubicBezTo>
                    <a:pt x="35487" y="29283"/>
                    <a:pt x="36742" y="29408"/>
                    <a:pt x="37998" y="29639"/>
                  </a:cubicBezTo>
                  <a:cubicBezTo>
                    <a:pt x="38106" y="29663"/>
                    <a:pt x="38215" y="29687"/>
                    <a:pt x="38320" y="29687"/>
                  </a:cubicBezTo>
                  <a:cubicBezTo>
                    <a:pt x="38396" y="29687"/>
                    <a:pt x="38471" y="29674"/>
                    <a:pt x="38542" y="29639"/>
                  </a:cubicBezTo>
                  <a:cubicBezTo>
                    <a:pt x="37349" y="29178"/>
                    <a:pt x="36073" y="29074"/>
                    <a:pt x="34775" y="28948"/>
                  </a:cubicBezTo>
                  <a:cubicBezTo>
                    <a:pt x="35194" y="28655"/>
                    <a:pt x="35654" y="28655"/>
                    <a:pt x="36094" y="28634"/>
                  </a:cubicBezTo>
                  <a:cubicBezTo>
                    <a:pt x="36375" y="28616"/>
                    <a:pt x="36661" y="28608"/>
                    <a:pt x="36948" y="28608"/>
                  </a:cubicBezTo>
                  <a:cubicBezTo>
                    <a:pt x="37643" y="28608"/>
                    <a:pt x="38348" y="28653"/>
                    <a:pt x="39044" y="28697"/>
                  </a:cubicBezTo>
                  <a:cubicBezTo>
                    <a:pt x="39100" y="28697"/>
                    <a:pt x="39155" y="28716"/>
                    <a:pt x="39205" y="28716"/>
                  </a:cubicBezTo>
                  <a:cubicBezTo>
                    <a:pt x="39230" y="28716"/>
                    <a:pt x="39253" y="28711"/>
                    <a:pt x="39274" y="28697"/>
                  </a:cubicBezTo>
                  <a:cubicBezTo>
                    <a:pt x="39023" y="28551"/>
                    <a:pt x="38730" y="28467"/>
                    <a:pt x="38479" y="28467"/>
                  </a:cubicBezTo>
                  <a:cubicBezTo>
                    <a:pt x="37982" y="28467"/>
                    <a:pt x="37579" y="28108"/>
                    <a:pt x="37056" y="28108"/>
                  </a:cubicBezTo>
                  <a:cubicBezTo>
                    <a:pt x="37028" y="28108"/>
                    <a:pt x="37001" y="28109"/>
                    <a:pt x="36972" y="28111"/>
                  </a:cubicBezTo>
                  <a:cubicBezTo>
                    <a:pt x="37277" y="28064"/>
                    <a:pt x="37577" y="28051"/>
                    <a:pt x="37876" y="28051"/>
                  </a:cubicBezTo>
                  <a:cubicBezTo>
                    <a:pt x="38236" y="28051"/>
                    <a:pt x="38595" y="28069"/>
                    <a:pt x="38960" y="28069"/>
                  </a:cubicBezTo>
                  <a:cubicBezTo>
                    <a:pt x="38835" y="27860"/>
                    <a:pt x="38583" y="27923"/>
                    <a:pt x="38395" y="27818"/>
                  </a:cubicBezTo>
                  <a:cubicBezTo>
                    <a:pt x="38646" y="27735"/>
                    <a:pt x="38918" y="27818"/>
                    <a:pt x="39211" y="27693"/>
                  </a:cubicBezTo>
                  <a:cubicBezTo>
                    <a:pt x="38814" y="27484"/>
                    <a:pt x="38395" y="27588"/>
                    <a:pt x="38019" y="27484"/>
                  </a:cubicBezTo>
                  <a:cubicBezTo>
                    <a:pt x="38200" y="27426"/>
                    <a:pt x="38382" y="27414"/>
                    <a:pt x="38562" y="27414"/>
                  </a:cubicBezTo>
                  <a:cubicBezTo>
                    <a:pt x="38694" y="27414"/>
                    <a:pt x="38825" y="27420"/>
                    <a:pt x="38954" y="27420"/>
                  </a:cubicBezTo>
                  <a:cubicBezTo>
                    <a:pt x="39097" y="27420"/>
                    <a:pt x="39239" y="27412"/>
                    <a:pt x="39379" y="27379"/>
                  </a:cubicBezTo>
                  <a:cubicBezTo>
                    <a:pt x="39253" y="27191"/>
                    <a:pt x="39044" y="27232"/>
                    <a:pt x="38814" y="27128"/>
                  </a:cubicBezTo>
                  <a:cubicBezTo>
                    <a:pt x="38909" y="27121"/>
                    <a:pt x="39004" y="27119"/>
                    <a:pt x="39097" y="27119"/>
                  </a:cubicBezTo>
                  <a:cubicBezTo>
                    <a:pt x="39425" y="27119"/>
                    <a:pt x="39741" y="27150"/>
                    <a:pt x="40064" y="27150"/>
                  </a:cubicBezTo>
                  <a:cubicBezTo>
                    <a:pt x="40250" y="27150"/>
                    <a:pt x="40439" y="27139"/>
                    <a:pt x="40634" y="27107"/>
                  </a:cubicBezTo>
                  <a:cubicBezTo>
                    <a:pt x="40257" y="26898"/>
                    <a:pt x="39860" y="26960"/>
                    <a:pt x="39441" y="26856"/>
                  </a:cubicBezTo>
                  <a:cubicBezTo>
                    <a:pt x="40299" y="26375"/>
                    <a:pt x="41136" y="26040"/>
                    <a:pt x="42036" y="25621"/>
                  </a:cubicBezTo>
                  <a:close/>
                  <a:moveTo>
                    <a:pt x="11948" y="50081"/>
                  </a:moveTo>
                  <a:lnTo>
                    <a:pt x="11948" y="50081"/>
                  </a:lnTo>
                  <a:cubicBezTo>
                    <a:pt x="11927" y="50395"/>
                    <a:pt x="11801" y="50667"/>
                    <a:pt x="11801" y="51044"/>
                  </a:cubicBezTo>
                  <a:cubicBezTo>
                    <a:pt x="11906" y="50876"/>
                    <a:pt x="11927" y="50730"/>
                    <a:pt x="12052" y="50625"/>
                  </a:cubicBezTo>
                  <a:lnTo>
                    <a:pt x="12052" y="50625"/>
                  </a:lnTo>
                  <a:cubicBezTo>
                    <a:pt x="11697" y="51588"/>
                    <a:pt x="11362" y="52508"/>
                    <a:pt x="10985" y="53429"/>
                  </a:cubicBezTo>
                  <a:cubicBezTo>
                    <a:pt x="10964" y="52655"/>
                    <a:pt x="11320" y="52006"/>
                    <a:pt x="11571" y="51336"/>
                  </a:cubicBezTo>
                  <a:cubicBezTo>
                    <a:pt x="11676" y="51023"/>
                    <a:pt x="11676" y="50625"/>
                    <a:pt x="11822" y="50311"/>
                  </a:cubicBezTo>
                  <a:cubicBezTo>
                    <a:pt x="11885" y="50227"/>
                    <a:pt x="11906" y="50144"/>
                    <a:pt x="11948" y="50081"/>
                  </a:cubicBezTo>
                  <a:close/>
                  <a:moveTo>
                    <a:pt x="10316" y="54852"/>
                  </a:moveTo>
                  <a:cubicBezTo>
                    <a:pt x="10358" y="55103"/>
                    <a:pt x="10504" y="55333"/>
                    <a:pt x="10127" y="55458"/>
                  </a:cubicBezTo>
                  <a:cubicBezTo>
                    <a:pt x="10148" y="55207"/>
                    <a:pt x="10232" y="55040"/>
                    <a:pt x="10316" y="54852"/>
                  </a:cubicBezTo>
                  <a:close/>
                  <a:moveTo>
                    <a:pt x="9416" y="56923"/>
                  </a:moveTo>
                  <a:cubicBezTo>
                    <a:pt x="9437" y="57195"/>
                    <a:pt x="9437" y="57195"/>
                    <a:pt x="8893" y="57509"/>
                  </a:cubicBezTo>
                  <a:cubicBezTo>
                    <a:pt x="8914" y="57362"/>
                    <a:pt x="8977" y="57300"/>
                    <a:pt x="8977" y="57195"/>
                  </a:cubicBezTo>
                  <a:cubicBezTo>
                    <a:pt x="9013" y="57205"/>
                    <a:pt x="9047" y="57210"/>
                    <a:pt x="9078" y="57210"/>
                  </a:cubicBezTo>
                  <a:cubicBezTo>
                    <a:pt x="9240" y="57210"/>
                    <a:pt x="9328" y="57081"/>
                    <a:pt x="9416" y="56923"/>
                  </a:cubicBezTo>
                  <a:close/>
                  <a:moveTo>
                    <a:pt x="9709" y="57425"/>
                  </a:moveTo>
                  <a:cubicBezTo>
                    <a:pt x="9395" y="57676"/>
                    <a:pt x="8997" y="57781"/>
                    <a:pt x="8746" y="58074"/>
                  </a:cubicBezTo>
                  <a:cubicBezTo>
                    <a:pt x="8935" y="57739"/>
                    <a:pt x="9311" y="57551"/>
                    <a:pt x="9709" y="57425"/>
                  </a:cubicBezTo>
                  <a:close/>
                  <a:moveTo>
                    <a:pt x="9730" y="57655"/>
                  </a:moveTo>
                  <a:lnTo>
                    <a:pt x="9730" y="57655"/>
                  </a:lnTo>
                  <a:cubicBezTo>
                    <a:pt x="9437" y="58178"/>
                    <a:pt x="8997" y="58450"/>
                    <a:pt x="8600" y="58785"/>
                  </a:cubicBezTo>
                  <a:cubicBezTo>
                    <a:pt x="8788" y="58346"/>
                    <a:pt x="9228" y="57865"/>
                    <a:pt x="9730" y="57655"/>
                  </a:cubicBezTo>
                  <a:close/>
                  <a:moveTo>
                    <a:pt x="30166" y="1"/>
                  </a:moveTo>
                  <a:cubicBezTo>
                    <a:pt x="30088" y="1"/>
                    <a:pt x="30030" y="74"/>
                    <a:pt x="29984" y="136"/>
                  </a:cubicBezTo>
                  <a:cubicBezTo>
                    <a:pt x="29816" y="304"/>
                    <a:pt x="29712" y="471"/>
                    <a:pt x="29607" y="680"/>
                  </a:cubicBezTo>
                  <a:cubicBezTo>
                    <a:pt x="29503" y="952"/>
                    <a:pt x="29419" y="1245"/>
                    <a:pt x="29293" y="1496"/>
                  </a:cubicBezTo>
                  <a:cubicBezTo>
                    <a:pt x="29356" y="1183"/>
                    <a:pt x="29210" y="848"/>
                    <a:pt x="29419" y="534"/>
                  </a:cubicBezTo>
                  <a:cubicBezTo>
                    <a:pt x="29482" y="429"/>
                    <a:pt x="29482" y="241"/>
                    <a:pt x="29314" y="136"/>
                  </a:cubicBezTo>
                  <a:cubicBezTo>
                    <a:pt x="29293" y="122"/>
                    <a:pt x="29268" y="115"/>
                    <a:pt x="29240" y="115"/>
                  </a:cubicBezTo>
                  <a:cubicBezTo>
                    <a:pt x="29184" y="115"/>
                    <a:pt x="29119" y="143"/>
                    <a:pt x="29063" y="199"/>
                  </a:cubicBezTo>
                  <a:cubicBezTo>
                    <a:pt x="28959" y="325"/>
                    <a:pt x="28959" y="450"/>
                    <a:pt x="29042" y="555"/>
                  </a:cubicBezTo>
                  <a:cubicBezTo>
                    <a:pt x="29356" y="973"/>
                    <a:pt x="29084" y="1413"/>
                    <a:pt x="29147" y="1873"/>
                  </a:cubicBezTo>
                  <a:cubicBezTo>
                    <a:pt x="28833" y="1245"/>
                    <a:pt x="28352" y="785"/>
                    <a:pt x="27745" y="471"/>
                  </a:cubicBezTo>
                  <a:cubicBezTo>
                    <a:pt x="27662" y="412"/>
                    <a:pt x="27566" y="373"/>
                    <a:pt x="27471" y="373"/>
                  </a:cubicBezTo>
                  <a:cubicBezTo>
                    <a:pt x="27399" y="373"/>
                    <a:pt x="27327" y="396"/>
                    <a:pt x="27264" y="450"/>
                  </a:cubicBezTo>
                  <a:cubicBezTo>
                    <a:pt x="27096" y="618"/>
                    <a:pt x="27180" y="827"/>
                    <a:pt x="27264" y="973"/>
                  </a:cubicBezTo>
                  <a:cubicBezTo>
                    <a:pt x="27368" y="1162"/>
                    <a:pt x="27515" y="1371"/>
                    <a:pt x="27640" y="1580"/>
                  </a:cubicBezTo>
                  <a:cubicBezTo>
                    <a:pt x="27473" y="1496"/>
                    <a:pt x="27410" y="1308"/>
                    <a:pt x="27285" y="1203"/>
                  </a:cubicBezTo>
                  <a:cubicBezTo>
                    <a:pt x="27231" y="1177"/>
                    <a:pt x="27178" y="1141"/>
                    <a:pt x="27118" y="1141"/>
                  </a:cubicBezTo>
                  <a:cubicBezTo>
                    <a:pt x="27085" y="1141"/>
                    <a:pt x="27050" y="1152"/>
                    <a:pt x="27013" y="1183"/>
                  </a:cubicBezTo>
                  <a:cubicBezTo>
                    <a:pt x="26908" y="1266"/>
                    <a:pt x="26887" y="1350"/>
                    <a:pt x="26950" y="1455"/>
                  </a:cubicBezTo>
                  <a:cubicBezTo>
                    <a:pt x="27043" y="1585"/>
                    <a:pt x="27154" y="1733"/>
                    <a:pt x="27311" y="1733"/>
                  </a:cubicBezTo>
                  <a:cubicBezTo>
                    <a:pt x="27329" y="1733"/>
                    <a:pt x="27348" y="1731"/>
                    <a:pt x="27368" y="1727"/>
                  </a:cubicBezTo>
                  <a:cubicBezTo>
                    <a:pt x="27390" y="1724"/>
                    <a:pt x="27410" y="1723"/>
                    <a:pt x="27430" y="1723"/>
                  </a:cubicBezTo>
                  <a:cubicBezTo>
                    <a:pt x="27599" y="1723"/>
                    <a:pt x="27693" y="1802"/>
                    <a:pt x="27787" y="1915"/>
                  </a:cubicBezTo>
                  <a:cubicBezTo>
                    <a:pt x="27912" y="2040"/>
                    <a:pt x="28038" y="2145"/>
                    <a:pt x="28226" y="2312"/>
                  </a:cubicBezTo>
                  <a:cubicBezTo>
                    <a:pt x="28038" y="2229"/>
                    <a:pt x="27933" y="2187"/>
                    <a:pt x="27808" y="2145"/>
                  </a:cubicBezTo>
                  <a:cubicBezTo>
                    <a:pt x="27574" y="2067"/>
                    <a:pt x="27328" y="1989"/>
                    <a:pt x="27071" y="1989"/>
                  </a:cubicBezTo>
                  <a:cubicBezTo>
                    <a:pt x="26983" y="1989"/>
                    <a:pt x="26894" y="1998"/>
                    <a:pt x="26803" y="2019"/>
                  </a:cubicBezTo>
                  <a:cubicBezTo>
                    <a:pt x="26699" y="2040"/>
                    <a:pt x="26636" y="2103"/>
                    <a:pt x="26594" y="2208"/>
                  </a:cubicBezTo>
                  <a:cubicBezTo>
                    <a:pt x="26573" y="2312"/>
                    <a:pt x="26657" y="2396"/>
                    <a:pt x="26741" y="2438"/>
                  </a:cubicBezTo>
                  <a:cubicBezTo>
                    <a:pt x="26950" y="2563"/>
                    <a:pt x="27117" y="2710"/>
                    <a:pt x="27368" y="2815"/>
                  </a:cubicBezTo>
                  <a:cubicBezTo>
                    <a:pt x="27954" y="3066"/>
                    <a:pt x="28624" y="3128"/>
                    <a:pt x="29252" y="3170"/>
                  </a:cubicBezTo>
                  <a:cubicBezTo>
                    <a:pt x="29293" y="4196"/>
                    <a:pt x="29314" y="5221"/>
                    <a:pt x="29377" y="6225"/>
                  </a:cubicBezTo>
                  <a:cubicBezTo>
                    <a:pt x="29105" y="6121"/>
                    <a:pt x="28875" y="5995"/>
                    <a:pt x="28624" y="5995"/>
                  </a:cubicBezTo>
                  <a:cubicBezTo>
                    <a:pt x="28519" y="5995"/>
                    <a:pt x="28415" y="6016"/>
                    <a:pt x="28331" y="6162"/>
                  </a:cubicBezTo>
                  <a:cubicBezTo>
                    <a:pt x="28247" y="6288"/>
                    <a:pt x="28310" y="6393"/>
                    <a:pt x="28373" y="6476"/>
                  </a:cubicBezTo>
                  <a:cubicBezTo>
                    <a:pt x="28582" y="6685"/>
                    <a:pt x="28770" y="6916"/>
                    <a:pt x="29084" y="7020"/>
                  </a:cubicBezTo>
                  <a:cubicBezTo>
                    <a:pt x="29189" y="7041"/>
                    <a:pt x="29314" y="7104"/>
                    <a:pt x="29398" y="7229"/>
                  </a:cubicBezTo>
                  <a:cubicBezTo>
                    <a:pt x="29304" y="7271"/>
                    <a:pt x="29220" y="7282"/>
                    <a:pt x="29139" y="7282"/>
                  </a:cubicBezTo>
                  <a:cubicBezTo>
                    <a:pt x="29058" y="7282"/>
                    <a:pt x="28980" y="7271"/>
                    <a:pt x="28896" y="7271"/>
                  </a:cubicBezTo>
                  <a:cubicBezTo>
                    <a:pt x="28722" y="7271"/>
                    <a:pt x="28549" y="7311"/>
                    <a:pt x="28378" y="7311"/>
                  </a:cubicBezTo>
                  <a:cubicBezTo>
                    <a:pt x="28220" y="7311"/>
                    <a:pt x="28064" y="7277"/>
                    <a:pt x="27912" y="7146"/>
                  </a:cubicBezTo>
                  <a:cubicBezTo>
                    <a:pt x="27879" y="7123"/>
                    <a:pt x="27844" y="7113"/>
                    <a:pt x="27810" y="7113"/>
                  </a:cubicBezTo>
                  <a:cubicBezTo>
                    <a:pt x="27717" y="7113"/>
                    <a:pt x="27635" y="7191"/>
                    <a:pt x="27620" y="7313"/>
                  </a:cubicBezTo>
                  <a:cubicBezTo>
                    <a:pt x="27620" y="7376"/>
                    <a:pt x="27620" y="7460"/>
                    <a:pt x="27515" y="7460"/>
                  </a:cubicBezTo>
                  <a:cubicBezTo>
                    <a:pt x="27501" y="7462"/>
                    <a:pt x="27488" y="7464"/>
                    <a:pt x="27477" y="7464"/>
                  </a:cubicBezTo>
                  <a:cubicBezTo>
                    <a:pt x="27405" y="7464"/>
                    <a:pt x="27387" y="7409"/>
                    <a:pt x="27368" y="7355"/>
                  </a:cubicBezTo>
                  <a:cubicBezTo>
                    <a:pt x="27075" y="6895"/>
                    <a:pt x="26783" y="6413"/>
                    <a:pt x="26469" y="5911"/>
                  </a:cubicBezTo>
                  <a:cubicBezTo>
                    <a:pt x="26783" y="5890"/>
                    <a:pt x="27034" y="5869"/>
                    <a:pt x="27306" y="5848"/>
                  </a:cubicBezTo>
                  <a:cubicBezTo>
                    <a:pt x="27354" y="5848"/>
                    <a:pt x="27403" y="5844"/>
                    <a:pt x="27451" y="5844"/>
                  </a:cubicBezTo>
                  <a:cubicBezTo>
                    <a:pt x="27545" y="5844"/>
                    <a:pt x="27633" y="5862"/>
                    <a:pt x="27703" y="5974"/>
                  </a:cubicBezTo>
                  <a:cubicBezTo>
                    <a:pt x="27760" y="6053"/>
                    <a:pt x="27835" y="6090"/>
                    <a:pt x="27919" y="6090"/>
                  </a:cubicBezTo>
                  <a:cubicBezTo>
                    <a:pt x="27989" y="6090"/>
                    <a:pt x="28066" y="6064"/>
                    <a:pt x="28143" y="6016"/>
                  </a:cubicBezTo>
                  <a:cubicBezTo>
                    <a:pt x="28247" y="5953"/>
                    <a:pt x="28310" y="5869"/>
                    <a:pt x="28226" y="5765"/>
                  </a:cubicBezTo>
                  <a:cubicBezTo>
                    <a:pt x="28120" y="5644"/>
                    <a:pt x="28014" y="5556"/>
                    <a:pt x="27893" y="5556"/>
                  </a:cubicBezTo>
                  <a:cubicBezTo>
                    <a:pt x="27846" y="5556"/>
                    <a:pt x="27797" y="5568"/>
                    <a:pt x="27745" y="5597"/>
                  </a:cubicBezTo>
                  <a:cubicBezTo>
                    <a:pt x="27585" y="5691"/>
                    <a:pt x="27409" y="5708"/>
                    <a:pt x="27226" y="5708"/>
                  </a:cubicBezTo>
                  <a:cubicBezTo>
                    <a:pt x="27121" y="5708"/>
                    <a:pt x="27015" y="5702"/>
                    <a:pt x="26908" y="5702"/>
                  </a:cubicBezTo>
                  <a:cubicBezTo>
                    <a:pt x="27494" y="5367"/>
                    <a:pt x="27975" y="4907"/>
                    <a:pt x="28394" y="4342"/>
                  </a:cubicBezTo>
                  <a:cubicBezTo>
                    <a:pt x="28491" y="4371"/>
                    <a:pt x="28561" y="4387"/>
                    <a:pt x="28610" y="4387"/>
                  </a:cubicBezTo>
                  <a:cubicBezTo>
                    <a:pt x="28667" y="4387"/>
                    <a:pt x="28696" y="4366"/>
                    <a:pt x="28708" y="4321"/>
                  </a:cubicBezTo>
                  <a:cubicBezTo>
                    <a:pt x="28770" y="4196"/>
                    <a:pt x="28687" y="4112"/>
                    <a:pt x="28582" y="4070"/>
                  </a:cubicBezTo>
                  <a:cubicBezTo>
                    <a:pt x="28477" y="3986"/>
                    <a:pt x="28561" y="3903"/>
                    <a:pt x="28561" y="3819"/>
                  </a:cubicBezTo>
                  <a:cubicBezTo>
                    <a:pt x="28561" y="3640"/>
                    <a:pt x="28476" y="3536"/>
                    <a:pt x="28344" y="3536"/>
                  </a:cubicBezTo>
                  <a:cubicBezTo>
                    <a:pt x="28291" y="3536"/>
                    <a:pt x="28230" y="3553"/>
                    <a:pt x="28164" y="3589"/>
                  </a:cubicBezTo>
                  <a:cubicBezTo>
                    <a:pt x="28059" y="3652"/>
                    <a:pt x="27975" y="3693"/>
                    <a:pt x="27912" y="3777"/>
                  </a:cubicBezTo>
                  <a:cubicBezTo>
                    <a:pt x="27452" y="4112"/>
                    <a:pt x="27117" y="4551"/>
                    <a:pt x="26699" y="4949"/>
                  </a:cubicBezTo>
                  <a:cubicBezTo>
                    <a:pt x="26699" y="4865"/>
                    <a:pt x="26678" y="4823"/>
                    <a:pt x="26699" y="4802"/>
                  </a:cubicBezTo>
                  <a:cubicBezTo>
                    <a:pt x="26824" y="4530"/>
                    <a:pt x="26887" y="4216"/>
                    <a:pt x="27180" y="4028"/>
                  </a:cubicBezTo>
                  <a:cubicBezTo>
                    <a:pt x="27306" y="3965"/>
                    <a:pt x="27368" y="3777"/>
                    <a:pt x="27285" y="3610"/>
                  </a:cubicBezTo>
                  <a:cubicBezTo>
                    <a:pt x="27230" y="3555"/>
                    <a:pt x="27160" y="3501"/>
                    <a:pt x="27075" y="3501"/>
                  </a:cubicBezTo>
                  <a:cubicBezTo>
                    <a:pt x="27061" y="3501"/>
                    <a:pt x="27048" y="3502"/>
                    <a:pt x="27034" y="3505"/>
                  </a:cubicBezTo>
                  <a:cubicBezTo>
                    <a:pt x="26866" y="3568"/>
                    <a:pt x="26803" y="3714"/>
                    <a:pt x="26783" y="3882"/>
                  </a:cubicBezTo>
                  <a:lnTo>
                    <a:pt x="26783" y="3965"/>
                  </a:lnTo>
                  <a:cubicBezTo>
                    <a:pt x="26783" y="4300"/>
                    <a:pt x="26594" y="4551"/>
                    <a:pt x="26469" y="4844"/>
                  </a:cubicBezTo>
                  <a:cubicBezTo>
                    <a:pt x="26448" y="4760"/>
                    <a:pt x="26448" y="4698"/>
                    <a:pt x="26448" y="4614"/>
                  </a:cubicBezTo>
                  <a:cubicBezTo>
                    <a:pt x="26448" y="4070"/>
                    <a:pt x="26343" y="3568"/>
                    <a:pt x="26050" y="3128"/>
                  </a:cubicBezTo>
                  <a:cubicBezTo>
                    <a:pt x="26015" y="3041"/>
                    <a:pt x="25951" y="2925"/>
                    <a:pt x="25822" y="2925"/>
                  </a:cubicBezTo>
                  <a:cubicBezTo>
                    <a:pt x="25796" y="2925"/>
                    <a:pt x="25768" y="2930"/>
                    <a:pt x="25736" y="2940"/>
                  </a:cubicBezTo>
                  <a:cubicBezTo>
                    <a:pt x="25590" y="2961"/>
                    <a:pt x="25590" y="3087"/>
                    <a:pt x="25548" y="3233"/>
                  </a:cubicBezTo>
                  <a:lnTo>
                    <a:pt x="25548" y="3568"/>
                  </a:lnTo>
                  <a:cubicBezTo>
                    <a:pt x="25590" y="3986"/>
                    <a:pt x="25757" y="4321"/>
                    <a:pt x="25820" y="4740"/>
                  </a:cubicBezTo>
                  <a:cubicBezTo>
                    <a:pt x="25590" y="4237"/>
                    <a:pt x="25088" y="3903"/>
                    <a:pt x="24920" y="3338"/>
                  </a:cubicBezTo>
                  <a:cubicBezTo>
                    <a:pt x="24899" y="3191"/>
                    <a:pt x="24795" y="3128"/>
                    <a:pt x="24690" y="3045"/>
                  </a:cubicBezTo>
                  <a:cubicBezTo>
                    <a:pt x="24638" y="3013"/>
                    <a:pt x="24586" y="2992"/>
                    <a:pt x="24536" y="2992"/>
                  </a:cubicBezTo>
                  <a:cubicBezTo>
                    <a:pt x="24486" y="2992"/>
                    <a:pt x="24439" y="3013"/>
                    <a:pt x="24397" y="3066"/>
                  </a:cubicBezTo>
                  <a:cubicBezTo>
                    <a:pt x="24335" y="3149"/>
                    <a:pt x="24335" y="3254"/>
                    <a:pt x="24376" y="3359"/>
                  </a:cubicBezTo>
                  <a:cubicBezTo>
                    <a:pt x="24439" y="3484"/>
                    <a:pt x="24565" y="3547"/>
                    <a:pt x="24690" y="3589"/>
                  </a:cubicBezTo>
                  <a:cubicBezTo>
                    <a:pt x="24753" y="3589"/>
                    <a:pt x="24816" y="3589"/>
                    <a:pt x="24879" y="3652"/>
                  </a:cubicBezTo>
                  <a:cubicBezTo>
                    <a:pt x="25130" y="4028"/>
                    <a:pt x="25423" y="4384"/>
                    <a:pt x="25632" y="4802"/>
                  </a:cubicBezTo>
                  <a:cubicBezTo>
                    <a:pt x="25611" y="4802"/>
                    <a:pt x="25548" y="4740"/>
                    <a:pt x="25527" y="4719"/>
                  </a:cubicBezTo>
                  <a:cubicBezTo>
                    <a:pt x="25171" y="4384"/>
                    <a:pt x="24774" y="4070"/>
                    <a:pt x="24251" y="4007"/>
                  </a:cubicBezTo>
                  <a:cubicBezTo>
                    <a:pt x="24164" y="4000"/>
                    <a:pt x="24073" y="3988"/>
                    <a:pt x="23986" y="3988"/>
                  </a:cubicBezTo>
                  <a:cubicBezTo>
                    <a:pt x="23823" y="3988"/>
                    <a:pt x="23678" y="4032"/>
                    <a:pt x="23623" y="4237"/>
                  </a:cubicBezTo>
                  <a:cubicBezTo>
                    <a:pt x="23539" y="4509"/>
                    <a:pt x="23832" y="4614"/>
                    <a:pt x="23979" y="4719"/>
                  </a:cubicBezTo>
                  <a:cubicBezTo>
                    <a:pt x="24418" y="5032"/>
                    <a:pt x="24983" y="5179"/>
                    <a:pt x="25443" y="5451"/>
                  </a:cubicBezTo>
                  <a:cubicBezTo>
                    <a:pt x="25088" y="5325"/>
                    <a:pt x="24690" y="5493"/>
                    <a:pt x="24355" y="5221"/>
                  </a:cubicBezTo>
                  <a:cubicBezTo>
                    <a:pt x="24282" y="5175"/>
                    <a:pt x="24196" y="5157"/>
                    <a:pt x="24107" y="5157"/>
                  </a:cubicBezTo>
                  <a:cubicBezTo>
                    <a:pt x="23994" y="5157"/>
                    <a:pt x="23875" y="5186"/>
                    <a:pt x="23770" y="5221"/>
                  </a:cubicBezTo>
                  <a:cubicBezTo>
                    <a:pt x="23665" y="5242"/>
                    <a:pt x="23644" y="5325"/>
                    <a:pt x="23644" y="5430"/>
                  </a:cubicBezTo>
                  <a:cubicBezTo>
                    <a:pt x="23665" y="5535"/>
                    <a:pt x="23728" y="5576"/>
                    <a:pt x="23811" y="5639"/>
                  </a:cubicBezTo>
                  <a:cubicBezTo>
                    <a:pt x="23863" y="5657"/>
                    <a:pt x="23919" y="5667"/>
                    <a:pt x="23974" y="5667"/>
                  </a:cubicBezTo>
                  <a:cubicBezTo>
                    <a:pt x="24051" y="5667"/>
                    <a:pt x="24127" y="5646"/>
                    <a:pt x="24188" y="5597"/>
                  </a:cubicBezTo>
                  <a:cubicBezTo>
                    <a:pt x="24319" y="5505"/>
                    <a:pt x="24447" y="5475"/>
                    <a:pt x="24574" y="5475"/>
                  </a:cubicBezTo>
                  <a:cubicBezTo>
                    <a:pt x="24790" y="5475"/>
                    <a:pt x="25002" y="5563"/>
                    <a:pt x="25213" y="5576"/>
                  </a:cubicBezTo>
                  <a:cubicBezTo>
                    <a:pt x="24858" y="5681"/>
                    <a:pt x="24481" y="5807"/>
                    <a:pt x="24146" y="5953"/>
                  </a:cubicBezTo>
                  <a:cubicBezTo>
                    <a:pt x="23958" y="6016"/>
                    <a:pt x="23749" y="6100"/>
                    <a:pt x="23623" y="6288"/>
                  </a:cubicBezTo>
                  <a:cubicBezTo>
                    <a:pt x="23456" y="6518"/>
                    <a:pt x="23539" y="6685"/>
                    <a:pt x="23811" y="6706"/>
                  </a:cubicBezTo>
                  <a:cubicBezTo>
                    <a:pt x="23916" y="6706"/>
                    <a:pt x="23979" y="6706"/>
                    <a:pt x="24083" y="6685"/>
                  </a:cubicBezTo>
                  <a:cubicBezTo>
                    <a:pt x="24565" y="6581"/>
                    <a:pt x="24983" y="6372"/>
                    <a:pt x="25402" y="6162"/>
                  </a:cubicBezTo>
                  <a:cubicBezTo>
                    <a:pt x="25548" y="6058"/>
                    <a:pt x="25715" y="5995"/>
                    <a:pt x="25946" y="5995"/>
                  </a:cubicBezTo>
                  <a:cubicBezTo>
                    <a:pt x="25904" y="6121"/>
                    <a:pt x="25820" y="6204"/>
                    <a:pt x="25799" y="6288"/>
                  </a:cubicBezTo>
                  <a:cubicBezTo>
                    <a:pt x="25695" y="6518"/>
                    <a:pt x="25443" y="6623"/>
                    <a:pt x="25339" y="6832"/>
                  </a:cubicBezTo>
                  <a:cubicBezTo>
                    <a:pt x="25276" y="6937"/>
                    <a:pt x="25234" y="7062"/>
                    <a:pt x="25381" y="7146"/>
                  </a:cubicBezTo>
                  <a:cubicBezTo>
                    <a:pt x="25411" y="7170"/>
                    <a:pt x="25439" y="7180"/>
                    <a:pt x="25466" y="7180"/>
                  </a:cubicBezTo>
                  <a:cubicBezTo>
                    <a:pt x="25533" y="7180"/>
                    <a:pt x="25593" y="7116"/>
                    <a:pt x="25653" y="7041"/>
                  </a:cubicBezTo>
                  <a:cubicBezTo>
                    <a:pt x="25715" y="6957"/>
                    <a:pt x="25799" y="6853"/>
                    <a:pt x="25799" y="6748"/>
                  </a:cubicBezTo>
                  <a:cubicBezTo>
                    <a:pt x="25757" y="6434"/>
                    <a:pt x="26008" y="6267"/>
                    <a:pt x="26134" y="5995"/>
                  </a:cubicBezTo>
                  <a:cubicBezTo>
                    <a:pt x="26385" y="6267"/>
                    <a:pt x="26531" y="6581"/>
                    <a:pt x="26678" y="6832"/>
                  </a:cubicBezTo>
                  <a:cubicBezTo>
                    <a:pt x="26887" y="7209"/>
                    <a:pt x="26866" y="7543"/>
                    <a:pt x="26573" y="7899"/>
                  </a:cubicBezTo>
                  <a:cubicBezTo>
                    <a:pt x="26552" y="7543"/>
                    <a:pt x="26511" y="7209"/>
                    <a:pt x="26364" y="6853"/>
                  </a:cubicBezTo>
                  <a:cubicBezTo>
                    <a:pt x="26325" y="6737"/>
                    <a:pt x="26251" y="6620"/>
                    <a:pt x="26124" y="6620"/>
                  </a:cubicBezTo>
                  <a:cubicBezTo>
                    <a:pt x="26113" y="6620"/>
                    <a:pt x="26103" y="6621"/>
                    <a:pt x="26092" y="6623"/>
                  </a:cubicBezTo>
                  <a:cubicBezTo>
                    <a:pt x="25967" y="6644"/>
                    <a:pt x="25862" y="6727"/>
                    <a:pt x="25820" y="6895"/>
                  </a:cubicBezTo>
                  <a:cubicBezTo>
                    <a:pt x="25736" y="7146"/>
                    <a:pt x="25715" y="7439"/>
                    <a:pt x="25715" y="7690"/>
                  </a:cubicBezTo>
                  <a:lnTo>
                    <a:pt x="25715" y="8422"/>
                  </a:lnTo>
                  <a:cubicBezTo>
                    <a:pt x="25527" y="8171"/>
                    <a:pt x="25506" y="7899"/>
                    <a:pt x="25276" y="7690"/>
                  </a:cubicBezTo>
                  <a:lnTo>
                    <a:pt x="25276" y="7690"/>
                  </a:lnTo>
                  <a:cubicBezTo>
                    <a:pt x="25297" y="8108"/>
                    <a:pt x="25548" y="8359"/>
                    <a:pt x="25611" y="8736"/>
                  </a:cubicBezTo>
                  <a:cubicBezTo>
                    <a:pt x="25297" y="8401"/>
                    <a:pt x="24983" y="8171"/>
                    <a:pt x="24607" y="8045"/>
                  </a:cubicBezTo>
                  <a:cubicBezTo>
                    <a:pt x="24482" y="7996"/>
                    <a:pt x="24350" y="7931"/>
                    <a:pt x="24228" y="7931"/>
                  </a:cubicBezTo>
                  <a:cubicBezTo>
                    <a:pt x="24145" y="7931"/>
                    <a:pt x="24067" y="7961"/>
                    <a:pt x="24000" y="8045"/>
                  </a:cubicBezTo>
                  <a:cubicBezTo>
                    <a:pt x="23832" y="8276"/>
                    <a:pt x="24083" y="8401"/>
                    <a:pt x="24188" y="8569"/>
                  </a:cubicBezTo>
                  <a:cubicBezTo>
                    <a:pt x="24397" y="8841"/>
                    <a:pt x="24753" y="8945"/>
                    <a:pt x="25046" y="9196"/>
                  </a:cubicBezTo>
                  <a:cubicBezTo>
                    <a:pt x="24718" y="9165"/>
                    <a:pt x="24402" y="9076"/>
                    <a:pt x="24089" y="9076"/>
                  </a:cubicBezTo>
                  <a:cubicBezTo>
                    <a:pt x="23982" y="9076"/>
                    <a:pt x="23876" y="9086"/>
                    <a:pt x="23770" y="9113"/>
                  </a:cubicBezTo>
                  <a:cubicBezTo>
                    <a:pt x="24125" y="9238"/>
                    <a:pt x="24481" y="9196"/>
                    <a:pt x="24816" y="9343"/>
                  </a:cubicBezTo>
                  <a:cubicBezTo>
                    <a:pt x="24523" y="9364"/>
                    <a:pt x="24272" y="9447"/>
                    <a:pt x="24000" y="9552"/>
                  </a:cubicBezTo>
                  <a:cubicBezTo>
                    <a:pt x="23749" y="9657"/>
                    <a:pt x="23518" y="9782"/>
                    <a:pt x="23351" y="9991"/>
                  </a:cubicBezTo>
                  <a:cubicBezTo>
                    <a:pt x="22744" y="9678"/>
                    <a:pt x="22096" y="9447"/>
                    <a:pt x="21552" y="9008"/>
                  </a:cubicBezTo>
                  <a:cubicBezTo>
                    <a:pt x="21782" y="8778"/>
                    <a:pt x="22012" y="8506"/>
                    <a:pt x="22263" y="8276"/>
                  </a:cubicBezTo>
                  <a:cubicBezTo>
                    <a:pt x="22514" y="8045"/>
                    <a:pt x="22640" y="7648"/>
                    <a:pt x="23058" y="7564"/>
                  </a:cubicBezTo>
                  <a:cubicBezTo>
                    <a:pt x="23142" y="7564"/>
                    <a:pt x="23226" y="7439"/>
                    <a:pt x="23246" y="7334"/>
                  </a:cubicBezTo>
                  <a:cubicBezTo>
                    <a:pt x="23267" y="7209"/>
                    <a:pt x="23246" y="7104"/>
                    <a:pt x="23142" y="7020"/>
                  </a:cubicBezTo>
                  <a:cubicBezTo>
                    <a:pt x="23092" y="6981"/>
                    <a:pt x="23038" y="6960"/>
                    <a:pt x="22984" y="6960"/>
                  </a:cubicBezTo>
                  <a:cubicBezTo>
                    <a:pt x="22923" y="6960"/>
                    <a:pt x="22862" y="6986"/>
                    <a:pt x="22807" y="7041"/>
                  </a:cubicBezTo>
                  <a:cubicBezTo>
                    <a:pt x="22702" y="7146"/>
                    <a:pt x="22640" y="7250"/>
                    <a:pt x="22619" y="7376"/>
                  </a:cubicBezTo>
                  <a:cubicBezTo>
                    <a:pt x="22535" y="7732"/>
                    <a:pt x="22535" y="7773"/>
                    <a:pt x="22284" y="8045"/>
                  </a:cubicBezTo>
                  <a:cubicBezTo>
                    <a:pt x="22410" y="7460"/>
                    <a:pt x="22682" y="6937"/>
                    <a:pt x="22493" y="6309"/>
                  </a:cubicBezTo>
                  <a:lnTo>
                    <a:pt x="22493" y="6309"/>
                  </a:lnTo>
                  <a:cubicBezTo>
                    <a:pt x="22179" y="6413"/>
                    <a:pt x="22179" y="6685"/>
                    <a:pt x="22096" y="6895"/>
                  </a:cubicBezTo>
                  <a:cubicBezTo>
                    <a:pt x="21949" y="7271"/>
                    <a:pt x="21803" y="7669"/>
                    <a:pt x="21677" y="8066"/>
                  </a:cubicBezTo>
                  <a:cubicBezTo>
                    <a:pt x="21656" y="7983"/>
                    <a:pt x="21656" y="7878"/>
                    <a:pt x="21656" y="7794"/>
                  </a:cubicBezTo>
                  <a:cubicBezTo>
                    <a:pt x="21698" y="7460"/>
                    <a:pt x="21677" y="7104"/>
                    <a:pt x="21782" y="6748"/>
                  </a:cubicBezTo>
                  <a:cubicBezTo>
                    <a:pt x="21845" y="6602"/>
                    <a:pt x="21782" y="6434"/>
                    <a:pt x="21594" y="6413"/>
                  </a:cubicBezTo>
                  <a:cubicBezTo>
                    <a:pt x="21583" y="6412"/>
                    <a:pt x="21572" y="6411"/>
                    <a:pt x="21562" y="6411"/>
                  </a:cubicBezTo>
                  <a:cubicBezTo>
                    <a:pt x="21416" y="6411"/>
                    <a:pt x="21341" y="6550"/>
                    <a:pt x="21322" y="6706"/>
                  </a:cubicBezTo>
                  <a:cubicBezTo>
                    <a:pt x="21280" y="6832"/>
                    <a:pt x="21322" y="6957"/>
                    <a:pt x="21384" y="7104"/>
                  </a:cubicBezTo>
                  <a:cubicBezTo>
                    <a:pt x="21552" y="7313"/>
                    <a:pt x="21552" y="8004"/>
                    <a:pt x="21384" y="8276"/>
                  </a:cubicBezTo>
                  <a:cubicBezTo>
                    <a:pt x="21384" y="8192"/>
                    <a:pt x="21384" y="8150"/>
                    <a:pt x="21363" y="8066"/>
                  </a:cubicBezTo>
                  <a:cubicBezTo>
                    <a:pt x="21259" y="7543"/>
                    <a:pt x="21070" y="7020"/>
                    <a:pt x="20694" y="6623"/>
                  </a:cubicBezTo>
                  <a:cubicBezTo>
                    <a:pt x="20630" y="6543"/>
                    <a:pt x="20566" y="6476"/>
                    <a:pt x="20484" y="6476"/>
                  </a:cubicBezTo>
                  <a:cubicBezTo>
                    <a:pt x="20458" y="6476"/>
                    <a:pt x="20431" y="6482"/>
                    <a:pt x="20401" y="6497"/>
                  </a:cubicBezTo>
                  <a:cubicBezTo>
                    <a:pt x="20275" y="6581"/>
                    <a:pt x="20317" y="6706"/>
                    <a:pt x="20317" y="6811"/>
                  </a:cubicBezTo>
                  <a:cubicBezTo>
                    <a:pt x="20359" y="7062"/>
                    <a:pt x="20485" y="7313"/>
                    <a:pt x="20568" y="7543"/>
                  </a:cubicBezTo>
                  <a:lnTo>
                    <a:pt x="20945" y="8631"/>
                  </a:lnTo>
                  <a:cubicBezTo>
                    <a:pt x="20924" y="8631"/>
                    <a:pt x="20924" y="8673"/>
                    <a:pt x="20903" y="8673"/>
                  </a:cubicBezTo>
                  <a:cubicBezTo>
                    <a:pt x="20673" y="8359"/>
                    <a:pt x="20422" y="8045"/>
                    <a:pt x="20171" y="7732"/>
                  </a:cubicBezTo>
                  <a:cubicBezTo>
                    <a:pt x="20213" y="7627"/>
                    <a:pt x="20359" y="7522"/>
                    <a:pt x="20213" y="7376"/>
                  </a:cubicBezTo>
                  <a:cubicBezTo>
                    <a:pt x="20066" y="7229"/>
                    <a:pt x="19941" y="7041"/>
                    <a:pt x="19689" y="7041"/>
                  </a:cubicBezTo>
                  <a:cubicBezTo>
                    <a:pt x="19522" y="7041"/>
                    <a:pt x="19438" y="7229"/>
                    <a:pt x="19543" y="7376"/>
                  </a:cubicBezTo>
                  <a:cubicBezTo>
                    <a:pt x="19627" y="7460"/>
                    <a:pt x="19689" y="7543"/>
                    <a:pt x="19794" y="7585"/>
                  </a:cubicBezTo>
                  <a:cubicBezTo>
                    <a:pt x="20066" y="7753"/>
                    <a:pt x="20401" y="8150"/>
                    <a:pt x="20526" y="8464"/>
                  </a:cubicBezTo>
                  <a:cubicBezTo>
                    <a:pt x="20464" y="8422"/>
                    <a:pt x="20401" y="8422"/>
                    <a:pt x="20317" y="8401"/>
                  </a:cubicBezTo>
                  <a:cubicBezTo>
                    <a:pt x="20045" y="8338"/>
                    <a:pt x="19773" y="8291"/>
                    <a:pt x="19501" y="8291"/>
                  </a:cubicBezTo>
                  <a:cubicBezTo>
                    <a:pt x="19229" y="8291"/>
                    <a:pt x="18957" y="8338"/>
                    <a:pt x="18685" y="8464"/>
                  </a:cubicBezTo>
                  <a:cubicBezTo>
                    <a:pt x="18518" y="8527"/>
                    <a:pt x="18413" y="8631"/>
                    <a:pt x="18413" y="8820"/>
                  </a:cubicBezTo>
                  <a:cubicBezTo>
                    <a:pt x="18413" y="9008"/>
                    <a:pt x="18581" y="9092"/>
                    <a:pt x="18727" y="9134"/>
                  </a:cubicBezTo>
                  <a:cubicBezTo>
                    <a:pt x="18915" y="9154"/>
                    <a:pt x="19062" y="9196"/>
                    <a:pt x="19250" y="9196"/>
                  </a:cubicBezTo>
                  <a:cubicBezTo>
                    <a:pt x="19290" y="9198"/>
                    <a:pt x="19331" y="9199"/>
                    <a:pt x="19370" y="9199"/>
                  </a:cubicBezTo>
                  <a:cubicBezTo>
                    <a:pt x="19726" y="9199"/>
                    <a:pt x="20069" y="9131"/>
                    <a:pt x="20411" y="9131"/>
                  </a:cubicBezTo>
                  <a:cubicBezTo>
                    <a:pt x="20450" y="9131"/>
                    <a:pt x="20488" y="9132"/>
                    <a:pt x="20526" y="9134"/>
                  </a:cubicBezTo>
                  <a:lnTo>
                    <a:pt x="19208" y="9531"/>
                  </a:lnTo>
                  <a:cubicBezTo>
                    <a:pt x="19166" y="9374"/>
                    <a:pt x="19093" y="9327"/>
                    <a:pt x="19007" y="9327"/>
                  </a:cubicBezTo>
                  <a:cubicBezTo>
                    <a:pt x="18921" y="9327"/>
                    <a:pt x="18821" y="9374"/>
                    <a:pt x="18727" y="9406"/>
                  </a:cubicBezTo>
                  <a:cubicBezTo>
                    <a:pt x="18601" y="9426"/>
                    <a:pt x="18497" y="9531"/>
                    <a:pt x="18476" y="9657"/>
                  </a:cubicBezTo>
                  <a:cubicBezTo>
                    <a:pt x="18434" y="9740"/>
                    <a:pt x="18497" y="9782"/>
                    <a:pt x="18581" y="9845"/>
                  </a:cubicBezTo>
                  <a:cubicBezTo>
                    <a:pt x="18615" y="9873"/>
                    <a:pt x="18650" y="9884"/>
                    <a:pt x="18686" y="9884"/>
                  </a:cubicBezTo>
                  <a:cubicBezTo>
                    <a:pt x="18757" y="9884"/>
                    <a:pt x="18832" y="9838"/>
                    <a:pt x="18915" y="9782"/>
                  </a:cubicBezTo>
                  <a:cubicBezTo>
                    <a:pt x="19355" y="9531"/>
                    <a:pt x="19878" y="9426"/>
                    <a:pt x="20380" y="9322"/>
                  </a:cubicBezTo>
                  <a:lnTo>
                    <a:pt x="20380" y="9322"/>
                  </a:lnTo>
                  <a:cubicBezTo>
                    <a:pt x="20003" y="9552"/>
                    <a:pt x="19585" y="9761"/>
                    <a:pt x="19271" y="10075"/>
                  </a:cubicBezTo>
                  <a:cubicBezTo>
                    <a:pt x="19104" y="10242"/>
                    <a:pt x="18894" y="10410"/>
                    <a:pt x="19041" y="10661"/>
                  </a:cubicBezTo>
                  <a:cubicBezTo>
                    <a:pt x="19112" y="10759"/>
                    <a:pt x="19194" y="10792"/>
                    <a:pt x="19281" y="10792"/>
                  </a:cubicBezTo>
                  <a:cubicBezTo>
                    <a:pt x="19400" y="10792"/>
                    <a:pt x="19527" y="10730"/>
                    <a:pt x="19648" y="10682"/>
                  </a:cubicBezTo>
                  <a:cubicBezTo>
                    <a:pt x="20066" y="10514"/>
                    <a:pt x="20380" y="10242"/>
                    <a:pt x="20715" y="9950"/>
                  </a:cubicBezTo>
                  <a:lnTo>
                    <a:pt x="20715" y="9950"/>
                  </a:lnTo>
                  <a:cubicBezTo>
                    <a:pt x="20526" y="10201"/>
                    <a:pt x="20589" y="10619"/>
                    <a:pt x="20171" y="10724"/>
                  </a:cubicBezTo>
                  <a:cubicBezTo>
                    <a:pt x="20066" y="10766"/>
                    <a:pt x="19982" y="10912"/>
                    <a:pt x="19961" y="11038"/>
                  </a:cubicBezTo>
                  <a:cubicBezTo>
                    <a:pt x="19899" y="11142"/>
                    <a:pt x="19941" y="11247"/>
                    <a:pt x="20045" y="11310"/>
                  </a:cubicBezTo>
                  <a:cubicBezTo>
                    <a:pt x="20072" y="11345"/>
                    <a:pt x="20102" y="11358"/>
                    <a:pt x="20134" y="11358"/>
                  </a:cubicBezTo>
                  <a:cubicBezTo>
                    <a:pt x="20179" y="11358"/>
                    <a:pt x="20227" y="11334"/>
                    <a:pt x="20275" y="11310"/>
                  </a:cubicBezTo>
                  <a:cubicBezTo>
                    <a:pt x="20317" y="11289"/>
                    <a:pt x="20380" y="11226"/>
                    <a:pt x="20422" y="11184"/>
                  </a:cubicBezTo>
                  <a:cubicBezTo>
                    <a:pt x="20518" y="11329"/>
                    <a:pt x="20608" y="11397"/>
                    <a:pt x="20714" y="11397"/>
                  </a:cubicBezTo>
                  <a:cubicBezTo>
                    <a:pt x="20792" y="11397"/>
                    <a:pt x="20880" y="11360"/>
                    <a:pt x="20987" y="11289"/>
                  </a:cubicBezTo>
                  <a:cubicBezTo>
                    <a:pt x="21363" y="10975"/>
                    <a:pt x="21531" y="10556"/>
                    <a:pt x="21552" y="10075"/>
                  </a:cubicBezTo>
                  <a:cubicBezTo>
                    <a:pt x="21573" y="9782"/>
                    <a:pt x="21510" y="9510"/>
                    <a:pt x="21468" y="9217"/>
                  </a:cubicBezTo>
                  <a:lnTo>
                    <a:pt x="21468" y="9217"/>
                  </a:lnTo>
                  <a:cubicBezTo>
                    <a:pt x="22410" y="9866"/>
                    <a:pt x="23330" y="10556"/>
                    <a:pt x="24293" y="11100"/>
                  </a:cubicBezTo>
                  <a:cubicBezTo>
                    <a:pt x="24335" y="11079"/>
                    <a:pt x="24335" y="11038"/>
                    <a:pt x="24355" y="11017"/>
                  </a:cubicBezTo>
                  <a:cubicBezTo>
                    <a:pt x="23958" y="10786"/>
                    <a:pt x="23560" y="10514"/>
                    <a:pt x="23163" y="10284"/>
                  </a:cubicBezTo>
                  <a:cubicBezTo>
                    <a:pt x="23205" y="10263"/>
                    <a:pt x="23205" y="10242"/>
                    <a:pt x="23226" y="10201"/>
                  </a:cubicBezTo>
                  <a:cubicBezTo>
                    <a:pt x="23477" y="10389"/>
                    <a:pt x="23749" y="10598"/>
                    <a:pt x="24042" y="10703"/>
                  </a:cubicBezTo>
                  <a:cubicBezTo>
                    <a:pt x="24397" y="10828"/>
                    <a:pt x="24607" y="11017"/>
                    <a:pt x="24502" y="11351"/>
                  </a:cubicBezTo>
                  <a:cubicBezTo>
                    <a:pt x="24376" y="11728"/>
                    <a:pt x="24167" y="12063"/>
                    <a:pt x="24000" y="12439"/>
                  </a:cubicBezTo>
                  <a:cubicBezTo>
                    <a:pt x="24042" y="11623"/>
                    <a:pt x="23770" y="10975"/>
                    <a:pt x="23142" y="10389"/>
                  </a:cubicBezTo>
                  <a:cubicBezTo>
                    <a:pt x="22786" y="11414"/>
                    <a:pt x="22598" y="12356"/>
                    <a:pt x="22995" y="13318"/>
                  </a:cubicBezTo>
                  <a:cubicBezTo>
                    <a:pt x="22723" y="12732"/>
                    <a:pt x="22347" y="12167"/>
                    <a:pt x="22242" y="11226"/>
                  </a:cubicBezTo>
                  <a:cubicBezTo>
                    <a:pt x="22242" y="11100"/>
                    <a:pt x="22179" y="10975"/>
                    <a:pt x="22033" y="10912"/>
                  </a:cubicBezTo>
                  <a:cubicBezTo>
                    <a:pt x="22005" y="10901"/>
                    <a:pt x="21978" y="10896"/>
                    <a:pt x="21953" y="10896"/>
                  </a:cubicBezTo>
                  <a:cubicBezTo>
                    <a:pt x="21885" y="10896"/>
                    <a:pt x="21828" y="10934"/>
                    <a:pt x="21782" y="10996"/>
                  </a:cubicBezTo>
                  <a:cubicBezTo>
                    <a:pt x="21719" y="11142"/>
                    <a:pt x="21782" y="11247"/>
                    <a:pt x="21845" y="11393"/>
                  </a:cubicBezTo>
                  <a:cubicBezTo>
                    <a:pt x="21928" y="11540"/>
                    <a:pt x="22096" y="11561"/>
                    <a:pt x="22158" y="11707"/>
                  </a:cubicBezTo>
                  <a:cubicBezTo>
                    <a:pt x="22368" y="12188"/>
                    <a:pt x="22556" y="12711"/>
                    <a:pt x="22807" y="13214"/>
                  </a:cubicBezTo>
                  <a:cubicBezTo>
                    <a:pt x="22770" y="13229"/>
                    <a:pt x="22736" y="13236"/>
                    <a:pt x="22705" y="13236"/>
                  </a:cubicBezTo>
                  <a:cubicBezTo>
                    <a:pt x="22610" y="13236"/>
                    <a:pt x="22535" y="13177"/>
                    <a:pt x="22472" y="13130"/>
                  </a:cubicBezTo>
                  <a:cubicBezTo>
                    <a:pt x="22179" y="12963"/>
                    <a:pt x="21866" y="12858"/>
                    <a:pt x="21531" y="12858"/>
                  </a:cubicBezTo>
                  <a:cubicBezTo>
                    <a:pt x="21482" y="12855"/>
                    <a:pt x="21433" y="12853"/>
                    <a:pt x="21384" y="12853"/>
                  </a:cubicBezTo>
                  <a:cubicBezTo>
                    <a:pt x="20787" y="12853"/>
                    <a:pt x="20207" y="13077"/>
                    <a:pt x="19627" y="13193"/>
                  </a:cubicBezTo>
                  <a:cubicBezTo>
                    <a:pt x="19522" y="13214"/>
                    <a:pt x="19480" y="13297"/>
                    <a:pt x="19459" y="13381"/>
                  </a:cubicBezTo>
                  <a:cubicBezTo>
                    <a:pt x="19438" y="13486"/>
                    <a:pt x="19522" y="13527"/>
                    <a:pt x="19585" y="13548"/>
                  </a:cubicBezTo>
                  <a:cubicBezTo>
                    <a:pt x="19659" y="13578"/>
                    <a:pt x="19734" y="13608"/>
                    <a:pt x="19808" y="13636"/>
                  </a:cubicBezTo>
                  <a:lnTo>
                    <a:pt x="19808" y="13636"/>
                  </a:lnTo>
                  <a:cubicBezTo>
                    <a:pt x="20504" y="13432"/>
                    <a:pt x="21033" y="13300"/>
                    <a:pt x="21504" y="13300"/>
                  </a:cubicBezTo>
                  <a:cubicBezTo>
                    <a:pt x="22015" y="13300"/>
                    <a:pt x="22459" y="13455"/>
                    <a:pt x="22974" y="13841"/>
                  </a:cubicBezTo>
                  <a:cubicBezTo>
                    <a:pt x="22909" y="13896"/>
                    <a:pt x="22826" y="13942"/>
                    <a:pt x="22729" y="13979"/>
                  </a:cubicBezTo>
                  <a:lnTo>
                    <a:pt x="22729" y="13979"/>
                  </a:lnTo>
                  <a:cubicBezTo>
                    <a:pt x="22789" y="13927"/>
                    <a:pt x="22850" y="13874"/>
                    <a:pt x="22912" y="13820"/>
                  </a:cubicBezTo>
                  <a:lnTo>
                    <a:pt x="22912" y="13820"/>
                  </a:lnTo>
                  <a:cubicBezTo>
                    <a:pt x="22410" y="13946"/>
                    <a:pt x="21970" y="14009"/>
                    <a:pt x="21531" y="14009"/>
                  </a:cubicBezTo>
                  <a:cubicBezTo>
                    <a:pt x="21501" y="14010"/>
                    <a:pt x="21472" y="14010"/>
                    <a:pt x="21443" y="14010"/>
                  </a:cubicBezTo>
                  <a:cubicBezTo>
                    <a:pt x="20868" y="14010"/>
                    <a:pt x="20336" y="13840"/>
                    <a:pt x="19808" y="13636"/>
                  </a:cubicBezTo>
                  <a:lnTo>
                    <a:pt x="19808" y="13636"/>
                  </a:lnTo>
                  <a:cubicBezTo>
                    <a:pt x="19790" y="13642"/>
                    <a:pt x="19771" y="13647"/>
                    <a:pt x="19752" y="13653"/>
                  </a:cubicBezTo>
                  <a:cubicBezTo>
                    <a:pt x="20422" y="13952"/>
                    <a:pt x="21216" y="14108"/>
                    <a:pt x="21866" y="14108"/>
                  </a:cubicBezTo>
                  <a:cubicBezTo>
                    <a:pt x="22205" y="14108"/>
                    <a:pt x="22505" y="14065"/>
                    <a:pt x="22729" y="13979"/>
                  </a:cubicBezTo>
                  <a:lnTo>
                    <a:pt x="22729" y="13979"/>
                  </a:lnTo>
                  <a:cubicBezTo>
                    <a:pt x="22173" y="14463"/>
                    <a:pt x="21664" y="14918"/>
                    <a:pt x="21154" y="15390"/>
                  </a:cubicBezTo>
                  <a:cubicBezTo>
                    <a:pt x="20987" y="15536"/>
                    <a:pt x="20840" y="15683"/>
                    <a:pt x="20568" y="15683"/>
                  </a:cubicBezTo>
                  <a:cubicBezTo>
                    <a:pt x="20296" y="15683"/>
                    <a:pt x="20066" y="15913"/>
                    <a:pt x="20066" y="16122"/>
                  </a:cubicBezTo>
                  <a:cubicBezTo>
                    <a:pt x="20066" y="16268"/>
                    <a:pt x="20150" y="16373"/>
                    <a:pt x="20296" y="16415"/>
                  </a:cubicBezTo>
                  <a:cubicBezTo>
                    <a:pt x="20311" y="16416"/>
                    <a:pt x="20326" y="16417"/>
                    <a:pt x="20340" y="16417"/>
                  </a:cubicBezTo>
                  <a:cubicBezTo>
                    <a:pt x="20604" y="16417"/>
                    <a:pt x="20740" y="16236"/>
                    <a:pt x="20819" y="16017"/>
                  </a:cubicBezTo>
                  <a:cubicBezTo>
                    <a:pt x="20903" y="15787"/>
                    <a:pt x="21049" y="15641"/>
                    <a:pt x="21217" y="15494"/>
                  </a:cubicBezTo>
                  <a:lnTo>
                    <a:pt x="21928" y="14867"/>
                  </a:lnTo>
                  <a:cubicBezTo>
                    <a:pt x="22242" y="14636"/>
                    <a:pt x="22493" y="14323"/>
                    <a:pt x="22870" y="14071"/>
                  </a:cubicBezTo>
                  <a:lnTo>
                    <a:pt x="22870" y="14071"/>
                  </a:lnTo>
                  <a:cubicBezTo>
                    <a:pt x="22786" y="14239"/>
                    <a:pt x="22723" y="14323"/>
                    <a:pt x="22702" y="14427"/>
                  </a:cubicBezTo>
                  <a:cubicBezTo>
                    <a:pt x="22368" y="15306"/>
                    <a:pt x="22389" y="16227"/>
                    <a:pt x="22389" y="17147"/>
                  </a:cubicBezTo>
                  <a:cubicBezTo>
                    <a:pt x="22389" y="17210"/>
                    <a:pt x="22368" y="17315"/>
                    <a:pt x="22472" y="17356"/>
                  </a:cubicBezTo>
                  <a:cubicBezTo>
                    <a:pt x="22486" y="17359"/>
                    <a:pt x="22500" y="17361"/>
                    <a:pt x="22513" y="17361"/>
                  </a:cubicBezTo>
                  <a:cubicBezTo>
                    <a:pt x="22538" y="17361"/>
                    <a:pt x="22562" y="17356"/>
                    <a:pt x="22585" y="17348"/>
                  </a:cubicBezTo>
                  <a:lnTo>
                    <a:pt x="22585" y="17348"/>
                  </a:lnTo>
                  <a:cubicBezTo>
                    <a:pt x="22401" y="16571"/>
                    <a:pt x="22671" y="14912"/>
                    <a:pt x="23121" y="14134"/>
                  </a:cubicBezTo>
                  <a:cubicBezTo>
                    <a:pt x="23246" y="14155"/>
                    <a:pt x="23309" y="14239"/>
                    <a:pt x="23330" y="14343"/>
                  </a:cubicBezTo>
                  <a:cubicBezTo>
                    <a:pt x="23577" y="15368"/>
                    <a:pt x="23428" y="16306"/>
                    <a:pt x="22853" y="17127"/>
                  </a:cubicBezTo>
                  <a:lnTo>
                    <a:pt x="22853" y="17127"/>
                  </a:lnTo>
                  <a:cubicBezTo>
                    <a:pt x="23086" y="16875"/>
                    <a:pt x="23223" y="16569"/>
                    <a:pt x="23330" y="16248"/>
                  </a:cubicBezTo>
                  <a:cubicBezTo>
                    <a:pt x="23539" y="15724"/>
                    <a:pt x="23602" y="15180"/>
                    <a:pt x="23602" y="14595"/>
                  </a:cubicBezTo>
                  <a:cubicBezTo>
                    <a:pt x="23749" y="15076"/>
                    <a:pt x="23916" y="15578"/>
                    <a:pt x="24042" y="16038"/>
                  </a:cubicBezTo>
                  <a:cubicBezTo>
                    <a:pt x="24062" y="16101"/>
                    <a:pt x="24125" y="16164"/>
                    <a:pt x="24042" y="16248"/>
                  </a:cubicBezTo>
                  <a:cubicBezTo>
                    <a:pt x="23832" y="16457"/>
                    <a:pt x="23937" y="16666"/>
                    <a:pt x="24042" y="16854"/>
                  </a:cubicBezTo>
                  <a:cubicBezTo>
                    <a:pt x="24110" y="16956"/>
                    <a:pt x="24191" y="17086"/>
                    <a:pt x="24310" y="17086"/>
                  </a:cubicBezTo>
                  <a:cubicBezTo>
                    <a:pt x="24337" y="17086"/>
                    <a:pt x="24366" y="17079"/>
                    <a:pt x="24397" y="17064"/>
                  </a:cubicBezTo>
                  <a:cubicBezTo>
                    <a:pt x="24586" y="17001"/>
                    <a:pt x="24565" y="16854"/>
                    <a:pt x="24565" y="16687"/>
                  </a:cubicBezTo>
                  <a:cubicBezTo>
                    <a:pt x="24586" y="16415"/>
                    <a:pt x="24293" y="16310"/>
                    <a:pt x="24230" y="16101"/>
                  </a:cubicBezTo>
                  <a:cubicBezTo>
                    <a:pt x="24023" y="15542"/>
                    <a:pt x="23857" y="14962"/>
                    <a:pt x="23670" y="14361"/>
                  </a:cubicBezTo>
                  <a:lnTo>
                    <a:pt x="23670" y="14361"/>
                  </a:lnTo>
                  <a:cubicBezTo>
                    <a:pt x="24205" y="14953"/>
                    <a:pt x="25128" y="15415"/>
                    <a:pt x="25812" y="15415"/>
                  </a:cubicBezTo>
                  <a:cubicBezTo>
                    <a:pt x="25903" y="15415"/>
                    <a:pt x="25990" y="15407"/>
                    <a:pt x="26071" y="15390"/>
                  </a:cubicBezTo>
                  <a:cubicBezTo>
                    <a:pt x="26051" y="15367"/>
                    <a:pt x="26031" y="15345"/>
                    <a:pt x="26011" y="15322"/>
                  </a:cubicBezTo>
                  <a:lnTo>
                    <a:pt x="26011" y="15322"/>
                  </a:lnTo>
                  <a:cubicBezTo>
                    <a:pt x="25951" y="15329"/>
                    <a:pt x="25889" y="15332"/>
                    <a:pt x="25825" y="15332"/>
                  </a:cubicBezTo>
                  <a:cubicBezTo>
                    <a:pt x="25153" y="15332"/>
                    <a:pt x="24287" y="14966"/>
                    <a:pt x="23665" y="14343"/>
                  </a:cubicBezTo>
                  <a:lnTo>
                    <a:pt x="23665" y="14343"/>
                  </a:lnTo>
                  <a:cubicBezTo>
                    <a:pt x="23667" y="14349"/>
                    <a:pt x="23669" y="14355"/>
                    <a:pt x="23670" y="14361"/>
                  </a:cubicBezTo>
                  <a:lnTo>
                    <a:pt x="23670" y="14361"/>
                  </a:lnTo>
                  <a:cubicBezTo>
                    <a:pt x="23580" y="14261"/>
                    <a:pt x="23500" y="14157"/>
                    <a:pt x="23435" y="14051"/>
                  </a:cubicBezTo>
                  <a:cubicBezTo>
                    <a:pt x="23555" y="14007"/>
                    <a:pt x="23683" y="13985"/>
                    <a:pt x="23818" y="13985"/>
                  </a:cubicBezTo>
                  <a:cubicBezTo>
                    <a:pt x="24444" y="13985"/>
                    <a:pt x="25219" y="14449"/>
                    <a:pt x="26011" y="15322"/>
                  </a:cubicBezTo>
                  <a:lnTo>
                    <a:pt x="26011" y="15322"/>
                  </a:lnTo>
                  <a:cubicBezTo>
                    <a:pt x="26148" y="15307"/>
                    <a:pt x="26274" y="15274"/>
                    <a:pt x="26385" y="15222"/>
                  </a:cubicBezTo>
                  <a:cubicBezTo>
                    <a:pt x="26008" y="14699"/>
                    <a:pt x="25590" y="14218"/>
                    <a:pt x="24920" y="13799"/>
                  </a:cubicBezTo>
                  <a:lnTo>
                    <a:pt x="24920" y="13799"/>
                  </a:lnTo>
                  <a:cubicBezTo>
                    <a:pt x="25590" y="13862"/>
                    <a:pt x="26113" y="13946"/>
                    <a:pt x="26657" y="14009"/>
                  </a:cubicBezTo>
                  <a:cubicBezTo>
                    <a:pt x="26803" y="14030"/>
                    <a:pt x="26950" y="14030"/>
                    <a:pt x="26992" y="14239"/>
                  </a:cubicBezTo>
                  <a:cubicBezTo>
                    <a:pt x="27031" y="14370"/>
                    <a:pt x="27193" y="14435"/>
                    <a:pt x="27355" y="14435"/>
                  </a:cubicBezTo>
                  <a:cubicBezTo>
                    <a:pt x="27452" y="14435"/>
                    <a:pt x="27549" y="14411"/>
                    <a:pt x="27620" y="14364"/>
                  </a:cubicBezTo>
                  <a:cubicBezTo>
                    <a:pt x="27850" y="14218"/>
                    <a:pt x="27787" y="14030"/>
                    <a:pt x="27640" y="13841"/>
                  </a:cubicBezTo>
                  <a:cubicBezTo>
                    <a:pt x="27563" y="13713"/>
                    <a:pt x="27455" y="13632"/>
                    <a:pt x="27349" y="13632"/>
                  </a:cubicBezTo>
                  <a:cubicBezTo>
                    <a:pt x="27282" y="13632"/>
                    <a:pt x="27216" y="13664"/>
                    <a:pt x="27159" y="13737"/>
                  </a:cubicBezTo>
                  <a:cubicBezTo>
                    <a:pt x="27023" y="13887"/>
                    <a:pt x="26886" y="13921"/>
                    <a:pt x="26738" y="13921"/>
                  </a:cubicBezTo>
                  <a:cubicBezTo>
                    <a:pt x="26659" y="13921"/>
                    <a:pt x="26577" y="13911"/>
                    <a:pt x="26490" y="13904"/>
                  </a:cubicBezTo>
                  <a:cubicBezTo>
                    <a:pt x="26071" y="13841"/>
                    <a:pt x="25632" y="13799"/>
                    <a:pt x="25213" y="13737"/>
                  </a:cubicBezTo>
                  <a:cubicBezTo>
                    <a:pt x="25187" y="13737"/>
                    <a:pt x="25161" y="13738"/>
                    <a:pt x="25135" y="13738"/>
                  </a:cubicBezTo>
                  <a:cubicBezTo>
                    <a:pt x="25055" y="13738"/>
                    <a:pt x="24973" y="13726"/>
                    <a:pt x="24879" y="13632"/>
                  </a:cubicBezTo>
                  <a:cubicBezTo>
                    <a:pt x="26531" y="13402"/>
                    <a:pt x="28122" y="13067"/>
                    <a:pt x="29816" y="12858"/>
                  </a:cubicBezTo>
                  <a:lnTo>
                    <a:pt x="29816" y="12858"/>
                  </a:lnTo>
                  <a:cubicBezTo>
                    <a:pt x="29105" y="14113"/>
                    <a:pt x="28456" y="15285"/>
                    <a:pt x="27808" y="16457"/>
                  </a:cubicBezTo>
                  <a:cubicBezTo>
                    <a:pt x="27599" y="16373"/>
                    <a:pt x="27473" y="16206"/>
                    <a:pt x="27264" y="16164"/>
                  </a:cubicBezTo>
                  <a:cubicBezTo>
                    <a:pt x="27075" y="16415"/>
                    <a:pt x="27096" y="16666"/>
                    <a:pt x="27180" y="16875"/>
                  </a:cubicBezTo>
                  <a:cubicBezTo>
                    <a:pt x="27306" y="17315"/>
                    <a:pt x="27222" y="17670"/>
                    <a:pt x="26971" y="18005"/>
                  </a:cubicBezTo>
                  <a:cubicBezTo>
                    <a:pt x="26851" y="17945"/>
                    <a:pt x="26739" y="17915"/>
                    <a:pt x="26640" y="17915"/>
                  </a:cubicBezTo>
                  <a:cubicBezTo>
                    <a:pt x="26463" y="17915"/>
                    <a:pt x="26327" y="18013"/>
                    <a:pt x="26259" y="18214"/>
                  </a:cubicBezTo>
                  <a:cubicBezTo>
                    <a:pt x="26134" y="18570"/>
                    <a:pt x="26427" y="18570"/>
                    <a:pt x="26678" y="18633"/>
                  </a:cubicBezTo>
                  <a:cubicBezTo>
                    <a:pt x="24544" y="22420"/>
                    <a:pt x="22619" y="26291"/>
                    <a:pt x="20694" y="30141"/>
                  </a:cubicBezTo>
                  <a:cubicBezTo>
                    <a:pt x="18748" y="33949"/>
                    <a:pt x="17053" y="37903"/>
                    <a:pt x="15275" y="41858"/>
                  </a:cubicBezTo>
                  <a:cubicBezTo>
                    <a:pt x="15128" y="37443"/>
                    <a:pt x="14856" y="33049"/>
                    <a:pt x="14103" y="28718"/>
                  </a:cubicBezTo>
                  <a:cubicBezTo>
                    <a:pt x="14243" y="28700"/>
                    <a:pt x="14344" y="28688"/>
                    <a:pt x="14423" y="28688"/>
                  </a:cubicBezTo>
                  <a:cubicBezTo>
                    <a:pt x="14626" y="28688"/>
                    <a:pt x="14681" y="28772"/>
                    <a:pt x="14877" y="29074"/>
                  </a:cubicBezTo>
                  <a:cubicBezTo>
                    <a:pt x="14919" y="29116"/>
                    <a:pt x="14940" y="29136"/>
                    <a:pt x="14961" y="29199"/>
                  </a:cubicBezTo>
                  <a:cubicBezTo>
                    <a:pt x="15254" y="29701"/>
                    <a:pt x="15651" y="30078"/>
                    <a:pt x="16195" y="30245"/>
                  </a:cubicBezTo>
                  <a:cubicBezTo>
                    <a:pt x="16426" y="30314"/>
                    <a:pt x="16653" y="30344"/>
                    <a:pt x="16876" y="30344"/>
                  </a:cubicBezTo>
                  <a:cubicBezTo>
                    <a:pt x="17404" y="30344"/>
                    <a:pt x="17914" y="30179"/>
                    <a:pt x="18413" y="29973"/>
                  </a:cubicBezTo>
                  <a:cubicBezTo>
                    <a:pt x="18790" y="29827"/>
                    <a:pt x="19125" y="29555"/>
                    <a:pt x="19543" y="29429"/>
                  </a:cubicBezTo>
                  <a:cubicBezTo>
                    <a:pt x="19941" y="29325"/>
                    <a:pt x="19961" y="29136"/>
                    <a:pt x="19689" y="28823"/>
                  </a:cubicBezTo>
                  <a:cubicBezTo>
                    <a:pt x="19355" y="28446"/>
                    <a:pt x="18957" y="28090"/>
                    <a:pt x="18581" y="27735"/>
                  </a:cubicBezTo>
                  <a:cubicBezTo>
                    <a:pt x="17953" y="27149"/>
                    <a:pt x="17220" y="26835"/>
                    <a:pt x="16384" y="26793"/>
                  </a:cubicBezTo>
                  <a:cubicBezTo>
                    <a:pt x="16299" y="26785"/>
                    <a:pt x="16215" y="26781"/>
                    <a:pt x="16134" y="26781"/>
                  </a:cubicBezTo>
                  <a:cubicBezTo>
                    <a:pt x="15575" y="26781"/>
                    <a:pt x="15109" y="26983"/>
                    <a:pt x="14835" y="27567"/>
                  </a:cubicBezTo>
                  <a:cubicBezTo>
                    <a:pt x="14731" y="27756"/>
                    <a:pt x="14626" y="27944"/>
                    <a:pt x="14542" y="28153"/>
                  </a:cubicBezTo>
                  <a:cubicBezTo>
                    <a:pt x="14471" y="28350"/>
                    <a:pt x="14338" y="28455"/>
                    <a:pt x="14144" y="28455"/>
                  </a:cubicBezTo>
                  <a:cubicBezTo>
                    <a:pt x="14111" y="28455"/>
                    <a:pt x="14076" y="28452"/>
                    <a:pt x="14040" y="28446"/>
                  </a:cubicBezTo>
                  <a:cubicBezTo>
                    <a:pt x="14019" y="28341"/>
                    <a:pt x="14082" y="28279"/>
                    <a:pt x="14103" y="28195"/>
                  </a:cubicBezTo>
                  <a:cubicBezTo>
                    <a:pt x="14249" y="27776"/>
                    <a:pt x="14500" y="27400"/>
                    <a:pt x="14668" y="26981"/>
                  </a:cubicBezTo>
                  <a:cubicBezTo>
                    <a:pt x="14856" y="26605"/>
                    <a:pt x="15128" y="26375"/>
                    <a:pt x="15442" y="26144"/>
                  </a:cubicBezTo>
                  <a:cubicBezTo>
                    <a:pt x="15617" y="26008"/>
                    <a:pt x="15811" y="25958"/>
                    <a:pt x="16009" y="25958"/>
                  </a:cubicBezTo>
                  <a:cubicBezTo>
                    <a:pt x="16238" y="25958"/>
                    <a:pt x="16474" y="26024"/>
                    <a:pt x="16697" y="26103"/>
                  </a:cubicBezTo>
                  <a:cubicBezTo>
                    <a:pt x="17472" y="26395"/>
                    <a:pt x="18267" y="26709"/>
                    <a:pt x="19125" y="26709"/>
                  </a:cubicBezTo>
                  <a:cubicBezTo>
                    <a:pt x="20087" y="26709"/>
                    <a:pt x="21008" y="26563"/>
                    <a:pt x="21782" y="25935"/>
                  </a:cubicBezTo>
                  <a:cubicBezTo>
                    <a:pt x="21928" y="25831"/>
                    <a:pt x="22054" y="25726"/>
                    <a:pt x="22096" y="25538"/>
                  </a:cubicBezTo>
                  <a:cubicBezTo>
                    <a:pt x="22158" y="25370"/>
                    <a:pt x="22263" y="25307"/>
                    <a:pt x="22389" y="25203"/>
                  </a:cubicBezTo>
                  <a:cubicBezTo>
                    <a:pt x="23016" y="24722"/>
                    <a:pt x="23037" y="23968"/>
                    <a:pt x="23330" y="23320"/>
                  </a:cubicBezTo>
                  <a:cubicBezTo>
                    <a:pt x="23351" y="23236"/>
                    <a:pt x="23330" y="23152"/>
                    <a:pt x="23309" y="23069"/>
                  </a:cubicBezTo>
                  <a:cubicBezTo>
                    <a:pt x="23246" y="22964"/>
                    <a:pt x="23288" y="22838"/>
                    <a:pt x="23309" y="22734"/>
                  </a:cubicBezTo>
                  <a:cubicBezTo>
                    <a:pt x="23456" y="22190"/>
                    <a:pt x="23435" y="21604"/>
                    <a:pt x="23707" y="21081"/>
                  </a:cubicBezTo>
                  <a:cubicBezTo>
                    <a:pt x="23728" y="21060"/>
                    <a:pt x="23749" y="20976"/>
                    <a:pt x="23728" y="20955"/>
                  </a:cubicBezTo>
                  <a:cubicBezTo>
                    <a:pt x="23456" y="20600"/>
                    <a:pt x="23811" y="20349"/>
                    <a:pt x="23874" y="20077"/>
                  </a:cubicBezTo>
                  <a:cubicBezTo>
                    <a:pt x="23916" y="19930"/>
                    <a:pt x="23979" y="19805"/>
                    <a:pt x="24062" y="19679"/>
                  </a:cubicBezTo>
                  <a:cubicBezTo>
                    <a:pt x="24230" y="19407"/>
                    <a:pt x="24021" y="19156"/>
                    <a:pt x="24167" y="18863"/>
                  </a:cubicBezTo>
                  <a:cubicBezTo>
                    <a:pt x="24355" y="18528"/>
                    <a:pt x="24397" y="18110"/>
                    <a:pt x="24502" y="17733"/>
                  </a:cubicBezTo>
                  <a:cubicBezTo>
                    <a:pt x="24575" y="17514"/>
                    <a:pt x="24473" y="17390"/>
                    <a:pt x="24264" y="17390"/>
                  </a:cubicBezTo>
                  <a:cubicBezTo>
                    <a:pt x="24234" y="17390"/>
                    <a:pt x="24202" y="17393"/>
                    <a:pt x="24167" y="17398"/>
                  </a:cubicBezTo>
                  <a:cubicBezTo>
                    <a:pt x="23749" y="17482"/>
                    <a:pt x="23393" y="17628"/>
                    <a:pt x="22995" y="17796"/>
                  </a:cubicBezTo>
                  <a:cubicBezTo>
                    <a:pt x="22811" y="17869"/>
                    <a:pt x="22627" y="17992"/>
                    <a:pt x="22444" y="17992"/>
                  </a:cubicBezTo>
                  <a:cubicBezTo>
                    <a:pt x="22418" y="17992"/>
                    <a:pt x="22393" y="17989"/>
                    <a:pt x="22368" y="17984"/>
                  </a:cubicBezTo>
                  <a:cubicBezTo>
                    <a:pt x="22240" y="17956"/>
                    <a:pt x="22115" y="17945"/>
                    <a:pt x="21992" y="17945"/>
                  </a:cubicBezTo>
                  <a:cubicBezTo>
                    <a:pt x="21651" y="17945"/>
                    <a:pt x="21325" y="18033"/>
                    <a:pt x="20987" y="18110"/>
                  </a:cubicBezTo>
                  <a:cubicBezTo>
                    <a:pt x="20922" y="18123"/>
                    <a:pt x="20865" y="18152"/>
                    <a:pt x="20805" y="18152"/>
                  </a:cubicBezTo>
                  <a:cubicBezTo>
                    <a:pt x="20770" y="18152"/>
                    <a:pt x="20733" y="18141"/>
                    <a:pt x="20694" y="18110"/>
                  </a:cubicBezTo>
                  <a:cubicBezTo>
                    <a:pt x="20557" y="18003"/>
                    <a:pt x="20421" y="17968"/>
                    <a:pt x="20282" y="17968"/>
                  </a:cubicBezTo>
                  <a:cubicBezTo>
                    <a:pt x="20123" y="17968"/>
                    <a:pt x="19962" y="18013"/>
                    <a:pt x="19794" y="18047"/>
                  </a:cubicBezTo>
                  <a:cubicBezTo>
                    <a:pt x="19702" y="18093"/>
                    <a:pt x="19610" y="18162"/>
                    <a:pt x="19517" y="18162"/>
                  </a:cubicBezTo>
                  <a:cubicBezTo>
                    <a:pt x="19484" y="18162"/>
                    <a:pt x="19451" y="18153"/>
                    <a:pt x="19417" y="18131"/>
                  </a:cubicBezTo>
                  <a:cubicBezTo>
                    <a:pt x="19348" y="18103"/>
                    <a:pt x="19283" y="18091"/>
                    <a:pt x="19220" y="18091"/>
                  </a:cubicBezTo>
                  <a:cubicBezTo>
                    <a:pt x="19094" y="18091"/>
                    <a:pt x="18978" y="18138"/>
                    <a:pt x="18853" y="18193"/>
                  </a:cubicBezTo>
                  <a:cubicBezTo>
                    <a:pt x="18581" y="18298"/>
                    <a:pt x="18329" y="18445"/>
                    <a:pt x="18099" y="18612"/>
                  </a:cubicBezTo>
                  <a:cubicBezTo>
                    <a:pt x="18037" y="18643"/>
                    <a:pt x="17998" y="18697"/>
                    <a:pt x="17948" y="18697"/>
                  </a:cubicBezTo>
                  <a:cubicBezTo>
                    <a:pt x="17930" y="18697"/>
                    <a:pt x="17912" y="18691"/>
                    <a:pt x="17890" y="18675"/>
                  </a:cubicBezTo>
                  <a:cubicBezTo>
                    <a:pt x="17791" y="18604"/>
                    <a:pt x="17697" y="18576"/>
                    <a:pt x="17606" y="18576"/>
                  </a:cubicBezTo>
                  <a:cubicBezTo>
                    <a:pt x="17430" y="18576"/>
                    <a:pt x="17268" y="18682"/>
                    <a:pt x="17116" y="18779"/>
                  </a:cubicBezTo>
                  <a:cubicBezTo>
                    <a:pt x="15756" y="19616"/>
                    <a:pt x="14772" y="20767"/>
                    <a:pt x="14228" y="22274"/>
                  </a:cubicBezTo>
                  <a:cubicBezTo>
                    <a:pt x="13810" y="23341"/>
                    <a:pt x="13831" y="24387"/>
                    <a:pt x="14668" y="25307"/>
                  </a:cubicBezTo>
                  <a:cubicBezTo>
                    <a:pt x="14772" y="25412"/>
                    <a:pt x="14835" y="25538"/>
                    <a:pt x="14877" y="25663"/>
                  </a:cubicBezTo>
                  <a:cubicBezTo>
                    <a:pt x="14961" y="25851"/>
                    <a:pt x="14940" y="26040"/>
                    <a:pt x="14835" y="26207"/>
                  </a:cubicBezTo>
                  <a:cubicBezTo>
                    <a:pt x="14521" y="26793"/>
                    <a:pt x="14207" y="27400"/>
                    <a:pt x="13894" y="27965"/>
                  </a:cubicBezTo>
                  <a:cubicBezTo>
                    <a:pt x="13831" y="27965"/>
                    <a:pt x="13810" y="27986"/>
                    <a:pt x="13789" y="27986"/>
                  </a:cubicBezTo>
                  <a:cubicBezTo>
                    <a:pt x="13768" y="27860"/>
                    <a:pt x="13789" y="27735"/>
                    <a:pt x="13768" y="27609"/>
                  </a:cubicBezTo>
                  <a:cubicBezTo>
                    <a:pt x="13412" y="26375"/>
                    <a:pt x="13245" y="25140"/>
                    <a:pt x="12868" y="23947"/>
                  </a:cubicBezTo>
                  <a:cubicBezTo>
                    <a:pt x="12785" y="23696"/>
                    <a:pt x="12680" y="23466"/>
                    <a:pt x="12847" y="23215"/>
                  </a:cubicBezTo>
                  <a:cubicBezTo>
                    <a:pt x="12952" y="23027"/>
                    <a:pt x="13057" y="22818"/>
                    <a:pt x="13203" y="22650"/>
                  </a:cubicBezTo>
                  <a:cubicBezTo>
                    <a:pt x="13789" y="22085"/>
                    <a:pt x="14354" y="21541"/>
                    <a:pt x="14647" y="20746"/>
                  </a:cubicBezTo>
                  <a:cubicBezTo>
                    <a:pt x="14877" y="20077"/>
                    <a:pt x="15170" y="19386"/>
                    <a:pt x="15023" y="18675"/>
                  </a:cubicBezTo>
                  <a:cubicBezTo>
                    <a:pt x="14919" y="18193"/>
                    <a:pt x="14919" y="17712"/>
                    <a:pt x="14919" y="17210"/>
                  </a:cubicBezTo>
                  <a:cubicBezTo>
                    <a:pt x="14919" y="16959"/>
                    <a:pt x="14940" y="16666"/>
                    <a:pt x="14814" y="16415"/>
                  </a:cubicBezTo>
                  <a:cubicBezTo>
                    <a:pt x="14605" y="16038"/>
                    <a:pt x="14542" y="15641"/>
                    <a:pt x="14459" y="15264"/>
                  </a:cubicBezTo>
                  <a:cubicBezTo>
                    <a:pt x="14417" y="14887"/>
                    <a:pt x="14417" y="14448"/>
                    <a:pt x="14103" y="14176"/>
                  </a:cubicBezTo>
                  <a:cubicBezTo>
                    <a:pt x="13768" y="13925"/>
                    <a:pt x="13684" y="13527"/>
                    <a:pt x="13517" y="13172"/>
                  </a:cubicBezTo>
                  <a:cubicBezTo>
                    <a:pt x="13475" y="13004"/>
                    <a:pt x="13391" y="12879"/>
                    <a:pt x="13308" y="12711"/>
                  </a:cubicBezTo>
                  <a:cubicBezTo>
                    <a:pt x="13224" y="12578"/>
                    <a:pt x="13114" y="12457"/>
                    <a:pt x="12955" y="12457"/>
                  </a:cubicBezTo>
                  <a:cubicBezTo>
                    <a:pt x="12915" y="12457"/>
                    <a:pt x="12873" y="12465"/>
                    <a:pt x="12827" y="12481"/>
                  </a:cubicBezTo>
                  <a:cubicBezTo>
                    <a:pt x="12722" y="12188"/>
                    <a:pt x="12617" y="11916"/>
                    <a:pt x="12513" y="11644"/>
                  </a:cubicBezTo>
                  <a:cubicBezTo>
                    <a:pt x="12366" y="11393"/>
                    <a:pt x="12199" y="11184"/>
                    <a:pt x="11885" y="11184"/>
                  </a:cubicBezTo>
                  <a:cubicBezTo>
                    <a:pt x="11697" y="11184"/>
                    <a:pt x="11592" y="11121"/>
                    <a:pt x="11508" y="10996"/>
                  </a:cubicBezTo>
                  <a:cubicBezTo>
                    <a:pt x="11090" y="10410"/>
                    <a:pt x="10420" y="10180"/>
                    <a:pt x="9855" y="9761"/>
                  </a:cubicBezTo>
                  <a:cubicBezTo>
                    <a:pt x="9834" y="9740"/>
                    <a:pt x="9814" y="9740"/>
                    <a:pt x="9793" y="9740"/>
                  </a:cubicBezTo>
                  <a:cubicBezTo>
                    <a:pt x="9779" y="9741"/>
                    <a:pt x="9765" y="9742"/>
                    <a:pt x="9752" y="9742"/>
                  </a:cubicBezTo>
                  <a:cubicBezTo>
                    <a:pt x="9488" y="9742"/>
                    <a:pt x="9365" y="9546"/>
                    <a:pt x="9186" y="9426"/>
                  </a:cubicBezTo>
                  <a:cubicBezTo>
                    <a:pt x="8908" y="9226"/>
                    <a:pt x="8641" y="8991"/>
                    <a:pt x="8310" y="8991"/>
                  </a:cubicBezTo>
                  <a:cubicBezTo>
                    <a:pt x="8193" y="8991"/>
                    <a:pt x="8067" y="9020"/>
                    <a:pt x="7930" y="9092"/>
                  </a:cubicBezTo>
                  <a:cubicBezTo>
                    <a:pt x="7914" y="9100"/>
                    <a:pt x="7898" y="9103"/>
                    <a:pt x="7883" y="9103"/>
                  </a:cubicBezTo>
                  <a:cubicBezTo>
                    <a:pt x="7815" y="9103"/>
                    <a:pt x="7751" y="9042"/>
                    <a:pt x="7700" y="9008"/>
                  </a:cubicBezTo>
                  <a:cubicBezTo>
                    <a:pt x="7428" y="8799"/>
                    <a:pt x="7219" y="8464"/>
                    <a:pt x="6905" y="8276"/>
                  </a:cubicBezTo>
                  <a:cubicBezTo>
                    <a:pt x="6836" y="8230"/>
                    <a:pt x="6778" y="8206"/>
                    <a:pt x="6733" y="8206"/>
                  </a:cubicBezTo>
                  <a:cubicBezTo>
                    <a:pt x="6654" y="8206"/>
                    <a:pt x="6612" y="8276"/>
                    <a:pt x="6612" y="8422"/>
                  </a:cubicBezTo>
                  <a:cubicBezTo>
                    <a:pt x="6612" y="8506"/>
                    <a:pt x="6654" y="8610"/>
                    <a:pt x="6654" y="8694"/>
                  </a:cubicBezTo>
                  <a:cubicBezTo>
                    <a:pt x="6717" y="9217"/>
                    <a:pt x="6654" y="9740"/>
                    <a:pt x="6340" y="10180"/>
                  </a:cubicBezTo>
                  <a:cubicBezTo>
                    <a:pt x="6173" y="10452"/>
                    <a:pt x="6047" y="10724"/>
                    <a:pt x="5964" y="11038"/>
                  </a:cubicBezTo>
                  <a:cubicBezTo>
                    <a:pt x="5880" y="11330"/>
                    <a:pt x="5817" y="11561"/>
                    <a:pt x="5566" y="11770"/>
                  </a:cubicBezTo>
                  <a:cubicBezTo>
                    <a:pt x="5440" y="11916"/>
                    <a:pt x="5336" y="12084"/>
                    <a:pt x="5315" y="12272"/>
                  </a:cubicBezTo>
                  <a:cubicBezTo>
                    <a:pt x="5294" y="12377"/>
                    <a:pt x="5252" y="12502"/>
                    <a:pt x="5189" y="12586"/>
                  </a:cubicBezTo>
                  <a:cubicBezTo>
                    <a:pt x="4771" y="12963"/>
                    <a:pt x="4708" y="13486"/>
                    <a:pt x="4624" y="14009"/>
                  </a:cubicBezTo>
                  <a:cubicBezTo>
                    <a:pt x="4583" y="14343"/>
                    <a:pt x="4624" y="14699"/>
                    <a:pt x="4352" y="14971"/>
                  </a:cubicBezTo>
                  <a:cubicBezTo>
                    <a:pt x="4311" y="14992"/>
                    <a:pt x="4311" y="15055"/>
                    <a:pt x="4290" y="15097"/>
                  </a:cubicBezTo>
                  <a:cubicBezTo>
                    <a:pt x="4039" y="15913"/>
                    <a:pt x="4185" y="16687"/>
                    <a:pt x="4457" y="17461"/>
                  </a:cubicBezTo>
                  <a:cubicBezTo>
                    <a:pt x="4478" y="17566"/>
                    <a:pt x="4562" y="17670"/>
                    <a:pt x="4478" y="17775"/>
                  </a:cubicBezTo>
                  <a:cubicBezTo>
                    <a:pt x="4373" y="17921"/>
                    <a:pt x="4457" y="18047"/>
                    <a:pt x="4499" y="18214"/>
                  </a:cubicBezTo>
                  <a:cubicBezTo>
                    <a:pt x="4624" y="18465"/>
                    <a:pt x="4771" y="18737"/>
                    <a:pt x="4917" y="18968"/>
                  </a:cubicBezTo>
                  <a:cubicBezTo>
                    <a:pt x="4938" y="19051"/>
                    <a:pt x="5043" y="19093"/>
                    <a:pt x="5001" y="19177"/>
                  </a:cubicBezTo>
                  <a:cubicBezTo>
                    <a:pt x="4896" y="19386"/>
                    <a:pt x="5022" y="19553"/>
                    <a:pt x="5148" y="19679"/>
                  </a:cubicBezTo>
                  <a:cubicBezTo>
                    <a:pt x="5566" y="20139"/>
                    <a:pt x="5922" y="20641"/>
                    <a:pt x="6089" y="21248"/>
                  </a:cubicBezTo>
                  <a:cubicBezTo>
                    <a:pt x="5922" y="21248"/>
                    <a:pt x="5712" y="21227"/>
                    <a:pt x="5524" y="21227"/>
                  </a:cubicBezTo>
                  <a:cubicBezTo>
                    <a:pt x="5336" y="21227"/>
                    <a:pt x="5148" y="21227"/>
                    <a:pt x="5043" y="21374"/>
                  </a:cubicBezTo>
                  <a:cubicBezTo>
                    <a:pt x="4917" y="21604"/>
                    <a:pt x="4708" y="21604"/>
                    <a:pt x="4478" y="21646"/>
                  </a:cubicBezTo>
                  <a:cubicBezTo>
                    <a:pt x="4414" y="21646"/>
                    <a:pt x="4347" y="21642"/>
                    <a:pt x="4281" y="21642"/>
                  </a:cubicBezTo>
                  <a:cubicBezTo>
                    <a:pt x="4133" y="21642"/>
                    <a:pt x="3987" y="21662"/>
                    <a:pt x="3871" y="21792"/>
                  </a:cubicBezTo>
                  <a:cubicBezTo>
                    <a:pt x="3725" y="21981"/>
                    <a:pt x="3516" y="22022"/>
                    <a:pt x="3264" y="22106"/>
                  </a:cubicBezTo>
                  <a:cubicBezTo>
                    <a:pt x="3034" y="22190"/>
                    <a:pt x="2825" y="22274"/>
                    <a:pt x="2699" y="22504"/>
                  </a:cubicBezTo>
                  <a:cubicBezTo>
                    <a:pt x="2574" y="22734"/>
                    <a:pt x="2386" y="22838"/>
                    <a:pt x="2114" y="22859"/>
                  </a:cubicBezTo>
                  <a:cubicBezTo>
                    <a:pt x="1800" y="22901"/>
                    <a:pt x="1549" y="23048"/>
                    <a:pt x="1360" y="23320"/>
                  </a:cubicBezTo>
                  <a:cubicBezTo>
                    <a:pt x="1256" y="23487"/>
                    <a:pt x="1130" y="23529"/>
                    <a:pt x="942" y="23529"/>
                  </a:cubicBezTo>
                  <a:cubicBezTo>
                    <a:pt x="712" y="23529"/>
                    <a:pt x="440" y="23529"/>
                    <a:pt x="210" y="23571"/>
                  </a:cubicBezTo>
                  <a:cubicBezTo>
                    <a:pt x="105" y="23571"/>
                    <a:pt x="63" y="23634"/>
                    <a:pt x="21" y="23738"/>
                  </a:cubicBezTo>
                  <a:cubicBezTo>
                    <a:pt x="0" y="23801"/>
                    <a:pt x="63" y="23864"/>
                    <a:pt x="126" y="23906"/>
                  </a:cubicBezTo>
                  <a:cubicBezTo>
                    <a:pt x="293" y="24010"/>
                    <a:pt x="440" y="24115"/>
                    <a:pt x="628" y="24178"/>
                  </a:cubicBezTo>
                  <a:cubicBezTo>
                    <a:pt x="733" y="24219"/>
                    <a:pt x="900" y="24282"/>
                    <a:pt x="942" y="24387"/>
                  </a:cubicBezTo>
                  <a:cubicBezTo>
                    <a:pt x="1130" y="24784"/>
                    <a:pt x="1549" y="24994"/>
                    <a:pt x="1695" y="25412"/>
                  </a:cubicBezTo>
                  <a:cubicBezTo>
                    <a:pt x="1758" y="25517"/>
                    <a:pt x="1863" y="25621"/>
                    <a:pt x="1967" y="25684"/>
                  </a:cubicBezTo>
                  <a:cubicBezTo>
                    <a:pt x="2574" y="26249"/>
                    <a:pt x="3097" y="26793"/>
                    <a:pt x="3243" y="27630"/>
                  </a:cubicBezTo>
                  <a:cubicBezTo>
                    <a:pt x="3306" y="27839"/>
                    <a:pt x="3411" y="27986"/>
                    <a:pt x="3578" y="28090"/>
                  </a:cubicBezTo>
                  <a:cubicBezTo>
                    <a:pt x="3767" y="28195"/>
                    <a:pt x="3934" y="28341"/>
                    <a:pt x="4101" y="28467"/>
                  </a:cubicBezTo>
                  <a:cubicBezTo>
                    <a:pt x="4185" y="28509"/>
                    <a:pt x="4290" y="28551"/>
                    <a:pt x="4269" y="28676"/>
                  </a:cubicBezTo>
                  <a:cubicBezTo>
                    <a:pt x="4248" y="28864"/>
                    <a:pt x="4352" y="28969"/>
                    <a:pt x="4499" y="29074"/>
                  </a:cubicBezTo>
                  <a:cubicBezTo>
                    <a:pt x="4708" y="29199"/>
                    <a:pt x="4917" y="29283"/>
                    <a:pt x="5148" y="29346"/>
                  </a:cubicBezTo>
                  <a:cubicBezTo>
                    <a:pt x="5231" y="29388"/>
                    <a:pt x="5315" y="29408"/>
                    <a:pt x="5336" y="29492"/>
                  </a:cubicBezTo>
                  <a:cubicBezTo>
                    <a:pt x="5420" y="29743"/>
                    <a:pt x="5650" y="29848"/>
                    <a:pt x="5880" y="29932"/>
                  </a:cubicBezTo>
                  <a:cubicBezTo>
                    <a:pt x="6131" y="30015"/>
                    <a:pt x="6403" y="29973"/>
                    <a:pt x="6654" y="30120"/>
                  </a:cubicBezTo>
                  <a:cubicBezTo>
                    <a:pt x="6891" y="30231"/>
                    <a:pt x="7138" y="30269"/>
                    <a:pt x="7381" y="30269"/>
                  </a:cubicBezTo>
                  <a:cubicBezTo>
                    <a:pt x="7503" y="30269"/>
                    <a:pt x="7624" y="30259"/>
                    <a:pt x="7742" y="30245"/>
                  </a:cubicBezTo>
                  <a:cubicBezTo>
                    <a:pt x="8265" y="30183"/>
                    <a:pt x="8767" y="30057"/>
                    <a:pt x="9311" y="29827"/>
                  </a:cubicBezTo>
                  <a:lnTo>
                    <a:pt x="9311" y="29827"/>
                  </a:lnTo>
                  <a:cubicBezTo>
                    <a:pt x="9123" y="30120"/>
                    <a:pt x="9102" y="30392"/>
                    <a:pt x="8977" y="30580"/>
                  </a:cubicBezTo>
                  <a:cubicBezTo>
                    <a:pt x="8558" y="31166"/>
                    <a:pt x="8453" y="31836"/>
                    <a:pt x="8119" y="32442"/>
                  </a:cubicBezTo>
                  <a:cubicBezTo>
                    <a:pt x="7972" y="32673"/>
                    <a:pt x="7909" y="32903"/>
                    <a:pt x="7826" y="33175"/>
                  </a:cubicBezTo>
                  <a:cubicBezTo>
                    <a:pt x="7805" y="33279"/>
                    <a:pt x="7805" y="33384"/>
                    <a:pt x="7909" y="33468"/>
                  </a:cubicBezTo>
                  <a:cubicBezTo>
                    <a:pt x="7967" y="33502"/>
                    <a:pt x="8025" y="33518"/>
                    <a:pt x="8082" y="33518"/>
                  </a:cubicBezTo>
                  <a:cubicBezTo>
                    <a:pt x="8129" y="33518"/>
                    <a:pt x="8176" y="33507"/>
                    <a:pt x="8223" y="33489"/>
                  </a:cubicBezTo>
                  <a:cubicBezTo>
                    <a:pt x="8311" y="33436"/>
                    <a:pt x="8429" y="33353"/>
                    <a:pt x="8526" y="33353"/>
                  </a:cubicBezTo>
                  <a:cubicBezTo>
                    <a:pt x="8545" y="33353"/>
                    <a:pt x="8562" y="33356"/>
                    <a:pt x="8579" y="33363"/>
                  </a:cubicBezTo>
                  <a:cubicBezTo>
                    <a:pt x="8670" y="33392"/>
                    <a:pt x="8757" y="33404"/>
                    <a:pt x="8841" y="33404"/>
                  </a:cubicBezTo>
                  <a:cubicBezTo>
                    <a:pt x="9122" y="33404"/>
                    <a:pt x="9367" y="33267"/>
                    <a:pt x="9625" y="33154"/>
                  </a:cubicBezTo>
                  <a:cubicBezTo>
                    <a:pt x="9751" y="33091"/>
                    <a:pt x="9855" y="33049"/>
                    <a:pt x="10002" y="33049"/>
                  </a:cubicBezTo>
                  <a:cubicBezTo>
                    <a:pt x="10025" y="33051"/>
                    <a:pt x="10049" y="33052"/>
                    <a:pt x="10072" y="33052"/>
                  </a:cubicBezTo>
                  <a:cubicBezTo>
                    <a:pt x="10317" y="33052"/>
                    <a:pt x="10545" y="32955"/>
                    <a:pt x="10755" y="32840"/>
                  </a:cubicBezTo>
                  <a:cubicBezTo>
                    <a:pt x="10860" y="32777"/>
                    <a:pt x="10964" y="32735"/>
                    <a:pt x="11069" y="32735"/>
                  </a:cubicBezTo>
                  <a:cubicBezTo>
                    <a:pt x="11086" y="32736"/>
                    <a:pt x="11102" y="32736"/>
                    <a:pt x="11119" y="32736"/>
                  </a:cubicBezTo>
                  <a:cubicBezTo>
                    <a:pt x="11657" y="32736"/>
                    <a:pt x="12039" y="32408"/>
                    <a:pt x="12303" y="31961"/>
                  </a:cubicBezTo>
                  <a:cubicBezTo>
                    <a:pt x="12722" y="31292"/>
                    <a:pt x="12952" y="30538"/>
                    <a:pt x="13099" y="29743"/>
                  </a:cubicBezTo>
                  <a:cubicBezTo>
                    <a:pt x="13203" y="29283"/>
                    <a:pt x="13475" y="29116"/>
                    <a:pt x="13831" y="28990"/>
                  </a:cubicBezTo>
                  <a:lnTo>
                    <a:pt x="13873" y="28990"/>
                  </a:lnTo>
                  <a:cubicBezTo>
                    <a:pt x="13935" y="29095"/>
                    <a:pt x="13935" y="29220"/>
                    <a:pt x="13977" y="29346"/>
                  </a:cubicBezTo>
                  <a:cubicBezTo>
                    <a:pt x="14207" y="30580"/>
                    <a:pt x="14354" y="31815"/>
                    <a:pt x="14500" y="33049"/>
                  </a:cubicBezTo>
                  <a:cubicBezTo>
                    <a:pt x="14856" y="36230"/>
                    <a:pt x="15023" y="39389"/>
                    <a:pt x="14438" y="42590"/>
                  </a:cubicBezTo>
                  <a:cubicBezTo>
                    <a:pt x="14291" y="43427"/>
                    <a:pt x="14207" y="44285"/>
                    <a:pt x="13894" y="45038"/>
                  </a:cubicBezTo>
                  <a:cubicBezTo>
                    <a:pt x="13391" y="46273"/>
                    <a:pt x="12722" y="47424"/>
                    <a:pt x="12157" y="48658"/>
                  </a:cubicBezTo>
                  <a:cubicBezTo>
                    <a:pt x="11738" y="49642"/>
                    <a:pt x="11257" y="50583"/>
                    <a:pt x="10860" y="51588"/>
                  </a:cubicBezTo>
                  <a:cubicBezTo>
                    <a:pt x="10002" y="53722"/>
                    <a:pt x="9123" y="55877"/>
                    <a:pt x="8391" y="58074"/>
                  </a:cubicBezTo>
                  <a:lnTo>
                    <a:pt x="8014" y="59413"/>
                  </a:lnTo>
                  <a:cubicBezTo>
                    <a:pt x="7972" y="59518"/>
                    <a:pt x="7972" y="59622"/>
                    <a:pt x="8119" y="59664"/>
                  </a:cubicBezTo>
                  <a:cubicBezTo>
                    <a:pt x="8132" y="59667"/>
                    <a:pt x="8145" y="59668"/>
                    <a:pt x="8157" y="59668"/>
                  </a:cubicBezTo>
                  <a:cubicBezTo>
                    <a:pt x="8239" y="59668"/>
                    <a:pt x="8291" y="59609"/>
                    <a:pt x="8328" y="59518"/>
                  </a:cubicBezTo>
                  <a:cubicBezTo>
                    <a:pt x="8370" y="59350"/>
                    <a:pt x="8495" y="59266"/>
                    <a:pt x="8600" y="59162"/>
                  </a:cubicBezTo>
                  <a:lnTo>
                    <a:pt x="9479" y="58471"/>
                  </a:lnTo>
                  <a:cubicBezTo>
                    <a:pt x="9688" y="58283"/>
                    <a:pt x="9939" y="58074"/>
                    <a:pt x="10002" y="57760"/>
                  </a:cubicBezTo>
                  <a:cubicBezTo>
                    <a:pt x="10232" y="56546"/>
                    <a:pt x="10692" y="55458"/>
                    <a:pt x="11069" y="54308"/>
                  </a:cubicBezTo>
                  <a:cubicBezTo>
                    <a:pt x="11571" y="52759"/>
                    <a:pt x="12199" y="51274"/>
                    <a:pt x="12785" y="49788"/>
                  </a:cubicBezTo>
                  <a:cubicBezTo>
                    <a:pt x="13308" y="48533"/>
                    <a:pt x="13831" y="47277"/>
                    <a:pt x="14417" y="46043"/>
                  </a:cubicBezTo>
                  <a:cubicBezTo>
                    <a:pt x="14814" y="45206"/>
                    <a:pt x="15149" y="44348"/>
                    <a:pt x="15547" y="43511"/>
                  </a:cubicBezTo>
                  <a:cubicBezTo>
                    <a:pt x="15714" y="43113"/>
                    <a:pt x="15860" y="42674"/>
                    <a:pt x="16132" y="42297"/>
                  </a:cubicBezTo>
                  <a:cubicBezTo>
                    <a:pt x="16697" y="41670"/>
                    <a:pt x="17241" y="41063"/>
                    <a:pt x="17848" y="40477"/>
                  </a:cubicBezTo>
                  <a:cubicBezTo>
                    <a:pt x="19271" y="39054"/>
                    <a:pt x="20777" y="37757"/>
                    <a:pt x="22305" y="36460"/>
                  </a:cubicBezTo>
                  <a:cubicBezTo>
                    <a:pt x="22417" y="36364"/>
                    <a:pt x="22517" y="36292"/>
                    <a:pt x="22642" y="36292"/>
                  </a:cubicBezTo>
                  <a:cubicBezTo>
                    <a:pt x="22681" y="36292"/>
                    <a:pt x="22721" y="36299"/>
                    <a:pt x="22765" y="36313"/>
                  </a:cubicBezTo>
                  <a:cubicBezTo>
                    <a:pt x="23560" y="36564"/>
                    <a:pt x="24376" y="36836"/>
                    <a:pt x="25109" y="37276"/>
                  </a:cubicBezTo>
                  <a:cubicBezTo>
                    <a:pt x="25799" y="37694"/>
                    <a:pt x="26469" y="38092"/>
                    <a:pt x="27264" y="38217"/>
                  </a:cubicBezTo>
                  <a:cubicBezTo>
                    <a:pt x="27703" y="38301"/>
                    <a:pt x="28143" y="38447"/>
                    <a:pt x="28561" y="38636"/>
                  </a:cubicBezTo>
                  <a:cubicBezTo>
                    <a:pt x="28881" y="38796"/>
                    <a:pt x="29185" y="38850"/>
                    <a:pt x="29500" y="38850"/>
                  </a:cubicBezTo>
                  <a:cubicBezTo>
                    <a:pt x="29556" y="38850"/>
                    <a:pt x="29613" y="38848"/>
                    <a:pt x="29670" y="38845"/>
                  </a:cubicBezTo>
                  <a:cubicBezTo>
                    <a:pt x="30633" y="38761"/>
                    <a:pt x="31553" y="38594"/>
                    <a:pt x="32411" y="38175"/>
                  </a:cubicBezTo>
                  <a:cubicBezTo>
                    <a:pt x="32557" y="38092"/>
                    <a:pt x="32767" y="38008"/>
                    <a:pt x="32850" y="37862"/>
                  </a:cubicBezTo>
                  <a:cubicBezTo>
                    <a:pt x="32934" y="37611"/>
                    <a:pt x="33143" y="37569"/>
                    <a:pt x="33332" y="37485"/>
                  </a:cubicBezTo>
                  <a:cubicBezTo>
                    <a:pt x="34169" y="37067"/>
                    <a:pt x="35006" y="36669"/>
                    <a:pt x="35738" y="36083"/>
                  </a:cubicBezTo>
                  <a:cubicBezTo>
                    <a:pt x="35905" y="35937"/>
                    <a:pt x="36073" y="35769"/>
                    <a:pt x="35947" y="35497"/>
                  </a:cubicBezTo>
                  <a:cubicBezTo>
                    <a:pt x="36387" y="35246"/>
                    <a:pt x="36805" y="34953"/>
                    <a:pt x="37203" y="34639"/>
                  </a:cubicBezTo>
                  <a:cubicBezTo>
                    <a:pt x="37370" y="34472"/>
                    <a:pt x="37558" y="34305"/>
                    <a:pt x="37642" y="34054"/>
                  </a:cubicBezTo>
                  <a:cubicBezTo>
                    <a:pt x="37684" y="33823"/>
                    <a:pt x="37830" y="33635"/>
                    <a:pt x="37977" y="33489"/>
                  </a:cubicBezTo>
                  <a:cubicBezTo>
                    <a:pt x="38165" y="33279"/>
                    <a:pt x="38353" y="33049"/>
                    <a:pt x="38311" y="32777"/>
                  </a:cubicBezTo>
                  <a:cubicBezTo>
                    <a:pt x="38291" y="32421"/>
                    <a:pt x="38458" y="32170"/>
                    <a:pt x="38625" y="31919"/>
                  </a:cubicBezTo>
                  <a:cubicBezTo>
                    <a:pt x="38709" y="31815"/>
                    <a:pt x="38835" y="31689"/>
                    <a:pt x="38814" y="31585"/>
                  </a:cubicBezTo>
                  <a:cubicBezTo>
                    <a:pt x="38730" y="31208"/>
                    <a:pt x="39044" y="31082"/>
                    <a:pt x="39232" y="30873"/>
                  </a:cubicBezTo>
                  <a:cubicBezTo>
                    <a:pt x="39420" y="30664"/>
                    <a:pt x="39630" y="30455"/>
                    <a:pt x="39818" y="30245"/>
                  </a:cubicBezTo>
                  <a:cubicBezTo>
                    <a:pt x="39944" y="30057"/>
                    <a:pt x="40006" y="29848"/>
                    <a:pt x="39860" y="29639"/>
                  </a:cubicBezTo>
                  <a:cubicBezTo>
                    <a:pt x="40153" y="29325"/>
                    <a:pt x="40467" y="29032"/>
                    <a:pt x="40508" y="28592"/>
                  </a:cubicBezTo>
                  <a:cubicBezTo>
                    <a:pt x="40508" y="28467"/>
                    <a:pt x="40655" y="28341"/>
                    <a:pt x="40760" y="28237"/>
                  </a:cubicBezTo>
                  <a:cubicBezTo>
                    <a:pt x="41241" y="27735"/>
                    <a:pt x="41450" y="27023"/>
                    <a:pt x="41931" y="26500"/>
                  </a:cubicBezTo>
                  <a:cubicBezTo>
                    <a:pt x="41931" y="26479"/>
                    <a:pt x="41952" y="26458"/>
                    <a:pt x="41952" y="26416"/>
                  </a:cubicBezTo>
                  <a:cubicBezTo>
                    <a:pt x="41868" y="26144"/>
                    <a:pt x="42099" y="25977"/>
                    <a:pt x="42266" y="25789"/>
                  </a:cubicBezTo>
                  <a:cubicBezTo>
                    <a:pt x="42517" y="25517"/>
                    <a:pt x="42454" y="25203"/>
                    <a:pt x="42078" y="25119"/>
                  </a:cubicBezTo>
                  <a:cubicBezTo>
                    <a:pt x="41931" y="25098"/>
                    <a:pt x="41743" y="25098"/>
                    <a:pt x="41555" y="25098"/>
                  </a:cubicBezTo>
                  <a:cubicBezTo>
                    <a:pt x="41115" y="25119"/>
                    <a:pt x="40697" y="25203"/>
                    <a:pt x="40278" y="25307"/>
                  </a:cubicBezTo>
                  <a:cubicBezTo>
                    <a:pt x="40236" y="25318"/>
                    <a:pt x="40189" y="25334"/>
                    <a:pt x="40148" y="25334"/>
                  </a:cubicBezTo>
                  <a:cubicBezTo>
                    <a:pt x="40106" y="25334"/>
                    <a:pt x="40069" y="25318"/>
                    <a:pt x="40048" y="25266"/>
                  </a:cubicBezTo>
                  <a:cubicBezTo>
                    <a:pt x="39978" y="25154"/>
                    <a:pt x="39881" y="25126"/>
                    <a:pt x="39780" y="25126"/>
                  </a:cubicBezTo>
                  <a:cubicBezTo>
                    <a:pt x="39730" y="25126"/>
                    <a:pt x="39678" y="25133"/>
                    <a:pt x="39630" y="25140"/>
                  </a:cubicBezTo>
                  <a:cubicBezTo>
                    <a:pt x="39044" y="25203"/>
                    <a:pt x="38479" y="25328"/>
                    <a:pt x="37914" y="25433"/>
                  </a:cubicBezTo>
                  <a:cubicBezTo>
                    <a:pt x="37783" y="25473"/>
                    <a:pt x="37646" y="25509"/>
                    <a:pt x="37512" y="25509"/>
                  </a:cubicBezTo>
                  <a:cubicBezTo>
                    <a:pt x="37369" y="25509"/>
                    <a:pt x="37228" y="25468"/>
                    <a:pt x="37098" y="25349"/>
                  </a:cubicBezTo>
                  <a:cubicBezTo>
                    <a:pt x="37035" y="25307"/>
                    <a:pt x="36951" y="25307"/>
                    <a:pt x="36868" y="25307"/>
                  </a:cubicBezTo>
                  <a:cubicBezTo>
                    <a:pt x="36699" y="25317"/>
                    <a:pt x="36527" y="25326"/>
                    <a:pt x="36352" y="25326"/>
                  </a:cubicBezTo>
                  <a:cubicBezTo>
                    <a:pt x="36136" y="25326"/>
                    <a:pt x="35916" y="25312"/>
                    <a:pt x="35696" y="25266"/>
                  </a:cubicBezTo>
                  <a:cubicBezTo>
                    <a:pt x="35671" y="25263"/>
                    <a:pt x="35646" y="25262"/>
                    <a:pt x="35620" y="25262"/>
                  </a:cubicBezTo>
                  <a:cubicBezTo>
                    <a:pt x="35415" y="25262"/>
                    <a:pt x="35210" y="25331"/>
                    <a:pt x="35006" y="25349"/>
                  </a:cubicBezTo>
                  <a:cubicBezTo>
                    <a:pt x="34922" y="25056"/>
                    <a:pt x="34692" y="24931"/>
                    <a:pt x="34420" y="24910"/>
                  </a:cubicBezTo>
                  <a:lnTo>
                    <a:pt x="33959" y="24910"/>
                  </a:lnTo>
                  <a:cubicBezTo>
                    <a:pt x="33520" y="24931"/>
                    <a:pt x="33101" y="25035"/>
                    <a:pt x="32683" y="25119"/>
                  </a:cubicBezTo>
                  <a:cubicBezTo>
                    <a:pt x="32620" y="25130"/>
                    <a:pt x="32552" y="25140"/>
                    <a:pt x="32482" y="25140"/>
                  </a:cubicBezTo>
                  <a:cubicBezTo>
                    <a:pt x="32411" y="25140"/>
                    <a:pt x="32338" y="25130"/>
                    <a:pt x="32265" y="25098"/>
                  </a:cubicBezTo>
                  <a:cubicBezTo>
                    <a:pt x="32097" y="24994"/>
                    <a:pt x="31909" y="24994"/>
                    <a:pt x="31700" y="24952"/>
                  </a:cubicBezTo>
                  <a:cubicBezTo>
                    <a:pt x="31557" y="24941"/>
                    <a:pt x="31414" y="24936"/>
                    <a:pt x="31272" y="24936"/>
                  </a:cubicBezTo>
                  <a:cubicBezTo>
                    <a:pt x="30563" y="24936"/>
                    <a:pt x="29865" y="25067"/>
                    <a:pt x="29168" y="25328"/>
                  </a:cubicBezTo>
                  <a:cubicBezTo>
                    <a:pt x="28944" y="25403"/>
                    <a:pt x="28730" y="25521"/>
                    <a:pt x="28497" y="25521"/>
                  </a:cubicBezTo>
                  <a:cubicBezTo>
                    <a:pt x="28404" y="25521"/>
                    <a:pt x="28307" y="25502"/>
                    <a:pt x="28205" y="25454"/>
                  </a:cubicBezTo>
                  <a:cubicBezTo>
                    <a:pt x="28160" y="25441"/>
                    <a:pt x="28115" y="25436"/>
                    <a:pt x="28070" y="25436"/>
                  </a:cubicBezTo>
                  <a:cubicBezTo>
                    <a:pt x="27970" y="25436"/>
                    <a:pt x="27874" y="25460"/>
                    <a:pt x="27787" y="25475"/>
                  </a:cubicBezTo>
                  <a:cubicBezTo>
                    <a:pt x="26176" y="25872"/>
                    <a:pt x="24899" y="26730"/>
                    <a:pt x="23916" y="28028"/>
                  </a:cubicBezTo>
                  <a:cubicBezTo>
                    <a:pt x="22723" y="29513"/>
                    <a:pt x="22242" y="31271"/>
                    <a:pt x="22138" y="33154"/>
                  </a:cubicBezTo>
                  <a:cubicBezTo>
                    <a:pt x="22096" y="33928"/>
                    <a:pt x="22158" y="34723"/>
                    <a:pt x="22263" y="35476"/>
                  </a:cubicBezTo>
                  <a:cubicBezTo>
                    <a:pt x="22305" y="35874"/>
                    <a:pt x="22200" y="36146"/>
                    <a:pt x="21845" y="36418"/>
                  </a:cubicBezTo>
                  <a:cubicBezTo>
                    <a:pt x="20819" y="37129"/>
                    <a:pt x="19836" y="37883"/>
                    <a:pt x="18832" y="38636"/>
                  </a:cubicBezTo>
                  <a:cubicBezTo>
                    <a:pt x="18288" y="39033"/>
                    <a:pt x="17702" y="39368"/>
                    <a:pt x="17116" y="39766"/>
                  </a:cubicBezTo>
                  <a:cubicBezTo>
                    <a:pt x="17241" y="39452"/>
                    <a:pt x="17346" y="39222"/>
                    <a:pt x="17451" y="38950"/>
                  </a:cubicBezTo>
                  <a:cubicBezTo>
                    <a:pt x="17848" y="38092"/>
                    <a:pt x="18288" y="37234"/>
                    <a:pt x="18643" y="36334"/>
                  </a:cubicBezTo>
                  <a:cubicBezTo>
                    <a:pt x="19334" y="34723"/>
                    <a:pt x="20087" y="33112"/>
                    <a:pt x="20840" y="31522"/>
                  </a:cubicBezTo>
                  <a:cubicBezTo>
                    <a:pt x="21405" y="30350"/>
                    <a:pt x="21991" y="29220"/>
                    <a:pt x="22577" y="28069"/>
                  </a:cubicBezTo>
                  <a:cubicBezTo>
                    <a:pt x="23226" y="26793"/>
                    <a:pt x="23874" y="25517"/>
                    <a:pt x="24565" y="24261"/>
                  </a:cubicBezTo>
                  <a:cubicBezTo>
                    <a:pt x="25025" y="23362"/>
                    <a:pt x="25443" y="22441"/>
                    <a:pt x="25904" y="21562"/>
                  </a:cubicBezTo>
                  <a:cubicBezTo>
                    <a:pt x="25967" y="21395"/>
                    <a:pt x="26008" y="21186"/>
                    <a:pt x="26259" y="21186"/>
                  </a:cubicBezTo>
                  <a:cubicBezTo>
                    <a:pt x="26699" y="21186"/>
                    <a:pt x="27096" y="20976"/>
                    <a:pt x="27431" y="20746"/>
                  </a:cubicBezTo>
                  <a:cubicBezTo>
                    <a:pt x="27724" y="20558"/>
                    <a:pt x="28017" y="20328"/>
                    <a:pt x="28331" y="20097"/>
                  </a:cubicBezTo>
                  <a:lnTo>
                    <a:pt x="28331" y="20097"/>
                  </a:lnTo>
                  <a:cubicBezTo>
                    <a:pt x="28247" y="20328"/>
                    <a:pt x="28038" y="20453"/>
                    <a:pt x="27912" y="20641"/>
                  </a:cubicBezTo>
                  <a:cubicBezTo>
                    <a:pt x="27536" y="21081"/>
                    <a:pt x="27285" y="21604"/>
                    <a:pt x="26803" y="21981"/>
                  </a:cubicBezTo>
                  <a:cubicBezTo>
                    <a:pt x="26678" y="22064"/>
                    <a:pt x="26657" y="22211"/>
                    <a:pt x="26741" y="22336"/>
                  </a:cubicBezTo>
                  <a:cubicBezTo>
                    <a:pt x="26775" y="22422"/>
                    <a:pt x="26866" y="22494"/>
                    <a:pt x="26978" y="22494"/>
                  </a:cubicBezTo>
                  <a:cubicBezTo>
                    <a:pt x="27002" y="22494"/>
                    <a:pt x="27028" y="22490"/>
                    <a:pt x="27055" y="22483"/>
                  </a:cubicBezTo>
                  <a:cubicBezTo>
                    <a:pt x="27201" y="22420"/>
                    <a:pt x="27285" y="22294"/>
                    <a:pt x="27264" y="22127"/>
                  </a:cubicBezTo>
                  <a:cubicBezTo>
                    <a:pt x="27222" y="22064"/>
                    <a:pt x="27201" y="21981"/>
                    <a:pt x="27285" y="21897"/>
                  </a:cubicBezTo>
                  <a:cubicBezTo>
                    <a:pt x="27578" y="21583"/>
                    <a:pt x="27745" y="21186"/>
                    <a:pt x="28017" y="20830"/>
                  </a:cubicBezTo>
                  <a:cubicBezTo>
                    <a:pt x="28164" y="20621"/>
                    <a:pt x="28352" y="20411"/>
                    <a:pt x="28519" y="20202"/>
                  </a:cubicBezTo>
                  <a:lnTo>
                    <a:pt x="28519" y="20202"/>
                  </a:lnTo>
                  <a:cubicBezTo>
                    <a:pt x="28456" y="20600"/>
                    <a:pt x="28352" y="20955"/>
                    <a:pt x="28352" y="21332"/>
                  </a:cubicBezTo>
                  <a:cubicBezTo>
                    <a:pt x="28352" y="21897"/>
                    <a:pt x="28415" y="22483"/>
                    <a:pt x="28519" y="23048"/>
                  </a:cubicBezTo>
                  <a:cubicBezTo>
                    <a:pt x="28540" y="23131"/>
                    <a:pt x="28456" y="23257"/>
                    <a:pt x="28624" y="23278"/>
                  </a:cubicBezTo>
                  <a:cubicBezTo>
                    <a:pt x="28655" y="23291"/>
                    <a:pt x="28682" y="23297"/>
                    <a:pt x="28708" y="23297"/>
                  </a:cubicBezTo>
                  <a:cubicBezTo>
                    <a:pt x="28804" y="23297"/>
                    <a:pt x="28863" y="23214"/>
                    <a:pt x="28896" y="23131"/>
                  </a:cubicBezTo>
                  <a:cubicBezTo>
                    <a:pt x="29147" y="22713"/>
                    <a:pt x="29314" y="22274"/>
                    <a:pt x="29482" y="21813"/>
                  </a:cubicBezTo>
                  <a:cubicBezTo>
                    <a:pt x="29607" y="21458"/>
                    <a:pt x="29691" y="21039"/>
                    <a:pt x="29796" y="20600"/>
                  </a:cubicBezTo>
                  <a:cubicBezTo>
                    <a:pt x="30026" y="21018"/>
                    <a:pt x="30214" y="21353"/>
                    <a:pt x="30402" y="21688"/>
                  </a:cubicBezTo>
                  <a:cubicBezTo>
                    <a:pt x="30444" y="21771"/>
                    <a:pt x="30444" y="21813"/>
                    <a:pt x="30402" y="21918"/>
                  </a:cubicBezTo>
                  <a:cubicBezTo>
                    <a:pt x="30214" y="22190"/>
                    <a:pt x="30256" y="22378"/>
                    <a:pt x="30507" y="22546"/>
                  </a:cubicBezTo>
                  <a:cubicBezTo>
                    <a:pt x="30549" y="22601"/>
                    <a:pt x="30609" y="22648"/>
                    <a:pt x="30688" y="22648"/>
                  </a:cubicBezTo>
                  <a:cubicBezTo>
                    <a:pt x="30728" y="22648"/>
                    <a:pt x="30772" y="22636"/>
                    <a:pt x="30821" y="22608"/>
                  </a:cubicBezTo>
                  <a:cubicBezTo>
                    <a:pt x="30946" y="22525"/>
                    <a:pt x="31030" y="22441"/>
                    <a:pt x="30988" y="22315"/>
                  </a:cubicBezTo>
                  <a:cubicBezTo>
                    <a:pt x="30988" y="22106"/>
                    <a:pt x="30967" y="21876"/>
                    <a:pt x="30716" y="21813"/>
                  </a:cubicBezTo>
                  <a:cubicBezTo>
                    <a:pt x="30612" y="21771"/>
                    <a:pt x="30549" y="21688"/>
                    <a:pt x="30507" y="21583"/>
                  </a:cubicBezTo>
                  <a:cubicBezTo>
                    <a:pt x="30256" y="21165"/>
                    <a:pt x="30047" y="20746"/>
                    <a:pt x="29837" y="20328"/>
                  </a:cubicBezTo>
                  <a:cubicBezTo>
                    <a:pt x="29796" y="20223"/>
                    <a:pt x="29712" y="20118"/>
                    <a:pt x="29816" y="19993"/>
                  </a:cubicBezTo>
                  <a:lnTo>
                    <a:pt x="29816" y="19993"/>
                  </a:lnTo>
                  <a:cubicBezTo>
                    <a:pt x="30528" y="20453"/>
                    <a:pt x="31344" y="20746"/>
                    <a:pt x="32181" y="20913"/>
                  </a:cubicBezTo>
                  <a:cubicBezTo>
                    <a:pt x="32215" y="20913"/>
                    <a:pt x="32262" y="20932"/>
                    <a:pt x="32311" y="20932"/>
                  </a:cubicBezTo>
                  <a:cubicBezTo>
                    <a:pt x="32352" y="20932"/>
                    <a:pt x="32394" y="20919"/>
                    <a:pt x="32432" y="20872"/>
                  </a:cubicBezTo>
                  <a:cubicBezTo>
                    <a:pt x="32516" y="20767"/>
                    <a:pt x="32432" y="20704"/>
                    <a:pt x="32390" y="20621"/>
                  </a:cubicBezTo>
                  <a:cubicBezTo>
                    <a:pt x="32139" y="20307"/>
                    <a:pt x="31867" y="19993"/>
                    <a:pt x="31511" y="19763"/>
                  </a:cubicBezTo>
                  <a:cubicBezTo>
                    <a:pt x="31072" y="19449"/>
                    <a:pt x="30549" y="19344"/>
                    <a:pt x="30005" y="19156"/>
                  </a:cubicBezTo>
                  <a:cubicBezTo>
                    <a:pt x="30653" y="18884"/>
                    <a:pt x="31260" y="18675"/>
                    <a:pt x="31846" y="18445"/>
                  </a:cubicBezTo>
                  <a:cubicBezTo>
                    <a:pt x="31881" y="18436"/>
                    <a:pt x="31915" y="18431"/>
                    <a:pt x="31950" y="18431"/>
                  </a:cubicBezTo>
                  <a:cubicBezTo>
                    <a:pt x="31999" y="18431"/>
                    <a:pt x="32048" y="18441"/>
                    <a:pt x="32097" y="18465"/>
                  </a:cubicBezTo>
                  <a:cubicBezTo>
                    <a:pt x="32171" y="18517"/>
                    <a:pt x="32234" y="18540"/>
                    <a:pt x="32289" y="18540"/>
                  </a:cubicBezTo>
                  <a:cubicBezTo>
                    <a:pt x="32390" y="18540"/>
                    <a:pt x="32461" y="18462"/>
                    <a:pt x="32516" y="18340"/>
                  </a:cubicBezTo>
                  <a:cubicBezTo>
                    <a:pt x="32557" y="18193"/>
                    <a:pt x="32557" y="17984"/>
                    <a:pt x="32369" y="17900"/>
                  </a:cubicBezTo>
                  <a:cubicBezTo>
                    <a:pt x="32324" y="17885"/>
                    <a:pt x="32279" y="17878"/>
                    <a:pt x="32235" y="17878"/>
                  </a:cubicBezTo>
                  <a:cubicBezTo>
                    <a:pt x="32098" y="17878"/>
                    <a:pt x="31977" y="17956"/>
                    <a:pt x="31930" y="18131"/>
                  </a:cubicBezTo>
                  <a:cubicBezTo>
                    <a:pt x="31888" y="18298"/>
                    <a:pt x="31804" y="18340"/>
                    <a:pt x="31700" y="18361"/>
                  </a:cubicBezTo>
                  <a:lnTo>
                    <a:pt x="31302" y="18528"/>
                  </a:lnTo>
                  <a:cubicBezTo>
                    <a:pt x="30842" y="18675"/>
                    <a:pt x="30361" y="18926"/>
                    <a:pt x="29837" y="18989"/>
                  </a:cubicBezTo>
                  <a:cubicBezTo>
                    <a:pt x="29942" y="18779"/>
                    <a:pt x="30130" y="18717"/>
                    <a:pt x="30256" y="18612"/>
                  </a:cubicBezTo>
                  <a:cubicBezTo>
                    <a:pt x="30925" y="18047"/>
                    <a:pt x="31302" y="17356"/>
                    <a:pt x="31553" y="16561"/>
                  </a:cubicBezTo>
                  <a:cubicBezTo>
                    <a:pt x="31574" y="16457"/>
                    <a:pt x="31595" y="16310"/>
                    <a:pt x="31490" y="16227"/>
                  </a:cubicBezTo>
                  <a:cubicBezTo>
                    <a:pt x="31451" y="16194"/>
                    <a:pt x="31416" y="16182"/>
                    <a:pt x="31383" y="16182"/>
                  </a:cubicBezTo>
                  <a:cubicBezTo>
                    <a:pt x="31310" y="16182"/>
                    <a:pt x="31248" y="16240"/>
                    <a:pt x="31177" y="16268"/>
                  </a:cubicBezTo>
                  <a:cubicBezTo>
                    <a:pt x="30549" y="16666"/>
                    <a:pt x="29921" y="17105"/>
                    <a:pt x="29524" y="17796"/>
                  </a:cubicBezTo>
                  <a:cubicBezTo>
                    <a:pt x="29503" y="17733"/>
                    <a:pt x="29503" y="17733"/>
                    <a:pt x="29503" y="17712"/>
                  </a:cubicBezTo>
                  <a:cubicBezTo>
                    <a:pt x="29607" y="16980"/>
                    <a:pt x="29796" y="16268"/>
                    <a:pt x="29837" y="15515"/>
                  </a:cubicBezTo>
                  <a:cubicBezTo>
                    <a:pt x="29900" y="14783"/>
                    <a:pt x="30151" y="14051"/>
                    <a:pt x="30465" y="13339"/>
                  </a:cubicBezTo>
                  <a:cubicBezTo>
                    <a:pt x="31051" y="13611"/>
                    <a:pt x="31469" y="14051"/>
                    <a:pt x="31888" y="14469"/>
                  </a:cubicBezTo>
                  <a:cubicBezTo>
                    <a:pt x="32746" y="15306"/>
                    <a:pt x="33499" y="16248"/>
                    <a:pt x="34524" y="16938"/>
                  </a:cubicBezTo>
                  <a:cubicBezTo>
                    <a:pt x="34734" y="17064"/>
                    <a:pt x="34650" y="17210"/>
                    <a:pt x="34503" y="17356"/>
                  </a:cubicBezTo>
                  <a:cubicBezTo>
                    <a:pt x="34294" y="17503"/>
                    <a:pt x="34085" y="17670"/>
                    <a:pt x="33918" y="17838"/>
                  </a:cubicBezTo>
                  <a:cubicBezTo>
                    <a:pt x="33562" y="18235"/>
                    <a:pt x="33290" y="18675"/>
                    <a:pt x="33269" y="19261"/>
                  </a:cubicBezTo>
                  <a:cubicBezTo>
                    <a:pt x="33269" y="19344"/>
                    <a:pt x="33269" y="19449"/>
                    <a:pt x="33374" y="19470"/>
                  </a:cubicBezTo>
                  <a:cubicBezTo>
                    <a:pt x="33383" y="19472"/>
                    <a:pt x="33391" y="19473"/>
                    <a:pt x="33399" y="19473"/>
                  </a:cubicBezTo>
                  <a:cubicBezTo>
                    <a:pt x="33466" y="19473"/>
                    <a:pt x="33506" y="19402"/>
                    <a:pt x="33562" y="19365"/>
                  </a:cubicBezTo>
                  <a:cubicBezTo>
                    <a:pt x="33708" y="19177"/>
                    <a:pt x="33855" y="18989"/>
                    <a:pt x="33980" y="18779"/>
                  </a:cubicBezTo>
                  <a:cubicBezTo>
                    <a:pt x="34190" y="18424"/>
                    <a:pt x="34441" y="18089"/>
                    <a:pt x="34650" y="17691"/>
                  </a:cubicBezTo>
                  <a:cubicBezTo>
                    <a:pt x="34734" y="18193"/>
                    <a:pt x="34796" y="18717"/>
                    <a:pt x="34859" y="19198"/>
                  </a:cubicBezTo>
                  <a:cubicBezTo>
                    <a:pt x="34838" y="19240"/>
                    <a:pt x="34838" y="19261"/>
                    <a:pt x="34817" y="19261"/>
                  </a:cubicBezTo>
                  <a:cubicBezTo>
                    <a:pt x="34587" y="19386"/>
                    <a:pt x="34503" y="19616"/>
                    <a:pt x="34629" y="19825"/>
                  </a:cubicBezTo>
                  <a:cubicBezTo>
                    <a:pt x="34684" y="19922"/>
                    <a:pt x="34748" y="19973"/>
                    <a:pt x="34827" y="19973"/>
                  </a:cubicBezTo>
                  <a:cubicBezTo>
                    <a:pt x="34868" y="19973"/>
                    <a:pt x="34913" y="19959"/>
                    <a:pt x="34964" y="19930"/>
                  </a:cubicBezTo>
                  <a:cubicBezTo>
                    <a:pt x="35152" y="19825"/>
                    <a:pt x="35173" y="19574"/>
                    <a:pt x="35047" y="19302"/>
                  </a:cubicBezTo>
                  <a:cubicBezTo>
                    <a:pt x="34901" y="18989"/>
                    <a:pt x="34922" y="18633"/>
                    <a:pt x="34901" y="18298"/>
                  </a:cubicBezTo>
                  <a:lnTo>
                    <a:pt x="34901" y="18298"/>
                  </a:lnTo>
                  <a:cubicBezTo>
                    <a:pt x="35131" y="18758"/>
                    <a:pt x="35382" y="19240"/>
                    <a:pt x="35780" y="19595"/>
                  </a:cubicBezTo>
                  <a:cubicBezTo>
                    <a:pt x="35910" y="19693"/>
                    <a:pt x="36015" y="19817"/>
                    <a:pt x="36174" y="19817"/>
                  </a:cubicBezTo>
                  <a:cubicBezTo>
                    <a:pt x="36219" y="19817"/>
                    <a:pt x="36268" y="19807"/>
                    <a:pt x="36324" y="19784"/>
                  </a:cubicBezTo>
                  <a:cubicBezTo>
                    <a:pt x="36219" y="19177"/>
                    <a:pt x="35989" y="18612"/>
                    <a:pt x="35759" y="18026"/>
                  </a:cubicBezTo>
                  <a:lnTo>
                    <a:pt x="35759" y="18026"/>
                  </a:lnTo>
                  <a:cubicBezTo>
                    <a:pt x="36052" y="18298"/>
                    <a:pt x="36303" y="18549"/>
                    <a:pt x="36596" y="18821"/>
                  </a:cubicBezTo>
                  <a:cubicBezTo>
                    <a:pt x="36700" y="18884"/>
                    <a:pt x="36742" y="18968"/>
                    <a:pt x="36700" y="19135"/>
                  </a:cubicBezTo>
                  <a:cubicBezTo>
                    <a:pt x="36617" y="19344"/>
                    <a:pt x="36742" y="19491"/>
                    <a:pt x="36951" y="19553"/>
                  </a:cubicBezTo>
                  <a:cubicBezTo>
                    <a:pt x="36980" y="19560"/>
                    <a:pt x="37006" y="19563"/>
                    <a:pt x="37031" y="19563"/>
                  </a:cubicBezTo>
                  <a:cubicBezTo>
                    <a:pt x="37169" y="19563"/>
                    <a:pt x="37248" y="19469"/>
                    <a:pt x="37265" y="19344"/>
                  </a:cubicBezTo>
                  <a:cubicBezTo>
                    <a:pt x="37328" y="19135"/>
                    <a:pt x="37244" y="18968"/>
                    <a:pt x="37035" y="18926"/>
                  </a:cubicBezTo>
                  <a:cubicBezTo>
                    <a:pt x="36910" y="18884"/>
                    <a:pt x="36805" y="18842"/>
                    <a:pt x="36721" y="18758"/>
                  </a:cubicBezTo>
                  <a:lnTo>
                    <a:pt x="35905" y="17942"/>
                  </a:lnTo>
                  <a:cubicBezTo>
                    <a:pt x="35936" y="17930"/>
                    <a:pt x="35963" y="17925"/>
                    <a:pt x="35988" y="17925"/>
                  </a:cubicBezTo>
                  <a:cubicBezTo>
                    <a:pt x="36048" y="17925"/>
                    <a:pt x="36097" y="17955"/>
                    <a:pt x="36156" y="17984"/>
                  </a:cubicBezTo>
                  <a:cubicBezTo>
                    <a:pt x="36533" y="18110"/>
                    <a:pt x="36931" y="18193"/>
                    <a:pt x="37349" y="18193"/>
                  </a:cubicBezTo>
                  <a:cubicBezTo>
                    <a:pt x="37433" y="18193"/>
                    <a:pt x="37516" y="18193"/>
                    <a:pt x="37558" y="18110"/>
                  </a:cubicBezTo>
                  <a:cubicBezTo>
                    <a:pt x="37579" y="18005"/>
                    <a:pt x="37537" y="17942"/>
                    <a:pt x="37475" y="17900"/>
                  </a:cubicBezTo>
                  <a:cubicBezTo>
                    <a:pt x="37412" y="17775"/>
                    <a:pt x="37265" y="17712"/>
                    <a:pt x="37161" y="17628"/>
                  </a:cubicBezTo>
                  <a:cubicBezTo>
                    <a:pt x="36931" y="17503"/>
                    <a:pt x="36721" y="17356"/>
                    <a:pt x="36470" y="17252"/>
                  </a:cubicBezTo>
                  <a:lnTo>
                    <a:pt x="36470" y="17252"/>
                  </a:lnTo>
                  <a:cubicBezTo>
                    <a:pt x="36502" y="17254"/>
                    <a:pt x="36535" y="17255"/>
                    <a:pt x="36567" y="17255"/>
                  </a:cubicBezTo>
                  <a:cubicBezTo>
                    <a:pt x="36673" y="17255"/>
                    <a:pt x="36779" y="17246"/>
                    <a:pt x="36882" y="17246"/>
                  </a:cubicBezTo>
                  <a:cubicBezTo>
                    <a:pt x="37050" y="17246"/>
                    <a:pt x="37209" y="17270"/>
                    <a:pt x="37349" y="17398"/>
                  </a:cubicBezTo>
                  <a:cubicBezTo>
                    <a:pt x="37402" y="17442"/>
                    <a:pt x="37458" y="17460"/>
                    <a:pt x="37515" y="17460"/>
                  </a:cubicBezTo>
                  <a:cubicBezTo>
                    <a:pt x="37594" y="17460"/>
                    <a:pt x="37674" y="17426"/>
                    <a:pt x="37747" y="17377"/>
                  </a:cubicBezTo>
                  <a:cubicBezTo>
                    <a:pt x="37830" y="17356"/>
                    <a:pt x="37893" y="17273"/>
                    <a:pt x="37872" y="17168"/>
                  </a:cubicBezTo>
                  <a:cubicBezTo>
                    <a:pt x="37872" y="17064"/>
                    <a:pt x="37788" y="17043"/>
                    <a:pt x="37726" y="17001"/>
                  </a:cubicBezTo>
                  <a:cubicBezTo>
                    <a:pt x="37653" y="16983"/>
                    <a:pt x="37584" y="16968"/>
                    <a:pt x="37518" y="16968"/>
                  </a:cubicBezTo>
                  <a:cubicBezTo>
                    <a:pt x="37431" y="16968"/>
                    <a:pt x="37348" y="16993"/>
                    <a:pt x="37265" y="17064"/>
                  </a:cubicBezTo>
                  <a:cubicBezTo>
                    <a:pt x="37223" y="17105"/>
                    <a:pt x="37161" y="17147"/>
                    <a:pt x="37119" y="17147"/>
                  </a:cubicBezTo>
                  <a:lnTo>
                    <a:pt x="35863" y="17064"/>
                  </a:lnTo>
                  <a:cubicBezTo>
                    <a:pt x="36303" y="16938"/>
                    <a:pt x="36721" y="16792"/>
                    <a:pt x="37056" y="16478"/>
                  </a:cubicBezTo>
                  <a:cubicBezTo>
                    <a:pt x="37173" y="16360"/>
                    <a:pt x="37278" y="16322"/>
                    <a:pt x="37387" y="16322"/>
                  </a:cubicBezTo>
                  <a:cubicBezTo>
                    <a:pt x="37473" y="16322"/>
                    <a:pt x="37562" y="16346"/>
                    <a:pt x="37663" y="16373"/>
                  </a:cubicBezTo>
                  <a:cubicBezTo>
                    <a:pt x="38374" y="16624"/>
                    <a:pt x="39044" y="16833"/>
                    <a:pt x="39755" y="17064"/>
                  </a:cubicBezTo>
                  <a:cubicBezTo>
                    <a:pt x="39170" y="17239"/>
                    <a:pt x="38731" y="17742"/>
                    <a:pt x="38098" y="17742"/>
                  </a:cubicBezTo>
                  <a:cubicBezTo>
                    <a:pt x="38052" y="17742"/>
                    <a:pt x="38004" y="17739"/>
                    <a:pt x="37956" y="17733"/>
                  </a:cubicBezTo>
                  <a:cubicBezTo>
                    <a:pt x="37947" y="17732"/>
                    <a:pt x="37937" y="17731"/>
                    <a:pt x="37928" y="17731"/>
                  </a:cubicBezTo>
                  <a:cubicBezTo>
                    <a:pt x="37815" y="17731"/>
                    <a:pt x="37726" y="17849"/>
                    <a:pt x="37726" y="17984"/>
                  </a:cubicBezTo>
                  <a:cubicBezTo>
                    <a:pt x="37726" y="18131"/>
                    <a:pt x="37851" y="18193"/>
                    <a:pt x="37977" y="18193"/>
                  </a:cubicBezTo>
                  <a:cubicBezTo>
                    <a:pt x="38021" y="18193"/>
                    <a:pt x="38067" y="18195"/>
                    <a:pt x="38113" y="18195"/>
                  </a:cubicBezTo>
                  <a:cubicBezTo>
                    <a:pt x="38310" y="18195"/>
                    <a:pt x="38512" y="18168"/>
                    <a:pt x="38563" y="17880"/>
                  </a:cubicBezTo>
                  <a:lnTo>
                    <a:pt x="38625" y="17796"/>
                  </a:lnTo>
                  <a:cubicBezTo>
                    <a:pt x="39086" y="17587"/>
                    <a:pt x="39525" y="17356"/>
                    <a:pt x="39985" y="17210"/>
                  </a:cubicBezTo>
                  <a:lnTo>
                    <a:pt x="39985" y="17210"/>
                  </a:lnTo>
                  <a:cubicBezTo>
                    <a:pt x="39337" y="17796"/>
                    <a:pt x="39023" y="18549"/>
                    <a:pt x="38772" y="19344"/>
                  </a:cubicBezTo>
                  <a:cubicBezTo>
                    <a:pt x="38730" y="19407"/>
                    <a:pt x="38667" y="19512"/>
                    <a:pt x="38772" y="19595"/>
                  </a:cubicBezTo>
                  <a:cubicBezTo>
                    <a:pt x="38798" y="19611"/>
                    <a:pt x="38821" y="19618"/>
                    <a:pt x="38843" y="19618"/>
                  </a:cubicBezTo>
                  <a:cubicBezTo>
                    <a:pt x="38909" y="19618"/>
                    <a:pt x="38960" y="19559"/>
                    <a:pt x="39023" y="19512"/>
                  </a:cubicBezTo>
                  <a:cubicBezTo>
                    <a:pt x="39567" y="19135"/>
                    <a:pt x="40048" y="18633"/>
                    <a:pt x="40299" y="17900"/>
                  </a:cubicBezTo>
                  <a:lnTo>
                    <a:pt x="40299" y="17900"/>
                  </a:lnTo>
                  <a:cubicBezTo>
                    <a:pt x="40383" y="18633"/>
                    <a:pt x="40257" y="19302"/>
                    <a:pt x="40257" y="19972"/>
                  </a:cubicBezTo>
                  <a:cubicBezTo>
                    <a:pt x="40488" y="19386"/>
                    <a:pt x="40467" y="18779"/>
                    <a:pt x="40550" y="18193"/>
                  </a:cubicBezTo>
                  <a:cubicBezTo>
                    <a:pt x="40801" y="18863"/>
                    <a:pt x="41345" y="19281"/>
                    <a:pt x="41848" y="19784"/>
                  </a:cubicBezTo>
                  <a:cubicBezTo>
                    <a:pt x="41922" y="19858"/>
                    <a:pt x="41990" y="19893"/>
                    <a:pt x="42050" y="19893"/>
                  </a:cubicBezTo>
                  <a:cubicBezTo>
                    <a:pt x="42142" y="19893"/>
                    <a:pt x="42215" y="19810"/>
                    <a:pt x="42266" y="19658"/>
                  </a:cubicBezTo>
                  <a:cubicBezTo>
                    <a:pt x="42287" y="19553"/>
                    <a:pt x="42287" y="19449"/>
                    <a:pt x="42287" y="19344"/>
                  </a:cubicBezTo>
                  <a:cubicBezTo>
                    <a:pt x="42266" y="18821"/>
                    <a:pt x="42015" y="18361"/>
                    <a:pt x="41659" y="17942"/>
                  </a:cubicBezTo>
                  <a:cubicBezTo>
                    <a:pt x="41408" y="17628"/>
                    <a:pt x="41094" y="17398"/>
                    <a:pt x="40780" y="17147"/>
                  </a:cubicBezTo>
                  <a:lnTo>
                    <a:pt x="40780" y="17147"/>
                  </a:lnTo>
                  <a:cubicBezTo>
                    <a:pt x="41408" y="17273"/>
                    <a:pt x="42015" y="17398"/>
                    <a:pt x="42601" y="17524"/>
                  </a:cubicBezTo>
                  <a:cubicBezTo>
                    <a:pt x="42685" y="17566"/>
                    <a:pt x="42685" y="17628"/>
                    <a:pt x="42705" y="17691"/>
                  </a:cubicBezTo>
                  <a:cubicBezTo>
                    <a:pt x="42821" y="17955"/>
                    <a:pt x="43131" y="18128"/>
                    <a:pt x="43421" y="18128"/>
                  </a:cubicBezTo>
                  <a:cubicBezTo>
                    <a:pt x="43499" y="18128"/>
                    <a:pt x="43576" y="18115"/>
                    <a:pt x="43647" y="18089"/>
                  </a:cubicBezTo>
                  <a:cubicBezTo>
                    <a:pt x="43898" y="17984"/>
                    <a:pt x="43961" y="17712"/>
                    <a:pt x="43814" y="17503"/>
                  </a:cubicBezTo>
                  <a:cubicBezTo>
                    <a:pt x="43689" y="17315"/>
                    <a:pt x="43480" y="17209"/>
                    <a:pt x="43257" y="17209"/>
                  </a:cubicBezTo>
                  <a:cubicBezTo>
                    <a:pt x="43108" y="17209"/>
                    <a:pt x="42952" y="17256"/>
                    <a:pt x="42810" y="17356"/>
                  </a:cubicBezTo>
                  <a:cubicBezTo>
                    <a:pt x="42776" y="17373"/>
                    <a:pt x="42756" y="17404"/>
                    <a:pt x="42705" y="17404"/>
                  </a:cubicBezTo>
                  <a:cubicBezTo>
                    <a:pt x="42693" y="17404"/>
                    <a:pt x="42680" y="17402"/>
                    <a:pt x="42664" y="17398"/>
                  </a:cubicBezTo>
                  <a:cubicBezTo>
                    <a:pt x="42224" y="17294"/>
                    <a:pt x="41743" y="17210"/>
                    <a:pt x="41220" y="17084"/>
                  </a:cubicBezTo>
                  <a:cubicBezTo>
                    <a:pt x="41387" y="17043"/>
                    <a:pt x="41492" y="17001"/>
                    <a:pt x="41555" y="16959"/>
                  </a:cubicBezTo>
                  <a:cubicBezTo>
                    <a:pt x="41910" y="16792"/>
                    <a:pt x="42245" y="16624"/>
                    <a:pt x="42454" y="16310"/>
                  </a:cubicBezTo>
                  <a:cubicBezTo>
                    <a:pt x="42664" y="15996"/>
                    <a:pt x="43229" y="16101"/>
                    <a:pt x="43166" y="15536"/>
                  </a:cubicBezTo>
                  <a:cubicBezTo>
                    <a:pt x="43124" y="15473"/>
                    <a:pt x="43312" y="15369"/>
                    <a:pt x="43208" y="15264"/>
                  </a:cubicBezTo>
                  <a:cubicBezTo>
                    <a:pt x="43152" y="15208"/>
                    <a:pt x="43077" y="15190"/>
                    <a:pt x="43003" y="15190"/>
                  </a:cubicBezTo>
                  <a:cubicBezTo>
                    <a:pt x="42966" y="15190"/>
                    <a:pt x="42929" y="15194"/>
                    <a:pt x="42894" y="15201"/>
                  </a:cubicBezTo>
                  <a:cubicBezTo>
                    <a:pt x="42433" y="15264"/>
                    <a:pt x="42015" y="15473"/>
                    <a:pt x="41617" y="15724"/>
                  </a:cubicBezTo>
                  <a:cubicBezTo>
                    <a:pt x="41492" y="15829"/>
                    <a:pt x="41387" y="15955"/>
                    <a:pt x="41199" y="16017"/>
                  </a:cubicBezTo>
                  <a:cubicBezTo>
                    <a:pt x="41596" y="15264"/>
                    <a:pt x="42140" y="14678"/>
                    <a:pt x="42747" y="14071"/>
                  </a:cubicBezTo>
                  <a:cubicBezTo>
                    <a:pt x="42957" y="14908"/>
                    <a:pt x="43521" y="15494"/>
                    <a:pt x="44024" y="16101"/>
                  </a:cubicBezTo>
                  <a:cubicBezTo>
                    <a:pt x="44096" y="16155"/>
                    <a:pt x="44153" y="16210"/>
                    <a:pt x="44235" y="16210"/>
                  </a:cubicBezTo>
                  <a:cubicBezTo>
                    <a:pt x="44247" y="16210"/>
                    <a:pt x="44261" y="16208"/>
                    <a:pt x="44275" y="16206"/>
                  </a:cubicBezTo>
                  <a:cubicBezTo>
                    <a:pt x="44379" y="16143"/>
                    <a:pt x="44421" y="16059"/>
                    <a:pt x="44442" y="15955"/>
                  </a:cubicBezTo>
                  <a:cubicBezTo>
                    <a:pt x="44463" y="15829"/>
                    <a:pt x="44442" y="15704"/>
                    <a:pt x="44421" y="15578"/>
                  </a:cubicBezTo>
                  <a:cubicBezTo>
                    <a:pt x="44317" y="15118"/>
                    <a:pt x="44024" y="14804"/>
                    <a:pt x="43752" y="14469"/>
                  </a:cubicBezTo>
                  <a:cubicBezTo>
                    <a:pt x="43626" y="14281"/>
                    <a:pt x="43417" y="14155"/>
                    <a:pt x="43333" y="13946"/>
                  </a:cubicBezTo>
                  <a:lnTo>
                    <a:pt x="43333" y="13946"/>
                  </a:lnTo>
                  <a:cubicBezTo>
                    <a:pt x="43793" y="14051"/>
                    <a:pt x="44107" y="14343"/>
                    <a:pt x="44463" y="14553"/>
                  </a:cubicBezTo>
                  <a:cubicBezTo>
                    <a:pt x="44463" y="14595"/>
                    <a:pt x="44442" y="14636"/>
                    <a:pt x="44442" y="14657"/>
                  </a:cubicBezTo>
                  <a:cubicBezTo>
                    <a:pt x="44337" y="14908"/>
                    <a:pt x="44379" y="15097"/>
                    <a:pt x="44672" y="15201"/>
                  </a:cubicBezTo>
                  <a:cubicBezTo>
                    <a:pt x="44756" y="15229"/>
                    <a:pt x="44845" y="15257"/>
                    <a:pt x="44926" y="15257"/>
                  </a:cubicBezTo>
                  <a:cubicBezTo>
                    <a:pt x="45027" y="15257"/>
                    <a:pt x="45117" y="15215"/>
                    <a:pt x="45174" y="15076"/>
                  </a:cubicBezTo>
                  <a:cubicBezTo>
                    <a:pt x="45258" y="14887"/>
                    <a:pt x="45091" y="14636"/>
                    <a:pt x="44861" y="14532"/>
                  </a:cubicBezTo>
                  <a:cubicBezTo>
                    <a:pt x="44840" y="14532"/>
                    <a:pt x="44798" y="14490"/>
                    <a:pt x="44777" y="14490"/>
                  </a:cubicBezTo>
                  <a:cubicBezTo>
                    <a:pt x="44568" y="14469"/>
                    <a:pt x="44442" y="14343"/>
                    <a:pt x="44254" y="14218"/>
                  </a:cubicBezTo>
                  <a:cubicBezTo>
                    <a:pt x="44881" y="14155"/>
                    <a:pt x="45467" y="14176"/>
                    <a:pt x="45990" y="13737"/>
                  </a:cubicBezTo>
                  <a:cubicBezTo>
                    <a:pt x="45296" y="13418"/>
                    <a:pt x="44670" y="13183"/>
                    <a:pt x="43975" y="13183"/>
                  </a:cubicBezTo>
                  <a:cubicBezTo>
                    <a:pt x="43894" y="13183"/>
                    <a:pt x="43813" y="13186"/>
                    <a:pt x="43731" y="13193"/>
                  </a:cubicBezTo>
                  <a:cubicBezTo>
                    <a:pt x="44149" y="13004"/>
                    <a:pt x="44589" y="12900"/>
                    <a:pt x="45007" y="12774"/>
                  </a:cubicBezTo>
                  <a:cubicBezTo>
                    <a:pt x="45091" y="12743"/>
                    <a:pt x="45159" y="12722"/>
                    <a:pt x="45224" y="12722"/>
                  </a:cubicBezTo>
                  <a:cubicBezTo>
                    <a:pt x="45290" y="12722"/>
                    <a:pt x="45352" y="12743"/>
                    <a:pt x="45426" y="12795"/>
                  </a:cubicBezTo>
                  <a:cubicBezTo>
                    <a:pt x="45498" y="12839"/>
                    <a:pt x="45568" y="12860"/>
                    <a:pt x="45634" y="12860"/>
                  </a:cubicBezTo>
                  <a:cubicBezTo>
                    <a:pt x="45758" y="12860"/>
                    <a:pt x="45867" y="12785"/>
                    <a:pt x="45949" y="12649"/>
                  </a:cubicBezTo>
                  <a:cubicBezTo>
                    <a:pt x="46053" y="12460"/>
                    <a:pt x="46011" y="12293"/>
                    <a:pt x="45844" y="12230"/>
                  </a:cubicBezTo>
                  <a:cubicBezTo>
                    <a:pt x="45776" y="12196"/>
                    <a:pt x="45712" y="12180"/>
                    <a:pt x="45652" y="12180"/>
                  </a:cubicBezTo>
                  <a:cubicBezTo>
                    <a:pt x="45528" y="12180"/>
                    <a:pt x="45420" y="12250"/>
                    <a:pt x="45321" y="12377"/>
                  </a:cubicBezTo>
                  <a:cubicBezTo>
                    <a:pt x="45300" y="12439"/>
                    <a:pt x="45279" y="12544"/>
                    <a:pt x="45195" y="12565"/>
                  </a:cubicBezTo>
                  <a:cubicBezTo>
                    <a:pt x="44840" y="12670"/>
                    <a:pt x="44463" y="12753"/>
                    <a:pt x="44107" y="12858"/>
                  </a:cubicBezTo>
                  <a:cubicBezTo>
                    <a:pt x="44379" y="12544"/>
                    <a:pt x="44568" y="12230"/>
                    <a:pt x="44693" y="11854"/>
                  </a:cubicBezTo>
                  <a:cubicBezTo>
                    <a:pt x="44735" y="11728"/>
                    <a:pt x="44798" y="11602"/>
                    <a:pt x="44672" y="11498"/>
                  </a:cubicBezTo>
                  <a:cubicBezTo>
                    <a:pt x="44639" y="11465"/>
                    <a:pt x="44604" y="11453"/>
                    <a:pt x="44569" y="11453"/>
                  </a:cubicBezTo>
                  <a:cubicBezTo>
                    <a:pt x="44491" y="11453"/>
                    <a:pt x="44409" y="11511"/>
                    <a:pt x="44337" y="11540"/>
                  </a:cubicBezTo>
                  <a:cubicBezTo>
                    <a:pt x="44024" y="11728"/>
                    <a:pt x="43689" y="11937"/>
                    <a:pt x="43375" y="12126"/>
                  </a:cubicBezTo>
                  <a:cubicBezTo>
                    <a:pt x="43542" y="11749"/>
                    <a:pt x="43584" y="11310"/>
                    <a:pt x="43961" y="11079"/>
                  </a:cubicBezTo>
                  <a:cubicBezTo>
                    <a:pt x="44065" y="10996"/>
                    <a:pt x="44149" y="10870"/>
                    <a:pt x="44212" y="10724"/>
                  </a:cubicBezTo>
                  <a:cubicBezTo>
                    <a:pt x="44275" y="10556"/>
                    <a:pt x="44254" y="10368"/>
                    <a:pt x="44045" y="10284"/>
                  </a:cubicBezTo>
                  <a:cubicBezTo>
                    <a:pt x="44006" y="10267"/>
                    <a:pt x="43971" y="10260"/>
                    <a:pt x="43938" y="10260"/>
                  </a:cubicBezTo>
                  <a:cubicBezTo>
                    <a:pt x="43807" y="10260"/>
                    <a:pt x="43714" y="10377"/>
                    <a:pt x="43647" y="10494"/>
                  </a:cubicBezTo>
                  <a:cubicBezTo>
                    <a:pt x="43584" y="10661"/>
                    <a:pt x="43521" y="10828"/>
                    <a:pt x="43584" y="11017"/>
                  </a:cubicBezTo>
                  <a:cubicBezTo>
                    <a:pt x="43584" y="11079"/>
                    <a:pt x="43605" y="11121"/>
                    <a:pt x="43584" y="11184"/>
                  </a:cubicBezTo>
                  <a:cubicBezTo>
                    <a:pt x="43291" y="11644"/>
                    <a:pt x="43082" y="12147"/>
                    <a:pt x="42852" y="12670"/>
                  </a:cubicBezTo>
                  <a:cubicBezTo>
                    <a:pt x="42810" y="12607"/>
                    <a:pt x="42789" y="12586"/>
                    <a:pt x="42789" y="12565"/>
                  </a:cubicBezTo>
                  <a:cubicBezTo>
                    <a:pt x="42664" y="11958"/>
                    <a:pt x="42287" y="11456"/>
                    <a:pt x="41868" y="11038"/>
                  </a:cubicBezTo>
                  <a:cubicBezTo>
                    <a:pt x="41816" y="11002"/>
                    <a:pt x="41749" y="10923"/>
                    <a:pt x="41666" y="10923"/>
                  </a:cubicBezTo>
                  <a:cubicBezTo>
                    <a:pt x="41651" y="10923"/>
                    <a:pt x="41634" y="10926"/>
                    <a:pt x="41617" y="10933"/>
                  </a:cubicBezTo>
                  <a:cubicBezTo>
                    <a:pt x="41492" y="10996"/>
                    <a:pt x="41513" y="11121"/>
                    <a:pt x="41513" y="11226"/>
                  </a:cubicBezTo>
                  <a:cubicBezTo>
                    <a:pt x="41513" y="11435"/>
                    <a:pt x="41555" y="11623"/>
                    <a:pt x="41617" y="11833"/>
                  </a:cubicBezTo>
                  <a:cubicBezTo>
                    <a:pt x="41743" y="12335"/>
                    <a:pt x="41973" y="12774"/>
                    <a:pt x="42245" y="13214"/>
                  </a:cubicBezTo>
                  <a:cubicBezTo>
                    <a:pt x="42057" y="13004"/>
                    <a:pt x="41806" y="12921"/>
                    <a:pt x="41617" y="12753"/>
                  </a:cubicBezTo>
                  <a:cubicBezTo>
                    <a:pt x="41492" y="12607"/>
                    <a:pt x="41241" y="12544"/>
                    <a:pt x="41241" y="12293"/>
                  </a:cubicBezTo>
                  <a:cubicBezTo>
                    <a:pt x="41241" y="12042"/>
                    <a:pt x="41073" y="11937"/>
                    <a:pt x="40885" y="11833"/>
                  </a:cubicBezTo>
                  <a:cubicBezTo>
                    <a:pt x="40822" y="11812"/>
                    <a:pt x="40760" y="11833"/>
                    <a:pt x="40697" y="11749"/>
                  </a:cubicBezTo>
                  <a:cubicBezTo>
                    <a:pt x="40467" y="11330"/>
                    <a:pt x="40027" y="11289"/>
                    <a:pt x="39609" y="11205"/>
                  </a:cubicBezTo>
                  <a:cubicBezTo>
                    <a:pt x="39337" y="11184"/>
                    <a:pt x="39086" y="11184"/>
                    <a:pt x="38793" y="11142"/>
                  </a:cubicBezTo>
                  <a:cubicBezTo>
                    <a:pt x="39122" y="10928"/>
                    <a:pt x="39412" y="10714"/>
                    <a:pt x="39776" y="10714"/>
                  </a:cubicBezTo>
                  <a:cubicBezTo>
                    <a:pt x="39875" y="10714"/>
                    <a:pt x="39978" y="10730"/>
                    <a:pt x="40090" y="10766"/>
                  </a:cubicBezTo>
                  <a:cubicBezTo>
                    <a:pt x="40112" y="10771"/>
                    <a:pt x="40134" y="10774"/>
                    <a:pt x="40155" y="10774"/>
                  </a:cubicBezTo>
                  <a:cubicBezTo>
                    <a:pt x="40290" y="10774"/>
                    <a:pt x="40394" y="10665"/>
                    <a:pt x="40467" y="10556"/>
                  </a:cubicBezTo>
                  <a:cubicBezTo>
                    <a:pt x="40508" y="10473"/>
                    <a:pt x="40508" y="10389"/>
                    <a:pt x="40446" y="10347"/>
                  </a:cubicBezTo>
                  <a:cubicBezTo>
                    <a:pt x="40372" y="10274"/>
                    <a:pt x="40299" y="10248"/>
                    <a:pt x="40229" y="10248"/>
                  </a:cubicBezTo>
                  <a:cubicBezTo>
                    <a:pt x="40158" y="10248"/>
                    <a:pt x="40090" y="10274"/>
                    <a:pt x="40027" y="10305"/>
                  </a:cubicBezTo>
                  <a:cubicBezTo>
                    <a:pt x="39944" y="10347"/>
                    <a:pt x="39923" y="10389"/>
                    <a:pt x="39860" y="10452"/>
                  </a:cubicBezTo>
                  <a:cubicBezTo>
                    <a:pt x="39799" y="10482"/>
                    <a:pt x="39760" y="10502"/>
                    <a:pt x="39702" y="10502"/>
                  </a:cubicBezTo>
                  <a:cubicBezTo>
                    <a:pt x="39681" y="10502"/>
                    <a:pt x="39658" y="10499"/>
                    <a:pt x="39630" y="10494"/>
                  </a:cubicBezTo>
                  <a:cubicBezTo>
                    <a:pt x="39734" y="10242"/>
                    <a:pt x="40090" y="10096"/>
                    <a:pt x="39944" y="9719"/>
                  </a:cubicBezTo>
                  <a:lnTo>
                    <a:pt x="39944" y="9719"/>
                  </a:lnTo>
                  <a:cubicBezTo>
                    <a:pt x="39358" y="9887"/>
                    <a:pt x="38793" y="10075"/>
                    <a:pt x="38395" y="10619"/>
                  </a:cubicBezTo>
                  <a:cubicBezTo>
                    <a:pt x="38416" y="10242"/>
                    <a:pt x="38709" y="10033"/>
                    <a:pt x="38814" y="9719"/>
                  </a:cubicBezTo>
                  <a:cubicBezTo>
                    <a:pt x="38918" y="9343"/>
                    <a:pt x="39358" y="9217"/>
                    <a:pt x="39441" y="8820"/>
                  </a:cubicBezTo>
                  <a:cubicBezTo>
                    <a:pt x="39441" y="8799"/>
                    <a:pt x="39525" y="8778"/>
                    <a:pt x="39546" y="8778"/>
                  </a:cubicBezTo>
                  <a:cubicBezTo>
                    <a:pt x="39881" y="8694"/>
                    <a:pt x="40236" y="8589"/>
                    <a:pt x="40571" y="8506"/>
                  </a:cubicBezTo>
                  <a:cubicBezTo>
                    <a:pt x="40819" y="9538"/>
                    <a:pt x="42085" y="11038"/>
                    <a:pt x="42722" y="11038"/>
                  </a:cubicBezTo>
                  <a:cubicBezTo>
                    <a:pt x="42730" y="11038"/>
                    <a:pt x="42739" y="11038"/>
                    <a:pt x="42747" y="11038"/>
                  </a:cubicBezTo>
                  <a:cubicBezTo>
                    <a:pt x="42475" y="10389"/>
                    <a:pt x="42161" y="9761"/>
                    <a:pt x="41701" y="9154"/>
                  </a:cubicBezTo>
                  <a:lnTo>
                    <a:pt x="41701" y="9154"/>
                  </a:lnTo>
                  <a:cubicBezTo>
                    <a:pt x="42036" y="9322"/>
                    <a:pt x="42329" y="9364"/>
                    <a:pt x="42643" y="9447"/>
                  </a:cubicBezTo>
                  <a:cubicBezTo>
                    <a:pt x="42998" y="9531"/>
                    <a:pt x="43396" y="9468"/>
                    <a:pt x="43731" y="9678"/>
                  </a:cubicBezTo>
                  <a:cubicBezTo>
                    <a:pt x="43774" y="9708"/>
                    <a:pt x="43823" y="9721"/>
                    <a:pt x="43873" y="9721"/>
                  </a:cubicBezTo>
                  <a:cubicBezTo>
                    <a:pt x="44068" y="9721"/>
                    <a:pt x="44292" y="9525"/>
                    <a:pt x="44358" y="9343"/>
                  </a:cubicBezTo>
                  <a:cubicBezTo>
                    <a:pt x="44442" y="9134"/>
                    <a:pt x="44337" y="8903"/>
                    <a:pt x="44128" y="8820"/>
                  </a:cubicBezTo>
                  <a:cubicBezTo>
                    <a:pt x="44064" y="8795"/>
                    <a:pt x="44001" y="8783"/>
                    <a:pt x="43942" y="8783"/>
                  </a:cubicBezTo>
                  <a:cubicBezTo>
                    <a:pt x="43753" y="8783"/>
                    <a:pt x="43596" y="8905"/>
                    <a:pt x="43501" y="9113"/>
                  </a:cubicBezTo>
                  <a:cubicBezTo>
                    <a:pt x="43438" y="9217"/>
                    <a:pt x="43480" y="9322"/>
                    <a:pt x="43375" y="9406"/>
                  </a:cubicBezTo>
                  <a:cubicBezTo>
                    <a:pt x="42957" y="9343"/>
                    <a:pt x="42538" y="9301"/>
                    <a:pt x="42120" y="9113"/>
                  </a:cubicBezTo>
                  <a:lnTo>
                    <a:pt x="42120" y="9113"/>
                  </a:lnTo>
                  <a:cubicBezTo>
                    <a:pt x="42148" y="9113"/>
                    <a:pt x="42176" y="9114"/>
                    <a:pt x="42205" y="9114"/>
                  </a:cubicBezTo>
                  <a:cubicBezTo>
                    <a:pt x="42841" y="9114"/>
                    <a:pt x="43423" y="8894"/>
                    <a:pt x="44024" y="8673"/>
                  </a:cubicBezTo>
                  <a:cubicBezTo>
                    <a:pt x="44107" y="8631"/>
                    <a:pt x="44212" y="8631"/>
                    <a:pt x="44212" y="8506"/>
                  </a:cubicBezTo>
                  <a:cubicBezTo>
                    <a:pt x="44212" y="8380"/>
                    <a:pt x="44107" y="8380"/>
                    <a:pt x="44024" y="8359"/>
                  </a:cubicBezTo>
                  <a:cubicBezTo>
                    <a:pt x="43501" y="8171"/>
                    <a:pt x="42977" y="8150"/>
                    <a:pt x="42454" y="8150"/>
                  </a:cubicBezTo>
                  <a:cubicBezTo>
                    <a:pt x="42078" y="8150"/>
                    <a:pt x="41701" y="8255"/>
                    <a:pt x="41304" y="8255"/>
                  </a:cubicBezTo>
                  <a:cubicBezTo>
                    <a:pt x="41910" y="7983"/>
                    <a:pt x="42371" y="7564"/>
                    <a:pt x="42977" y="7355"/>
                  </a:cubicBezTo>
                  <a:cubicBezTo>
                    <a:pt x="43103" y="7334"/>
                    <a:pt x="43187" y="7229"/>
                    <a:pt x="43187" y="7104"/>
                  </a:cubicBezTo>
                  <a:cubicBezTo>
                    <a:pt x="43187" y="6999"/>
                    <a:pt x="43124" y="6937"/>
                    <a:pt x="43019" y="6916"/>
                  </a:cubicBezTo>
                  <a:cubicBezTo>
                    <a:pt x="43001" y="6913"/>
                    <a:pt x="42984" y="6912"/>
                    <a:pt x="42968" y="6912"/>
                  </a:cubicBezTo>
                  <a:cubicBezTo>
                    <a:pt x="42857" y="6912"/>
                    <a:pt x="42805" y="6976"/>
                    <a:pt x="42768" y="7104"/>
                  </a:cubicBezTo>
                  <a:cubicBezTo>
                    <a:pt x="42747" y="7146"/>
                    <a:pt x="42768" y="7229"/>
                    <a:pt x="42685" y="7271"/>
                  </a:cubicBezTo>
                  <a:cubicBezTo>
                    <a:pt x="42329" y="7481"/>
                    <a:pt x="41952" y="7732"/>
                    <a:pt x="41534" y="7899"/>
                  </a:cubicBezTo>
                  <a:cubicBezTo>
                    <a:pt x="41910" y="7439"/>
                    <a:pt x="42140" y="6957"/>
                    <a:pt x="42245" y="6434"/>
                  </a:cubicBezTo>
                  <a:cubicBezTo>
                    <a:pt x="42266" y="6330"/>
                    <a:pt x="42350" y="6162"/>
                    <a:pt x="42182" y="6079"/>
                  </a:cubicBezTo>
                  <a:cubicBezTo>
                    <a:pt x="42148" y="6059"/>
                    <a:pt x="42117" y="6051"/>
                    <a:pt x="42086" y="6051"/>
                  </a:cubicBezTo>
                  <a:cubicBezTo>
                    <a:pt x="41987" y="6051"/>
                    <a:pt x="41907" y="6140"/>
                    <a:pt x="41827" y="6204"/>
                  </a:cubicBezTo>
                  <a:cubicBezTo>
                    <a:pt x="41596" y="6413"/>
                    <a:pt x="41324" y="6623"/>
                    <a:pt x="41094" y="6832"/>
                  </a:cubicBezTo>
                  <a:cubicBezTo>
                    <a:pt x="41178" y="6518"/>
                    <a:pt x="41115" y="6183"/>
                    <a:pt x="41345" y="5890"/>
                  </a:cubicBezTo>
                  <a:cubicBezTo>
                    <a:pt x="41429" y="5786"/>
                    <a:pt x="41408" y="5639"/>
                    <a:pt x="41283" y="5535"/>
                  </a:cubicBezTo>
                  <a:cubicBezTo>
                    <a:pt x="41209" y="5493"/>
                    <a:pt x="41147" y="5472"/>
                    <a:pt x="41086" y="5472"/>
                  </a:cubicBezTo>
                  <a:cubicBezTo>
                    <a:pt x="41026" y="5472"/>
                    <a:pt x="40969" y="5493"/>
                    <a:pt x="40906" y="5535"/>
                  </a:cubicBezTo>
                  <a:cubicBezTo>
                    <a:pt x="40718" y="5660"/>
                    <a:pt x="40697" y="5953"/>
                    <a:pt x="40885" y="6100"/>
                  </a:cubicBezTo>
                  <a:cubicBezTo>
                    <a:pt x="40969" y="6183"/>
                    <a:pt x="41032" y="6204"/>
                    <a:pt x="40990" y="6330"/>
                  </a:cubicBezTo>
                  <a:cubicBezTo>
                    <a:pt x="40906" y="6623"/>
                    <a:pt x="40822" y="6937"/>
                    <a:pt x="40760" y="7250"/>
                  </a:cubicBezTo>
                  <a:lnTo>
                    <a:pt x="40655" y="7250"/>
                  </a:lnTo>
                  <a:cubicBezTo>
                    <a:pt x="40613" y="7125"/>
                    <a:pt x="40613" y="6999"/>
                    <a:pt x="40592" y="6853"/>
                  </a:cubicBezTo>
                  <a:cubicBezTo>
                    <a:pt x="40488" y="6372"/>
                    <a:pt x="40299" y="5911"/>
                    <a:pt x="39985" y="5535"/>
                  </a:cubicBezTo>
                  <a:cubicBezTo>
                    <a:pt x="39929" y="5440"/>
                    <a:pt x="39855" y="5278"/>
                    <a:pt x="39718" y="5278"/>
                  </a:cubicBezTo>
                  <a:cubicBezTo>
                    <a:pt x="39703" y="5278"/>
                    <a:pt x="39688" y="5279"/>
                    <a:pt x="39672" y="5284"/>
                  </a:cubicBezTo>
                  <a:cubicBezTo>
                    <a:pt x="39504" y="5346"/>
                    <a:pt x="39630" y="5556"/>
                    <a:pt x="39630" y="5681"/>
                  </a:cubicBezTo>
                  <a:cubicBezTo>
                    <a:pt x="39651" y="6183"/>
                    <a:pt x="39776" y="6685"/>
                    <a:pt x="39985" y="7146"/>
                  </a:cubicBezTo>
                  <a:cubicBezTo>
                    <a:pt x="39581" y="6742"/>
                    <a:pt x="39145" y="6370"/>
                    <a:pt x="38535" y="6370"/>
                  </a:cubicBezTo>
                  <a:cubicBezTo>
                    <a:pt x="38450" y="6370"/>
                    <a:pt x="38362" y="6377"/>
                    <a:pt x="38270" y="6393"/>
                  </a:cubicBezTo>
                  <a:cubicBezTo>
                    <a:pt x="38521" y="7104"/>
                    <a:pt x="39044" y="7585"/>
                    <a:pt x="39651" y="8087"/>
                  </a:cubicBezTo>
                  <a:cubicBezTo>
                    <a:pt x="39525" y="8045"/>
                    <a:pt x="39400" y="8004"/>
                    <a:pt x="39316" y="7962"/>
                  </a:cubicBezTo>
                  <a:cubicBezTo>
                    <a:pt x="39127" y="7794"/>
                    <a:pt x="38793" y="7857"/>
                    <a:pt x="38709" y="7585"/>
                  </a:cubicBezTo>
                  <a:cubicBezTo>
                    <a:pt x="38667" y="7376"/>
                    <a:pt x="38500" y="7334"/>
                    <a:pt x="38311" y="7313"/>
                  </a:cubicBezTo>
                  <a:cubicBezTo>
                    <a:pt x="38286" y="7305"/>
                    <a:pt x="38260" y="7300"/>
                    <a:pt x="38235" y="7300"/>
                  </a:cubicBezTo>
                  <a:cubicBezTo>
                    <a:pt x="38139" y="7300"/>
                    <a:pt x="38056" y="7364"/>
                    <a:pt x="38039" y="7481"/>
                  </a:cubicBezTo>
                  <a:cubicBezTo>
                    <a:pt x="37998" y="7627"/>
                    <a:pt x="38102" y="7690"/>
                    <a:pt x="38249" y="7732"/>
                  </a:cubicBezTo>
                  <a:cubicBezTo>
                    <a:pt x="38939" y="7794"/>
                    <a:pt x="39462" y="8317"/>
                    <a:pt x="40153" y="8422"/>
                  </a:cubicBezTo>
                  <a:cubicBezTo>
                    <a:pt x="39896" y="8486"/>
                    <a:pt x="39663" y="8637"/>
                    <a:pt x="39417" y="8637"/>
                  </a:cubicBezTo>
                  <a:cubicBezTo>
                    <a:pt x="39343" y="8637"/>
                    <a:pt x="39268" y="8623"/>
                    <a:pt x="39190" y="8589"/>
                  </a:cubicBezTo>
                  <a:cubicBezTo>
                    <a:pt x="39167" y="8572"/>
                    <a:pt x="39141" y="8564"/>
                    <a:pt x="39115" y="8564"/>
                  </a:cubicBezTo>
                  <a:cubicBezTo>
                    <a:pt x="39051" y="8564"/>
                    <a:pt x="38984" y="8613"/>
                    <a:pt x="38939" y="8673"/>
                  </a:cubicBezTo>
                  <a:cubicBezTo>
                    <a:pt x="38814" y="8882"/>
                    <a:pt x="38604" y="8903"/>
                    <a:pt x="38395" y="8945"/>
                  </a:cubicBezTo>
                  <a:cubicBezTo>
                    <a:pt x="37621" y="9154"/>
                    <a:pt x="36847" y="9447"/>
                    <a:pt x="36094" y="9719"/>
                  </a:cubicBezTo>
                  <a:cubicBezTo>
                    <a:pt x="35424" y="9950"/>
                    <a:pt x="34817" y="10347"/>
                    <a:pt x="34106" y="10347"/>
                  </a:cubicBezTo>
                  <a:cubicBezTo>
                    <a:pt x="34064" y="10347"/>
                    <a:pt x="34022" y="10368"/>
                    <a:pt x="34001" y="10410"/>
                  </a:cubicBezTo>
                  <a:cubicBezTo>
                    <a:pt x="33959" y="10598"/>
                    <a:pt x="33792" y="10619"/>
                    <a:pt x="33646" y="10703"/>
                  </a:cubicBezTo>
                  <a:cubicBezTo>
                    <a:pt x="33039" y="11017"/>
                    <a:pt x="32411" y="11330"/>
                    <a:pt x="31825" y="11665"/>
                  </a:cubicBezTo>
                  <a:cubicBezTo>
                    <a:pt x="31796" y="11695"/>
                    <a:pt x="31756" y="11724"/>
                    <a:pt x="31712" y="11724"/>
                  </a:cubicBezTo>
                  <a:cubicBezTo>
                    <a:pt x="31695" y="11724"/>
                    <a:pt x="31676" y="11719"/>
                    <a:pt x="31658" y="11707"/>
                  </a:cubicBezTo>
                  <a:lnTo>
                    <a:pt x="31721" y="11623"/>
                  </a:lnTo>
                  <a:cubicBezTo>
                    <a:pt x="32662" y="10891"/>
                    <a:pt x="33583" y="10159"/>
                    <a:pt x="34503" y="9426"/>
                  </a:cubicBezTo>
                  <a:cubicBezTo>
                    <a:pt x="34601" y="9345"/>
                    <a:pt x="34698" y="9315"/>
                    <a:pt x="34815" y="9315"/>
                  </a:cubicBezTo>
                  <a:cubicBezTo>
                    <a:pt x="34849" y="9315"/>
                    <a:pt x="34884" y="9317"/>
                    <a:pt x="34922" y="9322"/>
                  </a:cubicBezTo>
                  <a:cubicBezTo>
                    <a:pt x="35021" y="9331"/>
                    <a:pt x="35119" y="9336"/>
                    <a:pt x="35218" y="9336"/>
                  </a:cubicBezTo>
                  <a:cubicBezTo>
                    <a:pt x="35557" y="9336"/>
                    <a:pt x="35890" y="9275"/>
                    <a:pt x="36198" y="9113"/>
                  </a:cubicBezTo>
                  <a:cubicBezTo>
                    <a:pt x="36407" y="9008"/>
                    <a:pt x="36742" y="8945"/>
                    <a:pt x="36638" y="8673"/>
                  </a:cubicBezTo>
                  <a:cubicBezTo>
                    <a:pt x="36605" y="8543"/>
                    <a:pt x="36506" y="8503"/>
                    <a:pt x="36388" y="8503"/>
                  </a:cubicBezTo>
                  <a:cubicBezTo>
                    <a:pt x="36278" y="8503"/>
                    <a:pt x="36153" y="8538"/>
                    <a:pt x="36052" y="8569"/>
                  </a:cubicBezTo>
                  <a:cubicBezTo>
                    <a:pt x="35759" y="8610"/>
                    <a:pt x="35487" y="8694"/>
                    <a:pt x="35173" y="8778"/>
                  </a:cubicBezTo>
                  <a:cubicBezTo>
                    <a:pt x="35278" y="8506"/>
                    <a:pt x="35529" y="8380"/>
                    <a:pt x="35550" y="8108"/>
                  </a:cubicBezTo>
                  <a:cubicBezTo>
                    <a:pt x="35591" y="8171"/>
                    <a:pt x="35654" y="8192"/>
                    <a:pt x="35675" y="8213"/>
                  </a:cubicBezTo>
                  <a:cubicBezTo>
                    <a:pt x="35767" y="8335"/>
                    <a:pt x="35881" y="8413"/>
                    <a:pt x="35993" y="8413"/>
                  </a:cubicBezTo>
                  <a:cubicBezTo>
                    <a:pt x="36035" y="8413"/>
                    <a:pt x="36075" y="8403"/>
                    <a:pt x="36114" y="8380"/>
                  </a:cubicBezTo>
                  <a:cubicBezTo>
                    <a:pt x="36303" y="8297"/>
                    <a:pt x="36261" y="8108"/>
                    <a:pt x="36219" y="7941"/>
                  </a:cubicBezTo>
                  <a:cubicBezTo>
                    <a:pt x="36156" y="7543"/>
                    <a:pt x="35905" y="7250"/>
                    <a:pt x="35696" y="6937"/>
                  </a:cubicBezTo>
                  <a:lnTo>
                    <a:pt x="35696" y="6937"/>
                  </a:lnTo>
                  <a:cubicBezTo>
                    <a:pt x="36052" y="7229"/>
                    <a:pt x="36596" y="7167"/>
                    <a:pt x="36826" y="7648"/>
                  </a:cubicBezTo>
                  <a:cubicBezTo>
                    <a:pt x="36871" y="7727"/>
                    <a:pt x="36935" y="7764"/>
                    <a:pt x="37007" y="7764"/>
                  </a:cubicBezTo>
                  <a:cubicBezTo>
                    <a:pt x="37068" y="7764"/>
                    <a:pt x="37135" y="7738"/>
                    <a:pt x="37203" y="7690"/>
                  </a:cubicBezTo>
                  <a:cubicBezTo>
                    <a:pt x="37328" y="7585"/>
                    <a:pt x="37412" y="7481"/>
                    <a:pt x="37328" y="7334"/>
                  </a:cubicBezTo>
                  <a:cubicBezTo>
                    <a:pt x="37271" y="7248"/>
                    <a:pt x="37194" y="7191"/>
                    <a:pt x="37097" y="7191"/>
                  </a:cubicBezTo>
                  <a:cubicBezTo>
                    <a:pt x="37052" y="7191"/>
                    <a:pt x="37004" y="7203"/>
                    <a:pt x="36951" y="7229"/>
                  </a:cubicBezTo>
                  <a:cubicBezTo>
                    <a:pt x="36901" y="7263"/>
                    <a:pt x="36836" y="7325"/>
                    <a:pt x="36769" y="7325"/>
                  </a:cubicBezTo>
                  <a:cubicBezTo>
                    <a:pt x="36753" y="7325"/>
                    <a:pt x="36737" y="7321"/>
                    <a:pt x="36721" y="7313"/>
                  </a:cubicBezTo>
                  <a:cubicBezTo>
                    <a:pt x="36470" y="7125"/>
                    <a:pt x="36114" y="7062"/>
                    <a:pt x="35842" y="6811"/>
                  </a:cubicBezTo>
                  <a:lnTo>
                    <a:pt x="35842" y="6811"/>
                  </a:lnTo>
                  <a:cubicBezTo>
                    <a:pt x="36052" y="6853"/>
                    <a:pt x="36219" y="6895"/>
                    <a:pt x="36407" y="6916"/>
                  </a:cubicBezTo>
                  <a:cubicBezTo>
                    <a:pt x="36499" y="6925"/>
                    <a:pt x="36590" y="6930"/>
                    <a:pt x="36680" y="6930"/>
                  </a:cubicBezTo>
                  <a:cubicBezTo>
                    <a:pt x="36998" y="6930"/>
                    <a:pt x="37297" y="6865"/>
                    <a:pt x="37558" y="6685"/>
                  </a:cubicBezTo>
                  <a:cubicBezTo>
                    <a:pt x="37747" y="6581"/>
                    <a:pt x="37872" y="6434"/>
                    <a:pt x="37830" y="6225"/>
                  </a:cubicBezTo>
                  <a:cubicBezTo>
                    <a:pt x="37767" y="6016"/>
                    <a:pt x="37579" y="6016"/>
                    <a:pt x="37433" y="5995"/>
                  </a:cubicBezTo>
                  <a:cubicBezTo>
                    <a:pt x="37390" y="5993"/>
                    <a:pt x="37347" y="5992"/>
                    <a:pt x="37305" y="5992"/>
                  </a:cubicBezTo>
                  <a:cubicBezTo>
                    <a:pt x="36958" y="5992"/>
                    <a:pt x="36639" y="6062"/>
                    <a:pt x="36303" y="6100"/>
                  </a:cubicBezTo>
                  <a:cubicBezTo>
                    <a:pt x="36094" y="6121"/>
                    <a:pt x="35863" y="6162"/>
                    <a:pt x="35633" y="6183"/>
                  </a:cubicBezTo>
                  <a:cubicBezTo>
                    <a:pt x="36094" y="5974"/>
                    <a:pt x="36575" y="5786"/>
                    <a:pt x="37035" y="5639"/>
                  </a:cubicBezTo>
                  <a:cubicBezTo>
                    <a:pt x="37061" y="5626"/>
                    <a:pt x="37083" y="5621"/>
                    <a:pt x="37103" y="5621"/>
                  </a:cubicBezTo>
                  <a:cubicBezTo>
                    <a:pt x="37149" y="5621"/>
                    <a:pt x="37187" y="5646"/>
                    <a:pt x="37244" y="5660"/>
                  </a:cubicBezTo>
                  <a:cubicBezTo>
                    <a:pt x="37289" y="5677"/>
                    <a:pt x="37331" y="5684"/>
                    <a:pt x="37370" y="5684"/>
                  </a:cubicBezTo>
                  <a:cubicBezTo>
                    <a:pt x="37529" y="5684"/>
                    <a:pt x="37633" y="5556"/>
                    <a:pt x="37684" y="5388"/>
                  </a:cubicBezTo>
                  <a:cubicBezTo>
                    <a:pt x="37767" y="5221"/>
                    <a:pt x="37726" y="5053"/>
                    <a:pt x="37537" y="5012"/>
                  </a:cubicBezTo>
                  <a:cubicBezTo>
                    <a:pt x="37492" y="4995"/>
                    <a:pt x="37451" y="4987"/>
                    <a:pt x="37415" y="4987"/>
                  </a:cubicBezTo>
                  <a:cubicBezTo>
                    <a:pt x="37267" y="4987"/>
                    <a:pt x="37186" y="5112"/>
                    <a:pt x="37119" y="5263"/>
                  </a:cubicBezTo>
                  <a:cubicBezTo>
                    <a:pt x="37098" y="5346"/>
                    <a:pt x="37098" y="5451"/>
                    <a:pt x="37014" y="5472"/>
                  </a:cubicBezTo>
                  <a:cubicBezTo>
                    <a:pt x="36679" y="5597"/>
                    <a:pt x="36366" y="5744"/>
                    <a:pt x="36010" y="5786"/>
                  </a:cubicBezTo>
                  <a:cubicBezTo>
                    <a:pt x="36094" y="5660"/>
                    <a:pt x="36198" y="5576"/>
                    <a:pt x="36282" y="5493"/>
                  </a:cubicBezTo>
                  <a:cubicBezTo>
                    <a:pt x="36638" y="5137"/>
                    <a:pt x="36931" y="4740"/>
                    <a:pt x="37056" y="4237"/>
                  </a:cubicBezTo>
                  <a:cubicBezTo>
                    <a:pt x="37098" y="4112"/>
                    <a:pt x="37161" y="3986"/>
                    <a:pt x="37035" y="3882"/>
                  </a:cubicBezTo>
                  <a:cubicBezTo>
                    <a:pt x="36996" y="3849"/>
                    <a:pt x="36956" y="3837"/>
                    <a:pt x="36917" y="3837"/>
                  </a:cubicBezTo>
                  <a:cubicBezTo>
                    <a:pt x="36833" y="3837"/>
                    <a:pt x="36751" y="3895"/>
                    <a:pt x="36679" y="3924"/>
                  </a:cubicBezTo>
                  <a:cubicBezTo>
                    <a:pt x="36428" y="4070"/>
                    <a:pt x="36261" y="4216"/>
                    <a:pt x="36073" y="4405"/>
                  </a:cubicBezTo>
                  <a:cubicBezTo>
                    <a:pt x="35675" y="4823"/>
                    <a:pt x="35361" y="5325"/>
                    <a:pt x="35047" y="5807"/>
                  </a:cubicBezTo>
                  <a:cubicBezTo>
                    <a:pt x="34964" y="5681"/>
                    <a:pt x="35047" y="5556"/>
                    <a:pt x="35047" y="5451"/>
                  </a:cubicBezTo>
                  <a:cubicBezTo>
                    <a:pt x="35047" y="5263"/>
                    <a:pt x="35131" y="5116"/>
                    <a:pt x="35110" y="4949"/>
                  </a:cubicBezTo>
                  <a:cubicBezTo>
                    <a:pt x="35068" y="4635"/>
                    <a:pt x="35068" y="4384"/>
                    <a:pt x="35257" y="4112"/>
                  </a:cubicBezTo>
                  <a:cubicBezTo>
                    <a:pt x="35340" y="4007"/>
                    <a:pt x="35361" y="3882"/>
                    <a:pt x="35236" y="3777"/>
                  </a:cubicBezTo>
                  <a:cubicBezTo>
                    <a:pt x="35194" y="3735"/>
                    <a:pt x="35152" y="3714"/>
                    <a:pt x="35113" y="3714"/>
                  </a:cubicBezTo>
                  <a:cubicBezTo>
                    <a:pt x="35074" y="3714"/>
                    <a:pt x="35037" y="3735"/>
                    <a:pt x="35006" y="3777"/>
                  </a:cubicBezTo>
                  <a:cubicBezTo>
                    <a:pt x="34901" y="3882"/>
                    <a:pt x="34859" y="4007"/>
                    <a:pt x="34964" y="4112"/>
                  </a:cubicBezTo>
                  <a:cubicBezTo>
                    <a:pt x="35047" y="4196"/>
                    <a:pt x="35026" y="4300"/>
                    <a:pt x="35026" y="4405"/>
                  </a:cubicBezTo>
                  <a:cubicBezTo>
                    <a:pt x="35006" y="4740"/>
                    <a:pt x="34964" y="5053"/>
                    <a:pt x="34922" y="5367"/>
                  </a:cubicBezTo>
                  <a:cubicBezTo>
                    <a:pt x="34901" y="5556"/>
                    <a:pt x="34901" y="5744"/>
                    <a:pt x="34754" y="5974"/>
                  </a:cubicBezTo>
                  <a:cubicBezTo>
                    <a:pt x="34713" y="5639"/>
                    <a:pt x="34650" y="5367"/>
                    <a:pt x="34608" y="5074"/>
                  </a:cubicBezTo>
                  <a:cubicBezTo>
                    <a:pt x="34482" y="4530"/>
                    <a:pt x="34378" y="3986"/>
                    <a:pt x="34064" y="3505"/>
                  </a:cubicBezTo>
                  <a:cubicBezTo>
                    <a:pt x="33991" y="3414"/>
                    <a:pt x="33918" y="3355"/>
                    <a:pt x="33818" y="3355"/>
                  </a:cubicBezTo>
                  <a:cubicBezTo>
                    <a:pt x="33803" y="3355"/>
                    <a:pt x="33787" y="3356"/>
                    <a:pt x="33771" y="3359"/>
                  </a:cubicBezTo>
                  <a:cubicBezTo>
                    <a:pt x="33646" y="3380"/>
                    <a:pt x="33583" y="3505"/>
                    <a:pt x="33562" y="3610"/>
                  </a:cubicBezTo>
                  <a:cubicBezTo>
                    <a:pt x="33541" y="3798"/>
                    <a:pt x="33499" y="3986"/>
                    <a:pt x="33562" y="4175"/>
                  </a:cubicBezTo>
                  <a:cubicBezTo>
                    <a:pt x="33646" y="4426"/>
                    <a:pt x="33687" y="4698"/>
                    <a:pt x="33771" y="4949"/>
                  </a:cubicBezTo>
                  <a:cubicBezTo>
                    <a:pt x="33750" y="4949"/>
                    <a:pt x="33708" y="4991"/>
                    <a:pt x="33687" y="4991"/>
                  </a:cubicBezTo>
                  <a:cubicBezTo>
                    <a:pt x="33583" y="4760"/>
                    <a:pt x="33248" y="4635"/>
                    <a:pt x="33374" y="4300"/>
                  </a:cubicBezTo>
                  <a:cubicBezTo>
                    <a:pt x="33436" y="4133"/>
                    <a:pt x="33394" y="3986"/>
                    <a:pt x="33227" y="3903"/>
                  </a:cubicBezTo>
                  <a:cubicBezTo>
                    <a:pt x="33189" y="3892"/>
                    <a:pt x="33154" y="3887"/>
                    <a:pt x="33122" y="3887"/>
                  </a:cubicBezTo>
                  <a:cubicBezTo>
                    <a:pt x="33031" y="3887"/>
                    <a:pt x="32965" y="3930"/>
                    <a:pt x="32934" y="4007"/>
                  </a:cubicBezTo>
                  <a:cubicBezTo>
                    <a:pt x="32850" y="4196"/>
                    <a:pt x="32871" y="4342"/>
                    <a:pt x="33039" y="4447"/>
                  </a:cubicBezTo>
                  <a:cubicBezTo>
                    <a:pt x="33353" y="4656"/>
                    <a:pt x="33478" y="5012"/>
                    <a:pt x="33666" y="5284"/>
                  </a:cubicBezTo>
                  <a:cubicBezTo>
                    <a:pt x="33436" y="5179"/>
                    <a:pt x="33227" y="5032"/>
                    <a:pt x="33018" y="4928"/>
                  </a:cubicBezTo>
                  <a:cubicBezTo>
                    <a:pt x="32926" y="4882"/>
                    <a:pt x="32840" y="4849"/>
                    <a:pt x="32754" y="4849"/>
                  </a:cubicBezTo>
                  <a:cubicBezTo>
                    <a:pt x="32683" y="4849"/>
                    <a:pt x="32612" y="4871"/>
                    <a:pt x="32537" y="4928"/>
                  </a:cubicBezTo>
                  <a:cubicBezTo>
                    <a:pt x="32390" y="5053"/>
                    <a:pt x="32432" y="5242"/>
                    <a:pt x="32495" y="5388"/>
                  </a:cubicBezTo>
                  <a:cubicBezTo>
                    <a:pt x="32599" y="5639"/>
                    <a:pt x="32767" y="5765"/>
                    <a:pt x="32976" y="5890"/>
                  </a:cubicBezTo>
                  <a:cubicBezTo>
                    <a:pt x="33436" y="6162"/>
                    <a:pt x="33918" y="6309"/>
                    <a:pt x="34420" y="6476"/>
                  </a:cubicBezTo>
                  <a:cubicBezTo>
                    <a:pt x="34244" y="6476"/>
                    <a:pt x="34068" y="6522"/>
                    <a:pt x="33896" y="6522"/>
                  </a:cubicBezTo>
                  <a:cubicBezTo>
                    <a:pt x="33761" y="6522"/>
                    <a:pt x="33628" y="6494"/>
                    <a:pt x="33499" y="6393"/>
                  </a:cubicBezTo>
                  <a:cubicBezTo>
                    <a:pt x="33440" y="6346"/>
                    <a:pt x="33375" y="6318"/>
                    <a:pt x="33310" y="6318"/>
                  </a:cubicBezTo>
                  <a:cubicBezTo>
                    <a:pt x="33260" y="6318"/>
                    <a:pt x="33210" y="6335"/>
                    <a:pt x="33164" y="6372"/>
                  </a:cubicBezTo>
                  <a:cubicBezTo>
                    <a:pt x="33060" y="6434"/>
                    <a:pt x="33018" y="6581"/>
                    <a:pt x="33060" y="6727"/>
                  </a:cubicBezTo>
                  <a:cubicBezTo>
                    <a:pt x="33122" y="6895"/>
                    <a:pt x="33227" y="6999"/>
                    <a:pt x="33374" y="7020"/>
                  </a:cubicBezTo>
                  <a:cubicBezTo>
                    <a:pt x="33384" y="7021"/>
                    <a:pt x="33395" y="7021"/>
                    <a:pt x="33404" y="7021"/>
                  </a:cubicBezTo>
                  <a:cubicBezTo>
                    <a:pt x="33642" y="7021"/>
                    <a:pt x="33607" y="6786"/>
                    <a:pt x="33687" y="6685"/>
                  </a:cubicBezTo>
                  <a:cubicBezTo>
                    <a:pt x="34001" y="6644"/>
                    <a:pt x="34294" y="6623"/>
                    <a:pt x="34608" y="6602"/>
                  </a:cubicBezTo>
                  <a:lnTo>
                    <a:pt x="34608" y="6602"/>
                  </a:lnTo>
                  <a:cubicBezTo>
                    <a:pt x="34315" y="7167"/>
                    <a:pt x="33897" y="7585"/>
                    <a:pt x="33604" y="8108"/>
                  </a:cubicBezTo>
                  <a:cubicBezTo>
                    <a:pt x="33482" y="8351"/>
                    <a:pt x="33317" y="8407"/>
                    <a:pt x="33097" y="8407"/>
                  </a:cubicBezTo>
                  <a:cubicBezTo>
                    <a:pt x="33052" y="8407"/>
                    <a:pt x="33005" y="8405"/>
                    <a:pt x="32955" y="8401"/>
                  </a:cubicBezTo>
                  <a:cubicBezTo>
                    <a:pt x="33143" y="8066"/>
                    <a:pt x="33394" y="7753"/>
                    <a:pt x="33290" y="7334"/>
                  </a:cubicBezTo>
                  <a:lnTo>
                    <a:pt x="33290" y="7334"/>
                  </a:lnTo>
                  <a:cubicBezTo>
                    <a:pt x="32934" y="7522"/>
                    <a:pt x="32871" y="7857"/>
                    <a:pt x="32641" y="8066"/>
                  </a:cubicBezTo>
                  <a:cubicBezTo>
                    <a:pt x="32599" y="7794"/>
                    <a:pt x="32537" y="7543"/>
                    <a:pt x="32829" y="7376"/>
                  </a:cubicBezTo>
                  <a:cubicBezTo>
                    <a:pt x="32934" y="7334"/>
                    <a:pt x="32976" y="7209"/>
                    <a:pt x="32934" y="7062"/>
                  </a:cubicBezTo>
                  <a:cubicBezTo>
                    <a:pt x="32878" y="7006"/>
                    <a:pt x="32822" y="6933"/>
                    <a:pt x="32736" y="6933"/>
                  </a:cubicBezTo>
                  <a:cubicBezTo>
                    <a:pt x="32726" y="6933"/>
                    <a:pt x="32715" y="6934"/>
                    <a:pt x="32704" y="6937"/>
                  </a:cubicBezTo>
                  <a:cubicBezTo>
                    <a:pt x="32657" y="6951"/>
                    <a:pt x="32613" y="6957"/>
                    <a:pt x="32572" y="6957"/>
                  </a:cubicBezTo>
                  <a:cubicBezTo>
                    <a:pt x="32430" y="6957"/>
                    <a:pt x="32320" y="6878"/>
                    <a:pt x="32223" y="6748"/>
                  </a:cubicBezTo>
                  <a:cubicBezTo>
                    <a:pt x="32118" y="6916"/>
                    <a:pt x="32223" y="7125"/>
                    <a:pt x="32076" y="7209"/>
                  </a:cubicBezTo>
                  <a:cubicBezTo>
                    <a:pt x="31804" y="7313"/>
                    <a:pt x="31511" y="7355"/>
                    <a:pt x="31260" y="7439"/>
                  </a:cubicBezTo>
                  <a:cubicBezTo>
                    <a:pt x="31616" y="7209"/>
                    <a:pt x="31930" y="6937"/>
                    <a:pt x="32181" y="6581"/>
                  </a:cubicBezTo>
                  <a:cubicBezTo>
                    <a:pt x="32244" y="6476"/>
                    <a:pt x="32348" y="6309"/>
                    <a:pt x="32244" y="6183"/>
                  </a:cubicBezTo>
                  <a:cubicBezTo>
                    <a:pt x="32191" y="6130"/>
                    <a:pt x="32138" y="6111"/>
                    <a:pt x="32084" y="6111"/>
                  </a:cubicBezTo>
                  <a:cubicBezTo>
                    <a:pt x="32012" y="6111"/>
                    <a:pt x="31939" y="6147"/>
                    <a:pt x="31867" y="6183"/>
                  </a:cubicBezTo>
                  <a:cubicBezTo>
                    <a:pt x="31386" y="6372"/>
                    <a:pt x="31051" y="6706"/>
                    <a:pt x="30653" y="7020"/>
                  </a:cubicBezTo>
                  <a:cubicBezTo>
                    <a:pt x="30967" y="6602"/>
                    <a:pt x="31260" y="6183"/>
                    <a:pt x="31449" y="5702"/>
                  </a:cubicBezTo>
                  <a:lnTo>
                    <a:pt x="31449" y="5702"/>
                  </a:lnTo>
                  <a:cubicBezTo>
                    <a:pt x="31156" y="6016"/>
                    <a:pt x="30988" y="6413"/>
                    <a:pt x="30653" y="6706"/>
                  </a:cubicBezTo>
                  <a:cubicBezTo>
                    <a:pt x="30716" y="6497"/>
                    <a:pt x="30758" y="6330"/>
                    <a:pt x="30821" y="6162"/>
                  </a:cubicBezTo>
                  <a:cubicBezTo>
                    <a:pt x="30884" y="5848"/>
                    <a:pt x="31030" y="5493"/>
                    <a:pt x="30988" y="5158"/>
                  </a:cubicBezTo>
                  <a:cubicBezTo>
                    <a:pt x="30967" y="5074"/>
                    <a:pt x="30967" y="4970"/>
                    <a:pt x="30863" y="4949"/>
                  </a:cubicBezTo>
                  <a:cubicBezTo>
                    <a:pt x="30840" y="4940"/>
                    <a:pt x="30820" y="4935"/>
                    <a:pt x="30802" y="4935"/>
                  </a:cubicBezTo>
                  <a:cubicBezTo>
                    <a:pt x="30739" y="4935"/>
                    <a:pt x="30702" y="4988"/>
                    <a:pt x="30653" y="5053"/>
                  </a:cubicBezTo>
                  <a:cubicBezTo>
                    <a:pt x="30570" y="5179"/>
                    <a:pt x="30507" y="5284"/>
                    <a:pt x="30444" y="5451"/>
                  </a:cubicBezTo>
                  <a:cubicBezTo>
                    <a:pt x="30319" y="5890"/>
                    <a:pt x="30235" y="6372"/>
                    <a:pt x="30151" y="6895"/>
                  </a:cubicBezTo>
                  <a:cubicBezTo>
                    <a:pt x="30005" y="6497"/>
                    <a:pt x="29900" y="6183"/>
                    <a:pt x="29775" y="5848"/>
                  </a:cubicBezTo>
                  <a:cubicBezTo>
                    <a:pt x="29712" y="5681"/>
                    <a:pt x="29586" y="5472"/>
                    <a:pt x="29628" y="5388"/>
                  </a:cubicBezTo>
                  <a:cubicBezTo>
                    <a:pt x="29775" y="5158"/>
                    <a:pt x="29607" y="5074"/>
                    <a:pt x="29524" y="4949"/>
                  </a:cubicBezTo>
                  <a:cubicBezTo>
                    <a:pt x="29503" y="4928"/>
                    <a:pt x="29461" y="4907"/>
                    <a:pt x="29461" y="4823"/>
                  </a:cubicBezTo>
                  <a:cubicBezTo>
                    <a:pt x="29419" y="4237"/>
                    <a:pt x="29398" y="3672"/>
                    <a:pt x="29461" y="3128"/>
                  </a:cubicBezTo>
                  <a:cubicBezTo>
                    <a:pt x="29775" y="3170"/>
                    <a:pt x="30026" y="3254"/>
                    <a:pt x="30319" y="3254"/>
                  </a:cubicBezTo>
                  <a:cubicBezTo>
                    <a:pt x="30369" y="3256"/>
                    <a:pt x="30419" y="3257"/>
                    <a:pt x="30469" y="3257"/>
                  </a:cubicBezTo>
                  <a:cubicBezTo>
                    <a:pt x="31037" y="3257"/>
                    <a:pt x="31557" y="3143"/>
                    <a:pt x="32076" y="2835"/>
                  </a:cubicBezTo>
                  <a:cubicBezTo>
                    <a:pt x="32181" y="2773"/>
                    <a:pt x="32285" y="2668"/>
                    <a:pt x="32285" y="2522"/>
                  </a:cubicBezTo>
                  <a:cubicBezTo>
                    <a:pt x="32244" y="2354"/>
                    <a:pt x="32118" y="2417"/>
                    <a:pt x="32034" y="2354"/>
                  </a:cubicBezTo>
                  <a:cubicBezTo>
                    <a:pt x="32139" y="1873"/>
                    <a:pt x="32076" y="1727"/>
                    <a:pt x="31616" y="1601"/>
                  </a:cubicBezTo>
                  <a:cubicBezTo>
                    <a:pt x="31616" y="1455"/>
                    <a:pt x="31867" y="1350"/>
                    <a:pt x="31700" y="1141"/>
                  </a:cubicBezTo>
                  <a:lnTo>
                    <a:pt x="31700" y="1141"/>
                  </a:lnTo>
                  <a:cubicBezTo>
                    <a:pt x="30988" y="1308"/>
                    <a:pt x="30507" y="1831"/>
                    <a:pt x="29921" y="2229"/>
                  </a:cubicBezTo>
                  <a:cubicBezTo>
                    <a:pt x="30319" y="1894"/>
                    <a:pt x="30507" y="1371"/>
                    <a:pt x="31030" y="1141"/>
                  </a:cubicBezTo>
                  <a:cubicBezTo>
                    <a:pt x="31156" y="1078"/>
                    <a:pt x="31239" y="931"/>
                    <a:pt x="31197" y="743"/>
                  </a:cubicBezTo>
                  <a:cubicBezTo>
                    <a:pt x="31177" y="639"/>
                    <a:pt x="31093" y="576"/>
                    <a:pt x="30988" y="576"/>
                  </a:cubicBezTo>
                  <a:cubicBezTo>
                    <a:pt x="30842" y="576"/>
                    <a:pt x="30737" y="680"/>
                    <a:pt x="30737" y="827"/>
                  </a:cubicBezTo>
                  <a:cubicBezTo>
                    <a:pt x="30716" y="1287"/>
                    <a:pt x="30340" y="1475"/>
                    <a:pt x="30109" y="1768"/>
                  </a:cubicBezTo>
                  <a:cubicBezTo>
                    <a:pt x="30298" y="1308"/>
                    <a:pt x="30423" y="848"/>
                    <a:pt x="30444" y="367"/>
                  </a:cubicBezTo>
                  <a:cubicBezTo>
                    <a:pt x="30465" y="220"/>
                    <a:pt x="30402" y="115"/>
                    <a:pt x="30256" y="32"/>
                  </a:cubicBezTo>
                  <a:cubicBezTo>
                    <a:pt x="30223" y="10"/>
                    <a:pt x="30194" y="1"/>
                    <a:pt x="30166" y="1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37"/>
            <p:cNvSpPr/>
            <p:nvPr/>
          </p:nvSpPr>
          <p:spPr>
            <a:xfrm>
              <a:off x="2098700" y="3729450"/>
              <a:ext cx="16250" cy="15100"/>
            </a:xfrm>
            <a:custGeom>
              <a:avLst/>
              <a:gdLst/>
              <a:ahLst/>
              <a:cxnLst/>
              <a:rect l="l" t="t" r="r" b="b"/>
              <a:pathLst>
                <a:path w="650" h="604" extrusionOk="0">
                  <a:moveTo>
                    <a:pt x="394" y="1"/>
                  </a:moveTo>
                  <a:cubicBezTo>
                    <a:pt x="284" y="1"/>
                    <a:pt x="257" y="198"/>
                    <a:pt x="189" y="284"/>
                  </a:cubicBezTo>
                  <a:cubicBezTo>
                    <a:pt x="168" y="305"/>
                    <a:pt x="168" y="347"/>
                    <a:pt x="126" y="347"/>
                  </a:cubicBezTo>
                  <a:cubicBezTo>
                    <a:pt x="63" y="431"/>
                    <a:pt x="0" y="493"/>
                    <a:pt x="84" y="556"/>
                  </a:cubicBezTo>
                  <a:cubicBezTo>
                    <a:pt x="118" y="590"/>
                    <a:pt x="148" y="603"/>
                    <a:pt x="176" y="603"/>
                  </a:cubicBezTo>
                  <a:cubicBezTo>
                    <a:pt x="218" y="603"/>
                    <a:pt x="256" y="573"/>
                    <a:pt x="293" y="535"/>
                  </a:cubicBezTo>
                  <a:cubicBezTo>
                    <a:pt x="335" y="514"/>
                    <a:pt x="377" y="493"/>
                    <a:pt x="398" y="431"/>
                  </a:cubicBezTo>
                  <a:cubicBezTo>
                    <a:pt x="482" y="305"/>
                    <a:pt x="649" y="138"/>
                    <a:pt x="482" y="33"/>
                  </a:cubicBezTo>
                  <a:cubicBezTo>
                    <a:pt x="448" y="10"/>
                    <a:pt x="419" y="1"/>
                    <a:pt x="394" y="1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37"/>
            <p:cNvSpPr/>
            <p:nvPr/>
          </p:nvSpPr>
          <p:spPr>
            <a:xfrm>
              <a:off x="2084050" y="3755050"/>
              <a:ext cx="13100" cy="12100"/>
            </a:xfrm>
            <a:custGeom>
              <a:avLst/>
              <a:gdLst/>
              <a:ahLst/>
              <a:cxnLst/>
              <a:rect l="l" t="t" r="r" b="b"/>
              <a:pathLst>
                <a:path w="524" h="484" extrusionOk="0">
                  <a:moveTo>
                    <a:pt x="310" y="0"/>
                  </a:moveTo>
                  <a:cubicBezTo>
                    <a:pt x="239" y="0"/>
                    <a:pt x="177" y="64"/>
                    <a:pt x="147" y="139"/>
                  </a:cubicBezTo>
                  <a:cubicBezTo>
                    <a:pt x="105" y="244"/>
                    <a:pt x="1" y="369"/>
                    <a:pt x="126" y="453"/>
                  </a:cubicBezTo>
                  <a:cubicBezTo>
                    <a:pt x="153" y="475"/>
                    <a:pt x="176" y="484"/>
                    <a:pt x="196" y="484"/>
                  </a:cubicBezTo>
                  <a:cubicBezTo>
                    <a:pt x="271" y="484"/>
                    <a:pt x="311" y="360"/>
                    <a:pt x="377" y="327"/>
                  </a:cubicBezTo>
                  <a:cubicBezTo>
                    <a:pt x="398" y="223"/>
                    <a:pt x="524" y="118"/>
                    <a:pt x="398" y="34"/>
                  </a:cubicBezTo>
                  <a:cubicBezTo>
                    <a:pt x="368" y="10"/>
                    <a:pt x="338" y="0"/>
                    <a:pt x="310" y="0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37"/>
            <p:cNvSpPr/>
            <p:nvPr/>
          </p:nvSpPr>
          <p:spPr>
            <a:xfrm>
              <a:off x="2247775" y="3746550"/>
              <a:ext cx="11525" cy="12150"/>
            </a:xfrm>
            <a:custGeom>
              <a:avLst/>
              <a:gdLst/>
              <a:ahLst/>
              <a:cxnLst/>
              <a:rect l="l" t="t" r="r" b="b"/>
              <a:pathLst>
                <a:path w="461" h="486" extrusionOk="0">
                  <a:moveTo>
                    <a:pt x="179" y="0"/>
                  </a:moveTo>
                  <a:cubicBezTo>
                    <a:pt x="140" y="0"/>
                    <a:pt x="106" y="26"/>
                    <a:pt x="84" y="81"/>
                  </a:cubicBezTo>
                  <a:cubicBezTo>
                    <a:pt x="1" y="249"/>
                    <a:pt x="168" y="353"/>
                    <a:pt x="252" y="458"/>
                  </a:cubicBezTo>
                  <a:cubicBezTo>
                    <a:pt x="260" y="475"/>
                    <a:pt x="283" y="485"/>
                    <a:pt x="309" y="485"/>
                  </a:cubicBezTo>
                  <a:cubicBezTo>
                    <a:pt x="345" y="485"/>
                    <a:pt x="386" y="465"/>
                    <a:pt x="398" y="416"/>
                  </a:cubicBezTo>
                  <a:cubicBezTo>
                    <a:pt x="461" y="270"/>
                    <a:pt x="398" y="165"/>
                    <a:pt x="294" y="60"/>
                  </a:cubicBezTo>
                  <a:cubicBezTo>
                    <a:pt x="254" y="21"/>
                    <a:pt x="215" y="0"/>
                    <a:pt x="179" y="0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37"/>
            <p:cNvSpPr/>
            <p:nvPr/>
          </p:nvSpPr>
          <p:spPr>
            <a:xfrm>
              <a:off x="2219000" y="3432225"/>
              <a:ext cx="11550" cy="10825"/>
            </a:xfrm>
            <a:custGeom>
              <a:avLst/>
              <a:gdLst/>
              <a:ahLst/>
              <a:cxnLst/>
              <a:rect l="l" t="t" r="r" b="b"/>
              <a:pathLst>
                <a:path w="462" h="433" extrusionOk="0">
                  <a:moveTo>
                    <a:pt x="176" y="1"/>
                  </a:moveTo>
                  <a:cubicBezTo>
                    <a:pt x="130" y="1"/>
                    <a:pt x="89" y="29"/>
                    <a:pt x="64" y="79"/>
                  </a:cubicBezTo>
                  <a:cubicBezTo>
                    <a:pt x="1" y="205"/>
                    <a:pt x="43" y="289"/>
                    <a:pt x="147" y="372"/>
                  </a:cubicBezTo>
                  <a:cubicBezTo>
                    <a:pt x="197" y="412"/>
                    <a:pt x="237" y="433"/>
                    <a:pt x="274" y="433"/>
                  </a:cubicBezTo>
                  <a:cubicBezTo>
                    <a:pt x="316" y="433"/>
                    <a:pt x="354" y="407"/>
                    <a:pt x="398" y="351"/>
                  </a:cubicBezTo>
                  <a:cubicBezTo>
                    <a:pt x="461" y="205"/>
                    <a:pt x="377" y="100"/>
                    <a:pt x="273" y="37"/>
                  </a:cubicBezTo>
                  <a:cubicBezTo>
                    <a:pt x="240" y="13"/>
                    <a:pt x="207" y="1"/>
                    <a:pt x="176" y="1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37"/>
            <p:cNvSpPr/>
            <p:nvPr/>
          </p:nvSpPr>
          <p:spPr>
            <a:xfrm>
              <a:off x="2234700" y="3743000"/>
              <a:ext cx="9450" cy="10300"/>
            </a:xfrm>
            <a:custGeom>
              <a:avLst/>
              <a:gdLst/>
              <a:ahLst/>
              <a:cxnLst/>
              <a:rect l="l" t="t" r="r" b="b"/>
              <a:pathLst>
                <a:path w="378" h="412" extrusionOk="0">
                  <a:moveTo>
                    <a:pt x="160" y="1"/>
                  </a:moveTo>
                  <a:cubicBezTo>
                    <a:pt x="120" y="1"/>
                    <a:pt x="86" y="21"/>
                    <a:pt x="63" y="77"/>
                  </a:cubicBezTo>
                  <a:cubicBezTo>
                    <a:pt x="1" y="202"/>
                    <a:pt x="84" y="307"/>
                    <a:pt x="168" y="391"/>
                  </a:cubicBezTo>
                  <a:cubicBezTo>
                    <a:pt x="182" y="405"/>
                    <a:pt x="200" y="412"/>
                    <a:pt x="222" y="412"/>
                  </a:cubicBezTo>
                  <a:cubicBezTo>
                    <a:pt x="266" y="412"/>
                    <a:pt x="321" y="384"/>
                    <a:pt x="377" y="328"/>
                  </a:cubicBezTo>
                  <a:cubicBezTo>
                    <a:pt x="377" y="202"/>
                    <a:pt x="356" y="98"/>
                    <a:pt x="273" y="35"/>
                  </a:cubicBezTo>
                  <a:cubicBezTo>
                    <a:pt x="234" y="16"/>
                    <a:pt x="195" y="1"/>
                    <a:pt x="160" y="1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37"/>
            <p:cNvSpPr/>
            <p:nvPr/>
          </p:nvSpPr>
          <p:spPr>
            <a:xfrm>
              <a:off x="2217450" y="3715850"/>
              <a:ext cx="7325" cy="10775"/>
            </a:xfrm>
            <a:custGeom>
              <a:avLst/>
              <a:gdLst/>
              <a:ahLst/>
              <a:cxnLst/>
              <a:rect l="l" t="t" r="r" b="b"/>
              <a:pathLst>
                <a:path w="293" h="431" extrusionOk="0">
                  <a:moveTo>
                    <a:pt x="84" y="1"/>
                  </a:moveTo>
                  <a:cubicBezTo>
                    <a:pt x="28" y="1"/>
                    <a:pt x="0" y="69"/>
                    <a:pt x="0" y="138"/>
                  </a:cubicBezTo>
                  <a:cubicBezTo>
                    <a:pt x="0" y="305"/>
                    <a:pt x="21" y="431"/>
                    <a:pt x="251" y="431"/>
                  </a:cubicBezTo>
                  <a:cubicBezTo>
                    <a:pt x="272" y="242"/>
                    <a:pt x="293" y="96"/>
                    <a:pt x="126" y="12"/>
                  </a:cubicBezTo>
                  <a:cubicBezTo>
                    <a:pt x="110" y="4"/>
                    <a:pt x="96" y="1"/>
                    <a:pt x="84" y="1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37"/>
            <p:cNvSpPr/>
            <p:nvPr/>
          </p:nvSpPr>
          <p:spPr>
            <a:xfrm>
              <a:off x="2254050" y="4228875"/>
              <a:ext cx="22525" cy="6475"/>
            </a:xfrm>
            <a:custGeom>
              <a:avLst/>
              <a:gdLst/>
              <a:ahLst/>
              <a:cxnLst/>
              <a:rect l="l" t="t" r="r" b="b"/>
              <a:pathLst>
                <a:path w="901" h="259" extrusionOk="0">
                  <a:moveTo>
                    <a:pt x="424" y="1"/>
                  </a:moveTo>
                  <a:cubicBezTo>
                    <a:pt x="290" y="1"/>
                    <a:pt x="150" y="17"/>
                    <a:pt x="1" y="17"/>
                  </a:cubicBezTo>
                  <a:cubicBezTo>
                    <a:pt x="149" y="178"/>
                    <a:pt x="363" y="258"/>
                    <a:pt x="557" y="258"/>
                  </a:cubicBezTo>
                  <a:cubicBezTo>
                    <a:pt x="691" y="258"/>
                    <a:pt x="815" y="220"/>
                    <a:pt x="900" y="143"/>
                  </a:cubicBezTo>
                  <a:cubicBezTo>
                    <a:pt x="749" y="26"/>
                    <a:pt x="592" y="1"/>
                    <a:pt x="424" y="1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37"/>
            <p:cNvSpPr/>
            <p:nvPr/>
          </p:nvSpPr>
          <p:spPr>
            <a:xfrm>
              <a:off x="2346650" y="4138975"/>
              <a:ext cx="20950" cy="5750"/>
            </a:xfrm>
            <a:custGeom>
              <a:avLst/>
              <a:gdLst/>
              <a:ahLst/>
              <a:cxnLst/>
              <a:rect l="l" t="t" r="r" b="b"/>
              <a:pathLst>
                <a:path w="838" h="230" extrusionOk="0">
                  <a:moveTo>
                    <a:pt x="366" y="0"/>
                  </a:moveTo>
                  <a:cubicBezTo>
                    <a:pt x="211" y="0"/>
                    <a:pt x="91" y="57"/>
                    <a:pt x="0" y="182"/>
                  </a:cubicBezTo>
                  <a:cubicBezTo>
                    <a:pt x="132" y="210"/>
                    <a:pt x="254" y="230"/>
                    <a:pt x="377" y="230"/>
                  </a:cubicBezTo>
                  <a:cubicBezTo>
                    <a:pt x="527" y="230"/>
                    <a:pt x="676" y="200"/>
                    <a:pt x="837" y="119"/>
                  </a:cubicBezTo>
                  <a:cubicBezTo>
                    <a:pt x="654" y="42"/>
                    <a:pt x="498" y="0"/>
                    <a:pt x="366" y="0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37"/>
            <p:cNvSpPr/>
            <p:nvPr/>
          </p:nvSpPr>
          <p:spPr>
            <a:xfrm>
              <a:off x="2165650" y="3998400"/>
              <a:ext cx="10500" cy="13825"/>
            </a:xfrm>
            <a:custGeom>
              <a:avLst/>
              <a:gdLst/>
              <a:ahLst/>
              <a:cxnLst/>
              <a:rect l="l" t="t" r="r" b="b"/>
              <a:pathLst>
                <a:path w="420" h="553" extrusionOk="0">
                  <a:moveTo>
                    <a:pt x="276" y="1"/>
                  </a:moveTo>
                  <a:cubicBezTo>
                    <a:pt x="228" y="1"/>
                    <a:pt x="193" y="20"/>
                    <a:pt x="147" y="51"/>
                  </a:cubicBezTo>
                  <a:cubicBezTo>
                    <a:pt x="42" y="197"/>
                    <a:pt x="1" y="344"/>
                    <a:pt x="1" y="553"/>
                  </a:cubicBezTo>
                  <a:cubicBezTo>
                    <a:pt x="210" y="511"/>
                    <a:pt x="252" y="323"/>
                    <a:pt x="356" y="197"/>
                  </a:cubicBezTo>
                  <a:cubicBezTo>
                    <a:pt x="377" y="134"/>
                    <a:pt x="419" y="51"/>
                    <a:pt x="335" y="9"/>
                  </a:cubicBezTo>
                  <a:cubicBezTo>
                    <a:pt x="313" y="3"/>
                    <a:pt x="294" y="1"/>
                    <a:pt x="276" y="1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37"/>
            <p:cNvSpPr/>
            <p:nvPr/>
          </p:nvSpPr>
          <p:spPr>
            <a:xfrm>
              <a:off x="2177150" y="3990775"/>
              <a:ext cx="9450" cy="13625"/>
            </a:xfrm>
            <a:custGeom>
              <a:avLst/>
              <a:gdLst/>
              <a:ahLst/>
              <a:cxnLst/>
              <a:rect l="l" t="t" r="r" b="b"/>
              <a:pathLst>
                <a:path w="378" h="545" extrusionOk="0">
                  <a:moveTo>
                    <a:pt x="336" y="0"/>
                  </a:moveTo>
                  <a:cubicBezTo>
                    <a:pt x="85" y="146"/>
                    <a:pt x="1" y="314"/>
                    <a:pt x="85" y="544"/>
                  </a:cubicBezTo>
                  <a:cubicBezTo>
                    <a:pt x="294" y="439"/>
                    <a:pt x="378" y="293"/>
                    <a:pt x="336" y="0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37"/>
            <p:cNvSpPr/>
            <p:nvPr/>
          </p:nvSpPr>
          <p:spPr>
            <a:xfrm>
              <a:off x="2283350" y="3989200"/>
              <a:ext cx="10475" cy="10475"/>
            </a:xfrm>
            <a:custGeom>
              <a:avLst/>
              <a:gdLst/>
              <a:ahLst/>
              <a:cxnLst/>
              <a:rect l="l" t="t" r="r" b="b"/>
              <a:pathLst>
                <a:path w="419" h="419" extrusionOk="0">
                  <a:moveTo>
                    <a:pt x="419" y="0"/>
                  </a:moveTo>
                  <a:cubicBezTo>
                    <a:pt x="105" y="21"/>
                    <a:pt x="21" y="189"/>
                    <a:pt x="0" y="419"/>
                  </a:cubicBezTo>
                  <a:cubicBezTo>
                    <a:pt x="189" y="314"/>
                    <a:pt x="335" y="209"/>
                    <a:pt x="419" y="0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37"/>
            <p:cNvSpPr/>
            <p:nvPr/>
          </p:nvSpPr>
          <p:spPr>
            <a:xfrm>
              <a:off x="1561475" y="3725850"/>
              <a:ext cx="25675" cy="19450"/>
            </a:xfrm>
            <a:custGeom>
              <a:avLst/>
              <a:gdLst/>
              <a:ahLst/>
              <a:cxnLst/>
              <a:rect l="l" t="t" r="r" b="b"/>
              <a:pathLst>
                <a:path w="1027" h="778" extrusionOk="0">
                  <a:moveTo>
                    <a:pt x="257" y="1"/>
                  </a:moveTo>
                  <a:cubicBezTo>
                    <a:pt x="221" y="1"/>
                    <a:pt x="184" y="15"/>
                    <a:pt x="147" y="52"/>
                  </a:cubicBezTo>
                  <a:cubicBezTo>
                    <a:pt x="1" y="219"/>
                    <a:pt x="315" y="219"/>
                    <a:pt x="336" y="344"/>
                  </a:cubicBezTo>
                  <a:cubicBezTo>
                    <a:pt x="252" y="491"/>
                    <a:pt x="252" y="533"/>
                    <a:pt x="336" y="575"/>
                  </a:cubicBezTo>
                  <a:cubicBezTo>
                    <a:pt x="495" y="670"/>
                    <a:pt x="654" y="778"/>
                    <a:pt x="841" y="778"/>
                  </a:cubicBezTo>
                  <a:cubicBezTo>
                    <a:pt x="899" y="778"/>
                    <a:pt x="961" y="767"/>
                    <a:pt x="1026" y="742"/>
                  </a:cubicBezTo>
                  <a:cubicBezTo>
                    <a:pt x="859" y="658"/>
                    <a:pt x="733" y="575"/>
                    <a:pt x="566" y="470"/>
                  </a:cubicBezTo>
                  <a:cubicBezTo>
                    <a:pt x="733" y="344"/>
                    <a:pt x="629" y="240"/>
                    <a:pt x="545" y="177"/>
                  </a:cubicBezTo>
                  <a:cubicBezTo>
                    <a:pt x="466" y="130"/>
                    <a:pt x="364" y="1"/>
                    <a:pt x="257" y="1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37"/>
            <p:cNvSpPr/>
            <p:nvPr/>
          </p:nvSpPr>
          <p:spPr>
            <a:xfrm>
              <a:off x="1613800" y="3620800"/>
              <a:ext cx="15175" cy="6975"/>
            </a:xfrm>
            <a:custGeom>
              <a:avLst/>
              <a:gdLst/>
              <a:ahLst/>
              <a:cxnLst/>
              <a:rect l="l" t="t" r="r" b="b"/>
              <a:pathLst>
                <a:path w="607" h="279" extrusionOk="0">
                  <a:moveTo>
                    <a:pt x="167" y="1"/>
                  </a:moveTo>
                  <a:cubicBezTo>
                    <a:pt x="118" y="1"/>
                    <a:pt x="63" y="9"/>
                    <a:pt x="0" y="27"/>
                  </a:cubicBezTo>
                  <a:cubicBezTo>
                    <a:pt x="126" y="257"/>
                    <a:pt x="335" y="278"/>
                    <a:pt x="607" y="278"/>
                  </a:cubicBezTo>
                  <a:cubicBezTo>
                    <a:pt x="459" y="114"/>
                    <a:pt x="350" y="1"/>
                    <a:pt x="167" y="1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37"/>
            <p:cNvSpPr/>
            <p:nvPr/>
          </p:nvSpPr>
          <p:spPr>
            <a:xfrm>
              <a:off x="1590250" y="3679525"/>
              <a:ext cx="10500" cy="7500"/>
            </a:xfrm>
            <a:custGeom>
              <a:avLst/>
              <a:gdLst/>
              <a:ahLst/>
              <a:cxnLst/>
              <a:rect l="l" t="t" r="r" b="b"/>
              <a:pathLst>
                <a:path w="420" h="300" extrusionOk="0">
                  <a:moveTo>
                    <a:pt x="105" y="0"/>
                  </a:moveTo>
                  <a:cubicBezTo>
                    <a:pt x="42" y="0"/>
                    <a:pt x="1" y="42"/>
                    <a:pt x="22" y="105"/>
                  </a:cubicBezTo>
                  <a:cubicBezTo>
                    <a:pt x="72" y="257"/>
                    <a:pt x="164" y="300"/>
                    <a:pt x="307" y="300"/>
                  </a:cubicBezTo>
                  <a:cubicBezTo>
                    <a:pt x="341" y="300"/>
                    <a:pt x="379" y="297"/>
                    <a:pt x="419" y="293"/>
                  </a:cubicBezTo>
                  <a:cubicBezTo>
                    <a:pt x="356" y="84"/>
                    <a:pt x="252" y="0"/>
                    <a:pt x="105" y="0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37"/>
            <p:cNvSpPr/>
            <p:nvPr/>
          </p:nvSpPr>
          <p:spPr>
            <a:xfrm>
              <a:off x="1877425" y="3975600"/>
              <a:ext cx="84775" cy="11000"/>
            </a:xfrm>
            <a:custGeom>
              <a:avLst/>
              <a:gdLst/>
              <a:ahLst/>
              <a:cxnLst/>
              <a:rect l="l" t="t" r="r" b="b"/>
              <a:pathLst>
                <a:path w="3391" h="440" extrusionOk="0">
                  <a:moveTo>
                    <a:pt x="3390" y="0"/>
                  </a:moveTo>
                  <a:cubicBezTo>
                    <a:pt x="2951" y="21"/>
                    <a:pt x="2574" y="42"/>
                    <a:pt x="2198" y="105"/>
                  </a:cubicBezTo>
                  <a:lnTo>
                    <a:pt x="231" y="189"/>
                  </a:lnTo>
                  <a:cubicBezTo>
                    <a:pt x="126" y="189"/>
                    <a:pt x="1" y="209"/>
                    <a:pt x="1" y="335"/>
                  </a:cubicBezTo>
                  <a:cubicBezTo>
                    <a:pt x="1" y="440"/>
                    <a:pt x="126" y="440"/>
                    <a:pt x="210" y="440"/>
                  </a:cubicBezTo>
                  <a:cubicBezTo>
                    <a:pt x="1005" y="377"/>
                    <a:pt x="1842" y="398"/>
                    <a:pt x="2658" y="293"/>
                  </a:cubicBezTo>
                  <a:cubicBezTo>
                    <a:pt x="2888" y="230"/>
                    <a:pt x="3160" y="230"/>
                    <a:pt x="3390" y="0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37"/>
            <p:cNvSpPr/>
            <p:nvPr/>
          </p:nvSpPr>
          <p:spPr>
            <a:xfrm>
              <a:off x="1951700" y="3957175"/>
              <a:ext cx="40825" cy="11650"/>
            </a:xfrm>
            <a:custGeom>
              <a:avLst/>
              <a:gdLst/>
              <a:ahLst/>
              <a:cxnLst/>
              <a:rect l="l" t="t" r="r" b="b"/>
              <a:pathLst>
                <a:path w="1633" h="466" extrusionOk="0">
                  <a:moveTo>
                    <a:pt x="1506" y="1"/>
                  </a:moveTo>
                  <a:cubicBezTo>
                    <a:pt x="955" y="1"/>
                    <a:pt x="487" y="242"/>
                    <a:pt x="1" y="340"/>
                  </a:cubicBezTo>
                  <a:cubicBezTo>
                    <a:pt x="1" y="361"/>
                    <a:pt x="22" y="423"/>
                    <a:pt x="22" y="465"/>
                  </a:cubicBezTo>
                  <a:cubicBezTo>
                    <a:pt x="587" y="402"/>
                    <a:pt x="1131" y="298"/>
                    <a:pt x="1633" y="5"/>
                  </a:cubicBezTo>
                  <a:cubicBezTo>
                    <a:pt x="1590" y="2"/>
                    <a:pt x="1548" y="1"/>
                    <a:pt x="1506" y="1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37"/>
            <p:cNvSpPr/>
            <p:nvPr/>
          </p:nvSpPr>
          <p:spPr>
            <a:xfrm>
              <a:off x="1757650" y="3667500"/>
              <a:ext cx="5775" cy="20425"/>
            </a:xfrm>
            <a:custGeom>
              <a:avLst/>
              <a:gdLst/>
              <a:ahLst/>
              <a:cxnLst/>
              <a:rect l="l" t="t" r="r" b="b"/>
              <a:pathLst>
                <a:path w="231" h="817" extrusionOk="0">
                  <a:moveTo>
                    <a:pt x="126" y="0"/>
                  </a:moveTo>
                  <a:lnTo>
                    <a:pt x="126" y="0"/>
                  </a:lnTo>
                  <a:cubicBezTo>
                    <a:pt x="0" y="272"/>
                    <a:pt x="21" y="523"/>
                    <a:pt x="84" y="816"/>
                  </a:cubicBezTo>
                  <a:cubicBezTo>
                    <a:pt x="189" y="565"/>
                    <a:pt x="230" y="272"/>
                    <a:pt x="126" y="0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37"/>
            <p:cNvSpPr/>
            <p:nvPr/>
          </p:nvSpPr>
          <p:spPr>
            <a:xfrm>
              <a:off x="1569850" y="4023375"/>
              <a:ext cx="16775" cy="15575"/>
            </a:xfrm>
            <a:custGeom>
              <a:avLst/>
              <a:gdLst/>
              <a:ahLst/>
              <a:cxnLst/>
              <a:rect l="l" t="t" r="r" b="b"/>
              <a:pathLst>
                <a:path w="671" h="623" extrusionOk="0">
                  <a:moveTo>
                    <a:pt x="503" y="0"/>
                  </a:moveTo>
                  <a:cubicBezTo>
                    <a:pt x="446" y="0"/>
                    <a:pt x="387" y="39"/>
                    <a:pt x="335" y="77"/>
                  </a:cubicBezTo>
                  <a:cubicBezTo>
                    <a:pt x="168" y="161"/>
                    <a:pt x="189" y="391"/>
                    <a:pt x="1" y="516"/>
                  </a:cubicBezTo>
                  <a:cubicBezTo>
                    <a:pt x="122" y="586"/>
                    <a:pt x="212" y="623"/>
                    <a:pt x="274" y="623"/>
                  </a:cubicBezTo>
                  <a:cubicBezTo>
                    <a:pt x="362" y="623"/>
                    <a:pt x="398" y="550"/>
                    <a:pt x="398" y="391"/>
                  </a:cubicBezTo>
                  <a:cubicBezTo>
                    <a:pt x="419" y="307"/>
                    <a:pt x="482" y="307"/>
                    <a:pt x="503" y="286"/>
                  </a:cubicBezTo>
                  <a:cubicBezTo>
                    <a:pt x="607" y="223"/>
                    <a:pt x="670" y="161"/>
                    <a:pt x="607" y="56"/>
                  </a:cubicBezTo>
                  <a:cubicBezTo>
                    <a:pt x="575" y="16"/>
                    <a:pt x="539" y="0"/>
                    <a:pt x="503" y="0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37"/>
            <p:cNvSpPr/>
            <p:nvPr/>
          </p:nvSpPr>
          <p:spPr>
            <a:xfrm>
              <a:off x="1865925" y="3827650"/>
              <a:ext cx="8925" cy="11975"/>
            </a:xfrm>
            <a:custGeom>
              <a:avLst/>
              <a:gdLst/>
              <a:ahLst/>
              <a:cxnLst/>
              <a:rect l="l" t="t" r="r" b="b"/>
              <a:pathLst>
                <a:path w="357" h="479" extrusionOk="0">
                  <a:moveTo>
                    <a:pt x="212" y="0"/>
                  </a:moveTo>
                  <a:cubicBezTo>
                    <a:pt x="196" y="0"/>
                    <a:pt x="180" y="6"/>
                    <a:pt x="168" y="18"/>
                  </a:cubicBezTo>
                  <a:cubicBezTo>
                    <a:pt x="0" y="81"/>
                    <a:pt x="63" y="248"/>
                    <a:pt x="63" y="373"/>
                  </a:cubicBezTo>
                  <a:cubicBezTo>
                    <a:pt x="63" y="394"/>
                    <a:pt x="84" y="415"/>
                    <a:pt x="105" y="478"/>
                  </a:cubicBezTo>
                  <a:cubicBezTo>
                    <a:pt x="272" y="394"/>
                    <a:pt x="356" y="269"/>
                    <a:pt x="293" y="60"/>
                  </a:cubicBezTo>
                  <a:cubicBezTo>
                    <a:pt x="293" y="30"/>
                    <a:pt x="251" y="0"/>
                    <a:pt x="212" y="0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37"/>
            <p:cNvSpPr/>
            <p:nvPr/>
          </p:nvSpPr>
          <p:spPr>
            <a:xfrm>
              <a:off x="1812050" y="3907075"/>
              <a:ext cx="7875" cy="10475"/>
            </a:xfrm>
            <a:custGeom>
              <a:avLst/>
              <a:gdLst/>
              <a:ahLst/>
              <a:cxnLst/>
              <a:rect l="l" t="t" r="r" b="b"/>
              <a:pathLst>
                <a:path w="315" h="419" extrusionOk="0">
                  <a:moveTo>
                    <a:pt x="209" y="0"/>
                  </a:moveTo>
                  <a:cubicBezTo>
                    <a:pt x="63" y="0"/>
                    <a:pt x="42" y="84"/>
                    <a:pt x="21" y="147"/>
                  </a:cubicBezTo>
                  <a:cubicBezTo>
                    <a:pt x="21" y="293"/>
                    <a:pt x="0" y="398"/>
                    <a:pt x="168" y="419"/>
                  </a:cubicBezTo>
                  <a:cubicBezTo>
                    <a:pt x="168" y="293"/>
                    <a:pt x="314" y="147"/>
                    <a:pt x="209" y="0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37"/>
            <p:cNvSpPr/>
            <p:nvPr/>
          </p:nvSpPr>
          <p:spPr>
            <a:xfrm>
              <a:off x="2357100" y="3694150"/>
              <a:ext cx="17825" cy="13150"/>
            </a:xfrm>
            <a:custGeom>
              <a:avLst/>
              <a:gdLst/>
              <a:ahLst/>
              <a:cxnLst/>
              <a:rect l="l" t="t" r="r" b="b"/>
              <a:pathLst>
                <a:path w="713" h="526" extrusionOk="0">
                  <a:moveTo>
                    <a:pt x="294" y="1"/>
                  </a:moveTo>
                  <a:cubicBezTo>
                    <a:pt x="225" y="1"/>
                    <a:pt x="162" y="36"/>
                    <a:pt x="105" y="127"/>
                  </a:cubicBezTo>
                  <a:cubicBezTo>
                    <a:pt x="1" y="252"/>
                    <a:pt x="84" y="378"/>
                    <a:pt x="210" y="462"/>
                  </a:cubicBezTo>
                  <a:cubicBezTo>
                    <a:pt x="267" y="500"/>
                    <a:pt x="334" y="525"/>
                    <a:pt x="398" y="525"/>
                  </a:cubicBezTo>
                  <a:cubicBezTo>
                    <a:pt x="475" y="525"/>
                    <a:pt x="551" y="490"/>
                    <a:pt x="607" y="399"/>
                  </a:cubicBezTo>
                  <a:cubicBezTo>
                    <a:pt x="712" y="252"/>
                    <a:pt x="587" y="148"/>
                    <a:pt x="482" y="64"/>
                  </a:cubicBezTo>
                  <a:cubicBezTo>
                    <a:pt x="415" y="26"/>
                    <a:pt x="352" y="1"/>
                    <a:pt x="294" y="1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30" name="Google Shape;33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61736">
            <a:off x="6579182" y="4199793"/>
            <a:ext cx="2292862" cy="1758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1" name="Google Shape;3331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86556">
            <a:off x="6966730" y="4411969"/>
            <a:ext cx="702572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2" name="Google Shape;333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05391">
            <a:off x="8306003" y="4216228"/>
            <a:ext cx="322451" cy="1643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3" name="Google Shape;3333;p37"/>
          <p:cNvGrpSpPr/>
          <p:nvPr/>
        </p:nvGrpSpPr>
        <p:grpSpPr>
          <a:xfrm>
            <a:off x="263225" y="507238"/>
            <a:ext cx="8639450" cy="4608550"/>
            <a:chOff x="-2105150" y="1838400"/>
            <a:chExt cx="8639450" cy="4608550"/>
          </a:xfrm>
        </p:grpSpPr>
        <p:sp>
          <p:nvSpPr>
            <p:cNvPr id="3334" name="Google Shape;3334;p37"/>
            <p:cNvSpPr/>
            <p:nvPr/>
          </p:nvSpPr>
          <p:spPr>
            <a:xfrm>
              <a:off x="-2040550" y="2958550"/>
              <a:ext cx="165150" cy="274400"/>
            </a:xfrm>
            <a:custGeom>
              <a:avLst/>
              <a:gdLst/>
              <a:ahLst/>
              <a:cxnLst/>
              <a:rect l="l" t="t" r="r" b="b"/>
              <a:pathLst>
                <a:path w="6606" h="10976" extrusionOk="0">
                  <a:moveTo>
                    <a:pt x="3503" y="1"/>
                  </a:moveTo>
                  <a:cubicBezTo>
                    <a:pt x="3501" y="17"/>
                    <a:pt x="3499" y="36"/>
                    <a:pt x="3496" y="57"/>
                  </a:cubicBezTo>
                  <a:lnTo>
                    <a:pt x="3496" y="57"/>
                  </a:lnTo>
                  <a:cubicBezTo>
                    <a:pt x="3499" y="39"/>
                    <a:pt x="3501" y="20"/>
                    <a:pt x="3503" y="1"/>
                  </a:cubicBezTo>
                  <a:close/>
                  <a:moveTo>
                    <a:pt x="3496" y="57"/>
                  </a:moveTo>
                  <a:cubicBezTo>
                    <a:pt x="3061" y="3787"/>
                    <a:pt x="2290" y="5473"/>
                    <a:pt x="0" y="5805"/>
                  </a:cubicBezTo>
                  <a:cubicBezTo>
                    <a:pt x="2936" y="6606"/>
                    <a:pt x="3069" y="10975"/>
                    <a:pt x="3069" y="10975"/>
                  </a:cubicBezTo>
                  <a:cubicBezTo>
                    <a:pt x="3069" y="10975"/>
                    <a:pt x="4537" y="6272"/>
                    <a:pt x="6605" y="5872"/>
                  </a:cubicBezTo>
                  <a:cubicBezTo>
                    <a:pt x="3207" y="4545"/>
                    <a:pt x="3420" y="769"/>
                    <a:pt x="3496" y="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37"/>
            <p:cNvSpPr/>
            <p:nvPr/>
          </p:nvSpPr>
          <p:spPr>
            <a:xfrm>
              <a:off x="-2105150" y="2727388"/>
              <a:ext cx="114275" cy="140125"/>
            </a:xfrm>
            <a:custGeom>
              <a:avLst/>
              <a:gdLst/>
              <a:ahLst/>
              <a:cxnLst/>
              <a:rect l="l" t="t" r="r" b="b"/>
              <a:pathLst>
                <a:path w="4571" h="5605" extrusionOk="0">
                  <a:moveTo>
                    <a:pt x="2202" y="1"/>
                  </a:moveTo>
                  <a:cubicBezTo>
                    <a:pt x="2369" y="868"/>
                    <a:pt x="1402" y="2369"/>
                    <a:pt x="1" y="2436"/>
                  </a:cubicBezTo>
                  <a:cubicBezTo>
                    <a:pt x="1235" y="3069"/>
                    <a:pt x="1735" y="3837"/>
                    <a:pt x="2202" y="5605"/>
                  </a:cubicBezTo>
                  <a:cubicBezTo>
                    <a:pt x="2436" y="4637"/>
                    <a:pt x="2903" y="2803"/>
                    <a:pt x="4571" y="2703"/>
                  </a:cubicBezTo>
                  <a:cubicBezTo>
                    <a:pt x="3370" y="2236"/>
                    <a:pt x="2503" y="1235"/>
                    <a:pt x="2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37"/>
            <p:cNvSpPr/>
            <p:nvPr/>
          </p:nvSpPr>
          <p:spPr>
            <a:xfrm>
              <a:off x="-1447875" y="6379250"/>
              <a:ext cx="46725" cy="30875"/>
            </a:xfrm>
            <a:custGeom>
              <a:avLst/>
              <a:gdLst/>
              <a:ahLst/>
              <a:cxnLst/>
              <a:rect l="l" t="t" r="r" b="b"/>
              <a:pathLst>
                <a:path w="1869" h="1235" extrusionOk="0">
                  <a:moveTo>
                    <a:pt x="834" y="1"/>
                  </a:moveTo>
                  <a:cubicBezTo>
                    <a:pt x="1" y="1"/>
                    <a:pt x="1" y="1235"/>
                    <a:pt x="834" y="1235"/>
                  </a:cubicBezTo>
                  <a:lnTo>
                    <a:pt x="1035" y="1235"/>
                  </a:lnTo>
                  <a:cubicBezTo>
                    <a:pt x="1869" y="1235"/>
                    <a:pt x="1869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37"/>
            <p:cNvSpPr/>
            <p:nvPr/>
          </p:nvSpPr>
          <p:spPr>
            <a:xfrm>
              <a:off x="2756250" y="6264275"/>
              <a:ext cx="18375" cy="15850"/>
            </a:xfrm>
            <a:custGeom>
              <a:avLst/>
              <a:gdLst/>
              <a:ahLst/>
              <a:cxnLst/>
              <a:rect l="l" t="t" r="r" b="b"/>
              <a:pathLst>
                <a:path w="735" h="634" extrusionOk="0">
                  <a:moveTo>
                    <a:pt x="368" y="0"/>
                  </a:moveTo>
                  <a:cubicBezTo>
                    <a:pt x="1" y="67"/>
                    <a:pt x="1" y="601"/>
                    <a:pt x="368" y="634"/>
                  </a:cubicBezTo>
                  <a:cubicBezTo>
                    <a:pt x="735" y="601"/>
                    <a:pt x="735" y="67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37"/>
            <p:cNvSpPr/>
            <p:nvPr/>
          </p:nvSpPr>
          <p:spPr>
            <a:xfrm>
              <a:off x="2031725" y="2210750"/>
              <a:ext cx="41725" cy="30900"/>
            </a:xfrm>
            <a:custGeom>
              <a:avLst/>
              <a:gdLst/>
              <a:ahLst/>
              <a:cxnLst/>
              <a:rect l="l" t="t" r="r" b="b"/>
              <a:pathLst>
                <a:path w="1669" h="1236" extrusionOk="0">
                  <a:moveTo>
                    <a:pt x="835" y="1"/>
                  </a:moveTo>
                  <a:cubicBezTo>
                    <a:pt x="1" y="1"/>
                    <a:pt x="1" y="1235"/>
                    <a:pt x="835" y="1235"/>
                  </a:cubicBezTo>
                  <a:cubicBezTo>
                    <a:pt x="1669" y="1235"/>
                    <a:pt x="1669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37"/>
            <p:cNvSpPr/>
            <p:nvPr/>
          </p:nvSpPr>
          <p:spPr>
            <a:xfrm>
              <a:off x="3790125" y="315352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34" y="0"/>
                  </a:moveTo>
                  <a:cubicBezTo>
                    <a:pt x="0" y="33"/>
                    <a:pt x="0" y="367"/>
                    <a:pt x="234" y="400"/>
                  </a:cubicBezTo>
                  <a:cubicBezTo>
                    <a:pt x="467" y="367"/>
                    <a:pt x="467" y="33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37"/>
            <p:cNvSpPr/>
            <p:nvPr/>
          </p:nvSpPr>
          <p:spPr>
            <a:xfrm>
              <a:off x="2530275" y="6210050"/>
              <a:ext cx="27525" cy="20875"/>
            </a:xfrm>
            <a:custGeom>
              <a:avLst/>
              <a:gdLst/>
              <a:ahLst/>
              <a:cxnLst/>
              <a:rect l="l" t="t" r="r" b="b"/>
              <a:pathLst>
                <a:path w="1101" h="835" extrusionOk="0">
                  <a:moveTo>
                    <a:pt x="567" y="1"/>
                  </a:moveTo>
                  <a:cubicBezTo>
                    <a:pt x="0" y="1"/>
                    <a:pt x="0" y="835"/>
                    <a:pt x="567" y="835"/>
                  </a:cubicBezTo>
                  <a:cubicBezTo>
                    <a:pt x="1101" y="835"/>
                    <a:pt x="110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37"/>
            <p:cNvSpPr/>
            <p:nvPr/>
          </p:nvSpPr>
          <p:spPr>
            <a:xfrm>
              <a:off x="2320950" y="6329325"/>
              <a:ext cx="28375" cy="20850"/>
            </a:xfrm>
            <a:custGeom>
              <a:avLst/>
              <a:gdLst/>
              <a:ahLst/>
              <a:cxnLst/>
              <a:rect l="l" t="t" r="r" b="b"/>
              <a:pathLst>
                <a:path w="1135" h="834" extrusionOk="0">
                  <a:moveTo>
                    <a:pt x="568" y="0"/>
                  </a:moveTo>
                  <a:cubicBezTo>
                    <a:pt x="0" y="0"/>
                    <a:pt x="0" y="834"/>
                    <a:pt x="568" y="834"/>
                  </a:cubicBezTo>
                  <a:cubicBezTo>
                    <a:pt x="1135" y="834"/>
                    <a:pt x="1135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37"/>
            <p:cNvSpPr/>
            <p:nvPr/>
          </p:nvSpPr>
          <p:spPr>
            <a:xfrm>
              <a:off x="3931900" y="2674000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34" y="1"/>
                  </a:moveTo>
                  <a:cubicBezTo>
                    <a:pt x="0" y="34"/>
                    <a:pt x="0" y="368"/>
                    <a:pt x="234" y="401"/>
                  </a:cubicBezTo>
                  <a:cubicBezTo>
                    <a:pt x="467" y="368"/>
                    <a:pt x="467" y="34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37"/>
            <p:cNvSpPr/>
            <p:nvPr/>
          </p:nvSpPr>
          <p:spPr>
            <a:xfrm>
              <a:off x="3790125" y="224787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0"/>
                  </a:moveTo>
                  <a:cubicBezTo>
                    <a:pt x="0" y="33"/>
                    <a:pt x="0" y="367"/>
                    <a:pt x="234" y="434"/>
                  </a:cubicBezTo>
                  <a:lnTo>
                    <a:pt x="501" y="434"/>
                  </a:lnTo>
                  <a:cubicBezTo>
                    <a:pt x="734" y="367"/>
                    <a:pt x="734" y="33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37"/>
            <p:cNvSpPr/>
            <p:nvPr/>
          </p:nvSpPr>
          <p:spPr>
            <a:xfrm>
              <a:off x="4011950" y="2116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37"/>
            <p:cNvSpPr/>
            <p:nvPr/>
          </p:nvSpPr>
          <p:spPr>
            <a:xfrm>
              <a:off x="3781775" y="1838400"/>
              <a:ext cx="28375" cy="20875"/>
            </a:xfrm>
            <a:custGeom>
              <a:avLst/>
              <a:gdLst/>
              <a:ahLst/>
              <a:cxnLst/>
              <a:rect l="l" t="t" r="r" b="b"/>
              <a:pathLst>
                <a:path w="1135" h="835" extrusionOk="0">
                  <a:moveTo>
                    <a:pt x="568" y="1"/>
                  </a:moveTo>
                  <a:cubicBezTo>
                    <a:pt x="1" y="1"/>
                    <a:pt x="1" y="835"/>
                    <a:pt x="568" y="835"/>
                  </a:cubicBezTo>
                  <a:cubicBezTo>
                    <a:pt x="1135" y="835"/>
                    <a:pt x="1135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37"/>
            <p:cNvSpPr/>
            <p:nvPr/>
          </p:nvSpPr>
          <p:spPr>
            <a:xfrm>
              <a:off x="4754150" y="2675675"/>
              <a:ext cx="27525" cy="20875"/>
            </a:xfrm>
            <a:custGeom>
              <a:avLst/>
              <a:gdLst/>
              <a:ahLst/>
              <a:cxnLst/>
              <a:rect l="l" t="t" r="r" b="b"/>
              <a:pathLst>
                <a:path w="1101" h="835" extrusionOk="0">
                  <a:moveTo>
                    <a:pt x="567" y="0"/>
                  </a:moveTo>
                  <a:cubicBezTo>
                    <a:pt x="0" y="0"/>
                    <a:pt x="0" y="834"/>
                    <a:pt x="567" y="834"/>
                  </a:cubicBezTo>
                  <a:cubicBezTo>
                    <a:pt x="1101" y="834"/>
                    <a:pt x="1101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37"/>
            <p:cNvSpPr/>
            <p:nvPr/>
          </p:nvSpPr>
          <p:spPr>
            <a:xfrm>
              <a:off x="9500" y="6046138"/>
              <a:ext cx="112600" cy="187650"/>
            </a:xfrm>
            <a:custGeom>
              <a:avLst/>
              <a:gdLst/>
              <a:ahLst/>
              <a:cxnLst/>
              <a:rect l="l" t="t" r="r" b="b"/>
              <a:pathLst>
                <a:path w="4504" h="7506" extrusionOk="0">
                  <a:moveTo>
                    <a:pt x="2368" y="0"/>
                  </a:moveTo>
                  <a:lnTo>
                    <a:pt x="2368" y="0"/>
                  </a:lnTo>
                  <a:cubicBezTo>
                    <a:pt x="2102" y="2569"/>
                    <a:pt x="1568" y="3736"/>
                    <a:pt x="0" y="3970"/>
                  </a:cubicBezTo>
                  <a:cubicBezTo>
                    <a:pt x="1968" y="4504"/>
                    <a:pt x="2068" y="7506"/>
                    <a:pt x="2068" y="7506"/>
                  </a:cubicBezTo>
                  <a:cubicBezTo>
                    <a:pt x="2068" y="7506"/>
                    <a:pt x="3069" y="4303"/>
                    <a:pt x="4503" y="4003"/>
                  </a:cubicBezTo>
                  <a:cubicBezTo>
                    <a:pt x="2102" y="3069"/>
                    <a:pt x="2335" y="334"/>
                    <a:pt x="2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37"/>
            <p:cNvSpPr/>
            <p:nvPr/>
          </p:nvSpPr>
          <p:spPr>
            <a:xfrm>
              <a:off x="-787300" y="6304650"/>
              <a:ext cx="75650" cy="65975"/>
            </a:xfrm>
            <a:custGeom>
              <a:avLst/>
              <a:gdLst/>
              <a:ahLst/>
              <a:cxnLst/>
              <a:rect l="l" t="t" r="r" b="b"/>
              <a:pathLst>
                <a:path w="3026" h="2639" extrusionOk="0">
                  <a:moveTo>
                    <a:pt x="1426" y="1"/>
                  </a:moveTo>
                  <a:cubicBezTo>
                    <a:pt x="1352" y="1"/>
                    <a:pt x="1272" y="44"/>
                    <a:pt x="1235" y="119"/>
                  </a:cubicBezTo>
                  <a:cubicBezTo>
                    <a:pt x="1168" y="386"/>
                    <a:pt x="1068" y="686"/>
                    <a:pt x="968" y="953"/>
                  </a:cubicBezTo>
                  <a:cubicBezTo>
                    <a:pt x="734" y="1020"/>
                    <a:pt x="434" y="1053"/>
                    <a:pt x="167" y="1120"/>
                  </a:cubicBezTo>
                  <a:cubicBezTo>
                    <a:pt x="0" y="1153"/>
                    <a:pt x="0" y="1420"/>
                    <a:pt x="167" y="1453"/>
                  </a:cubicBezTo>
                  <a:cubicBezTo>
                    <a:pt x="401" y="1520"/>
                    <a:pt x="601" y="1587"/>
                    <a:pt x="801" y="1653"/>
                  </a:cubicBezTo>
                  <a:cubicBezTo>
                    <a:pt x="734" y="1920"/>
                    <a:pt x="668" y="2154"/>
                    <a:pt x="601" y="2421"/>
                  </a:cubicBezTo>
                  <a:cubicBezTo>
                    <a:pt x="574" y="2529"/>
                    <a:pt x="658" y="2638"/>
                    <a:pt x="762" y="2638"/>
                  </a:cubicBezTo>
                  <a:cubicBezTo>
                    <a:pt x="785" y="2638"/>
                    <a:pt x="810" y="2633"/>
                    <a:pt x="834" y="2621"/>
                  </a:cubicBezTo>
                  <a:cubicBezTo>
                    <a:pt x="1168" y="2454"/>
                    <a:pt x="1468" y="2287"/>
                    <a:pt x="1768" y="2087"/>
                  </a:cubicBezTo>
                  <a:lnTo>
                    <a:pt x="2302" y="2320"/>
                  </a:lnTo>
                  <a:cubicBezTo>
                    <a:pt x="2335" y="2354"/>
                    <a:pt x="2369" y="2354"/>
                    <a:pt x="2402" y="2354"/>
                  </a:cubicBezTo>
                  <a:cubicBezTo>
                    <a:pt x="2414" y="2360"/>
                    <a:pt x="2427" y="2363"/>
                    <a:pt x="2439" y="2363"/>
                  </a:cubicBezTo>
                  <a:cubicBezTo>
                    <a:pt x="2492" y="2363"/>
                    <a:pt x="2542" y="2308"/>
                    <a:pt x="2569" y="2254"/>
                  </a:cubicBezTo>
                  <a:cubicBezTo>
                    <a:pt x="2569" y="2187"/>
                    <a:pt x="2569" y="2154"/>
                    <a:pt x="2569" y="2120"/>
                  </a:cubicBezTo>
                  <a:cubicBezTo>
                    <a:pt x="2502" y="1954"/>
                    <a:pt x="2435" y="1787"/>
                    <a:pt x="2335" y="1620"/>
                  </a:cubicBezTo>
                  <a:cubicBezTo>
                    <a:pt x="2569" y="1386"/>
                    <a:pt x="2769" y="1153"/>
                    <a:pt x="2969" y="886"/>
                  </a:cubicBezTo>
                  <a:cubicBezTo>
                    <a:pt x="3025" y="774"/>
                    <a:pt x="2963" y="637"/>
                    <a:pt x="2842" y="637"/>
                  </a:cubicBezTo>
                  <a:cubicBezTo>
                    <a:pt x="2820" y="637"/>
                    <a:pt x="2795" y="642"/>
                    <a:pt x="2769" y="653"/>
                  </a:cubicBezTo>
                  <a:cubicBezTo>
                    <a:pt x="2502" y="686"/>
                    <a:pt x="2235" y="753"/>
                    <a:pt x="2002" y="786"/>
                  </a:cubicBezTo>
                  <a:cubicBezTo>
                    <a:pt x="1868" y="553"/>
                    <a:pt x="1735" y="319"/>
                    <a:pt x="1568" y="86"/>
                  </a:cubicBezTo>
                  <a:cubicBezTo>
                    <a:pt x="1539" y="27"/>
                    <a:pt x="1484" y="1"/>
                    <a:pt x="1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37"/>
            <p:cNvSpPr/>
            <p:nvPr/>
          </p:nvSpPr>
          <p:spPr>
            <a:xfrm>
              <a:off x="1272400" y="6294425"/>
              <a:ext cx="75650" cy="66400"/>
            </a:xfrm>
            <a:custGeom>
              <a:avLst/>
              <a:gdLst/>
              <a:ahLst/>
              <a:cxnLst/>
              <a:rect l="l" t="t" r="r" b="b"/>
              <a:pathLst>
                <a:path w="3026" h="2656" extrusionOk="0">
                  <a:moveTo>
                    <a:pt x="1435" y="1"/>
                  </a:moveTo>
                  <a:cubicBezTo>
                    <a:pt x="1359" y="1"/>
                    <a:pt x="1287" y="44"/>
                    <a:pt x="1269" y="119"/>
                  </a:cubicBezTo>
                  <a:cubicBezTo>
                    <a:pt x="1168" y="419"/>
                    <a:pt x="1068" y="686"/>
                    <a:pt x="1002" y="953"/>
                  </a:cubicBezTo>
                  <a:cubicBezTo>
                    <a:pt x="735" y="1020"/>
                    <a:pt x="468" y="1053"/>
                    <a:pt x="201" y="1120"/>
                  </a:cubicBezTo>
                  <a:cubicBezTo>
                    <a:pt x="1" y="1153"/>
                    <a:pt x="1" y="1420"/>
                    <a:pt x="201" y="1453"/>
                  </a:cubicBezTo>
                  <a:cubicBezTo>
                    <a:pt x="401" y="1520"/>
                    <a:pt x="601" y="1587"/>
                    <a:pt x="802" y="1654"/>
                  </a:cubicBezTo>
                  <a:cubicBezTo>
                    <a:pt x="735" y="1920"/>
                    <a:pt x="668" y="2154"/>
                    <a:pt x="601" y="2421"/>
                  </a:cubicBezTo>
                  <a:cubicBezTo>
                    <a:pt x="576" y="2548"/>
                    <a:pt x="667" y="2655"/>
                    <a:pt x="770" y="2655"/>
                  </a:cubicBezTo>
                  <a:cubicBezTo>
                    <a:pt x="803" y="2655"/>
                    <a:pt x="836" y="2645"/>
                    <a:pt x="868" y="2621"/>
                  </a:cubicBezTo>
                  <a:cubicBezTo>
                    <a:pt x="1168" y="2454"/>
                    <a:pt x="1469" y="2287"/>
                    <a:pt x="1769" y="2087"/>
                  </a:cubicBezTo>
                  <a:lnTo>
                    <a:pt x="2303" y="2321"/>
                  </a:lnTo>
                  <a:cubicBezTo>
                    <a:pt x="2336" y="2354"/>
                    <a:pt x="2369" y="2354"/>
                    <a:pt x="2403" y="2354"/>
                  </a:cubicBezTo>
                  <a:cubicBezTo>
                    <a:pt x="2415" y="2360"/>
                    <a:pt x="2428" y="2363"/>
                    <a:pt x="2442" y="2363"/>
                  </a:cubicBezTo>
                  <a:cubicBezTo>
                    <a:pt x="2503" y="2363"/>
                    <a:pt x="2569" y="2308"/>
                    <a:pt x="2569" y="2254"/>
                  </a:cubicBezTo>
                  <a:cubicBezTo>
                    <a:pt x="2603" y="2221"/>
                    <a:pt x="2603" y="2154"/>
                    <a:pt x="2569" y="2121"/>
                  </a:cubicBezTo>
                  <a:cubicBezTo>
                    <a:pt x="2503" y="1954"/>
                    <a:pt x="2436" y="1787"/>
                    <a:pt x="2369" y="1620"/>
                  </a:cubicBezTo>
                  <a:cubicBezTo>
                    <a:pt x="2603" y="1387"/>
                    <a:pt x="2803" y="1153"/>
                    <a:pt x="2970" y="886"/>
                  </a:cubicBezTo>
                  <a:cubicBezTo>
                    <a:pt x="3026" y="774"/>
                    <a:pt x="2964" y="638"/>
                    <a:pt x="2843" y="638"/>
                  </a:cubicBezTo>
                  <a:cubicBezTo>
                    <a:pt x="2820" y="638"/>
                    <a:pt x="2796" y="642"/>
                    <a:pt x="2770" y="653"/>
                  </a:cubicBezTo>
                  <a:cubicBezTo>
                    <a:pt x="2536" y="686"/>
                    <a:pt x="2269" y="753"/>
                    <a:pt x="2002" y="786"/>
                  </a:cubicBezTo>
                  <a:cubicBezTo>
                    <a:pt x="1869" y="553"/>
                    <a:pt x="1736" y="319"/>
                    <a:pt x="1602" y="86"/>
                  </a:cubicBezTo>
                  <a:cubicBezTo>
                    <a:pt x="1558" y="27"/>
                    <a:pt x="1495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37"/>
            <p:cNvSpPr/>
            <p:nvPr/>
          </p:nvSpPr>
          <p:spPr>
            <a:xfrm>
              <a:off x="4040325" y="6350175"/>
              <a:ext cx="78400" cy="96775"/>
            </a:xfrm>
            <a:custGeom>
              <a:avLst/>
              <a:gdLst/>
              <a:ahLst/>
              <a:cxnLst/>
              <a:rect l="l" t="t" r="r" b="b"/>
              <a:pathLst>
                <a:path w="3136" h="3871" extrusionOk="0">
                  <a:moveTo>
                    <a:pt x="1501" y="1"/>
                  </a:moveTo>
                  <a:lnTo>
                    <a:pt x="1501" y="1"/>
                  </a:lnTo>
                  <a:cubicBezTo>
                    <a:pt x="1635" y="601"/>
                    <a:pt x="967" y="1635"/>
                    <a:pt x="0" y="1669"/>
                  </a:cubicBezTo>
                  <a:cubicBezTo>
                    <a:pt x="834" y="2102"/>
                    <a:pt x="1201" y="2669"/>
                    <a:pt x="1501" y="3870"/>
                  </a:cubicBezTo>
                  <a:cubicBezTo>
                    <a:pt x="1668" y="3203"/>
                    <a:pt x="2001" y="1935"/>
                    <a:pt x="3136" y="1869"/>
                  </a:cubicBezTo>
                  <a:cubicBezTo>
                    <a:pt x="2302" y="1568"/>
                    <a:pt x="1701" y="868"/>
                    <a:pt x="1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37"/>
            <p:cNvSpPr/>
            <p:nvPr/>
          </p:nvSpPr>
          <p:spPr>
            <a:xfrm>
              <a:off x="5714000" y="357465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34"/>
                  </a:moveTo>
                  <a:lnTo>
                    <a:pt x="0" y="0"/>
                  </a:lnTo>
                  <a:cubicBezTo>
                    <a:pt x="0" y="0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37"/>
            <p:cNvSpPr/>
            <p:nvPr/>
          </p:nvSpPr>
          <p:spPr>
            <a:xfrm>
              <a:off x="6403750" y="5799950"/>
              <a:ext cx="100100" cy="125100"/>
            </a:xfrm>
            <a:custGeom>
              <a:avLst/>
              <a:gdLst/>
              <a:ahLst/>
              <a:cxnLst/>
              <a:rect l="l" t="t" r="r" b="b"/>
              <a:pathLst>
                <a:path w="4004" h="5004" extrusionOk="0">
                  <a:moveTo>
                    <a:pt x="1936" y="0"/>
                  </a:moveTo>
                  <a:cubicBezTo>
                    <a:pt x="2102" y="801"/>
                    <a:pt x="1235" y="2102"/>
                    <a:pt x="1" y="2202"/>
                  </a:cubicBezTo>
                  <a:cubicBezTo>
                    <a:pt x="1068" y="2736"/>
                    <a:pt x="1502" y="3436"/>
                    <a:pt x="1902" y="5004"/>
                  </a:cubicBezTo>
                  <a:cubicBezTo>
                    <a:pt x="2136" y="4137"/>
                    <a:pt x="2536" y="2502"/>
                    <a:pt x="4004" y="2435"/>
                  </a:cubicBezTo>
                  <a:cubicBezTo>
                    <a:pt x="2970" y="2002"/>
                    <a:pt x="2202" y="1101"/>
                    <a:pt x="1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37"/>
            <p:cNvSpPr/>
            <p:nvPr/>
          </p:nvSpPr>
          <p:spPr>
            <a:xfrm>
              <a:off x="6373325" y="3192675"/>
              <a:ext cx="160975" cy="198500"/>
            </a:xfrm>
            <a:custGeom>
              <a:avLst/>
              <a:gdLst/>
              <a:ahLst/>
              <a:cxnLst/>
              <a:rect l="l" t="t" r="r" b="b"/>
              <a:pathLst>
                <a:path w="6439" h="7940" extrusionOk="0">
                  <a:moveTo>
                    <a:pt x="3103" y="0"/>
                  </a:moveTo>
                  <a:cubicBezTo>
                    <a:pt x="3103" y="0"/>
                    <a:pt x="3104" y="9"/>
                    <a:pt x="3108" y="26"/>
                  </a:cubicBezTo>
                  <a:lnTo>
                    <a:pt x="3108" y="26"/>
                  </a:lnTo>
                  <a:cubicBezTo>
                    <a:pt x="3106" y="18"/>
                    <a:pt x="3105" y="9"/>
                    <a:pt x="3103" y="0"/>
                  </a:cubicBezTo>
                  <a:close/>
                  <a:moveTo>
                    <a:pt x="3108" y="26"/>
                  </a:moveTo>
                  <a:cubicBezTo>
                    <a:pt x="3350" y="1264"/>
                    <a:pt x="1988" y="3337"/>
                    <a:pt x="0" y="3469"/>
                  </a:cubicBezTo>
                  <a:cubicBezTo>
                    <a:pt x="1735" y="4337"/>
                    <a:pt x="2436" y="5437"/>
                    <a:pt x="3069" y="7939"/>
                  </a:cubicBezTo>
                  <a:cubicBezTo>
                    <a:pt x="3436" y="6572"/>
                    <a:pt x="4070" y="3970"/>
                    <a:pt x="6438" y="3836"/>
                  </a:cubicBezTo>
                  <a:cubicBezTo>
                    <a:pt x="3793" y="2892"/>
                    <a:pt x="3170" y="312"/>
                    <a:pt x="3108" y="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37"/>
            <p:cNvSpPr/>
            <p:nvPr/>
          </p:nvSpPr>
          <p:spPr>
            <a:xfrm>
              <a:off x="3679000" y="6267850"/>
              <a:ext cx="47875" cy="39175"/>
            </a:xfrm>
            <a:custGeom>
              <a:avLst/>
              <a:gdLst/>
              <a:ahLst/>
              <a:cxnLst/>
              <a:rect l="l" t="t" r="r" b="b"/>
              <a:pathLst>
                <a:path w="1915" h="1567" extrusionOk="0">
                  <a:moveTo>
                    <a:pt x="763" y="1"/>
                  </a:moveTo>
                  <a:cubicBezTo>
                    <a:pt x="709" y="1"/>
                    <a:pt x="655" y="6"/>
                    <a:pt x="601" y="16"/>
                  </a:cubicBezTo>
                  <a:cubicBezTo>
                    <a:pt x="134" y="149"/>
                    <a:pt x="34" y="716"/>
                    <a:pt x="1" y="1116"/>
                  </a:cubicBezTo>
                  <a:cubicBezTo>
                    <a:pt x="1" y="1417"/>
                    <a:pt x="226" y="1567"/>
                    <a:pt x="451" y="1567"/>
                  </a:cubicBezTo>
                  <a:cubicBezTo>
                    <a:pt x="676" y="1567"/>
                    <a:pt x="901" y="1417"/>
                    <a:pt x="901" y="1116"/>
                  </a:cubicBezTo>
                  <a:cubicBezTo>
                    <a:pt x="868" y="1050"/>
                    <a:pt x="868" y="983"/>
                    <a:pt x="901" y="916"/>
                  </a:cubicBezTo>
                  <a:lnTo>
                    <a:pt x="1001" y="1016"/>
                  </a:lnTo>
                  <a:cubicBezTo>
                    <a:pt x="1089" y="1097"/>
                    <a:pt x="1187" y="1131"/>
                    <a:pt x="1281" y="1131"/>
                  </a:cubicBezTo>
                  <a:cubicBezTo>
                    <a:pt x="1617" y="1131"/>
                    <a:pt x="1914" y="702"/>
                    <a:pt x="1602" y="416"/>
                  </a:cubicBezTo>
                  <a:cubicBezTo>
                    <a:pt x="1374" y="160"/>
                    <a:pt x="1074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37"/>
            <p:cNvSpPr/>
            <p:nvPr/>
          </p:nvSpPr>
          <p:spPr>
            <a:xfrm>
              <a:off x="5700650" y="2658150"/>
              <a:ext cx="28375" cy="20875"/>
            </a:xfrm>
            <a:custGeom>
              <a:avLst/>
              <a:gdLst/>
              <a:ahLst/>
              <a:cxnLst/>
              <a:rect l="l" t="t" r="r" b="b"/>
              <a:pathLst>
                <a:path w="1135" h="835" extrusionOk="0">
                  <a:moveTo>
                    <a:pt x="568" y="1"/>
                  </a:moveTo>
                  <a:cubicBezTo>
                    <a:pt x="1" y="1"/>
                    <a:pt x="1" y="835"/>
                    <a:pt x="568" y="835"/>
                  </a:cubicBezTo>
                  <a:cubicBezTo>
                    <a:pt x="1135" y="835"/>
                    <a:pt x="1135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37"/>
            <p:cNvSpPr/>
            <p:nvPr/>
          </p:nvSpPr>
          <p:spPr>
            <a:xfrm>
              <a:off x="5626425" y="1945350"/>
              <a:ext cx="36300" cy="31500"/>
            </a:xfrm>
            <a:custGeom>
              <a:avLst/>
              <a:gdLst/>
              <a:ahLst/>
              <a:cxnLst/>
              <a:rect l="l" t="t" r="r" b="b"/>
              <a:pathLst>
                <a:path w="1452" h="1260" extrusionOk="0">
                  <a:moveTo>
                    <a:pt x="1031" y="1"/>
                  </a:moveTo>
                  <a:cubicBezTo>
                    <a:pt x="818" y="1"/>
                    <a:pt x="601" y="143"/>
                    <a:pt x="601" y="426"/>
                  </a:cubicBezTo>
                  <a:lnTo>
                    <a:pt x="568" y="426"/>
                  </a:lnTo>
                  <a:cubicBezTo>
                    <a:pt x="1" y="426"/>
                    <a:pt x="1" y="1260"/>
                    <a:pt x="568" y="1260"/>
                  </a:cubicBezTo>
                  <a:cubicBezTo>
                    <a:pt x="1035" y="1260"/>
                    <a:pt x="1402" y="893"/>
                    <a:pt x="1435" y="426"/>
                  </a:cubicBezTo>
                  <a:cubicBezTo>
                    <a:pt x="1452" y="143"/>
                    <a:pt x="1243" y="1"/>
                    <a:pt x="1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37"/>
            <p:cNvSpPr/>
            <p:nvPr/>
          </p:nvSpPr>
          <p:spPr>
            <a:xfrm>
              <a:off x="1724700" y="6139175"/>
              <a:ext cx="35450" cy="30900"/>
            </a:xfrm>
            <a:custGeom>
              <a:avLst/>
              <a:gdLst/>
              <a:ahLst/>
              <a:cxnLst/>
              <a:rect l="l" t="t" r="r" b="b"/>
              <a:pathLst>
                <a:path w="1418" h="1236" extrusionOk="0">
                  <a:moveTo>
                    <a:pt x="1009" y="1"/>
                  </a:moveTo>
                  <a:cubicBezTo>
                    <a:pt x="801" y="1"/>
                    <a:pt x="584" y="134"/>
                    <a:pt x="567" y="401"/>
                  </a:cubicBezTo>
                  <a:lnTo>
                    <a:pt x="534" y="401"/>
                  </a:lnTo>
                  <a:cubicBezTo>
                    <a:pt x="11" y="434"/>
                    <a:pt x="0" y="1236"/>
                    <a:pt x="534" y="1236"/>
                  </a:cubicBezTo>
                  <a:cubicBezTo>
                    <a:pt x="545" y="1236"/>
                    <a:pt x="556" y="1235"/>
                    <a:pt x="567" y="1235"/>
                  </a:cubicBezTo>
                  <a:cubicBezTo>
                    <a:pt x="1034" y="1235"/>
                    <a:pt x="1401" y="868"/>
                    <a:pt x="1401" y="401"/>
                  </a:cubicBezTo>
                  <a:cubicBezTo>
                    <a:pt x="1418" y="134"/>
                    <a:pt x="1218" y="1"/>
                    <a:pt x="1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37"/>
            <p:cNvSpPr/>
            <p:nvPr/>
          </p:nvSpPr>
          <p:spPr>
            <a:xfrm>
              <a:off x="6227375" y="4021300"/>
              <a:ext cx="145950" cy="142750"/>
            </a:xfrm>
            <a:custGeom>
              <a:avLst/>
              <a:gdLst/>
              <a:ahLst/>
              <a:cxnLst/>
              <a:rect l="l" t="t" r="r" b="b"/>
              <a:pathLst>
                <a:path w="5838" h="5710" extrusionOk="0">
                  <a:moveTo>
                    <a:pt x="3042" y="446"/>
                  </a:moveTo>
                  <a:cubicBezTo>
                    <a:pt x="3107" y="446"/>
                    <a:pt x="3577" y="1555"/>
                    <a:pt x="3602" y="1555"/>
                  </a:cubicBezTo>
                  <a:cubicBezTo>
                    <a:pt x="3603" y="1555"/>
                    <a:pt x="3603" y="1554"/>
                    <a:pt x="3603" y="1552"/>
                  </a:cubicBezTo>
                  <a:cubicBezTo>
                    <a:pt x="3603" y="1652"/>
                    <a:pt x="3636" y="1719"/>
                    <a:pt x="3670" y="1786"/>
                  </a:cubicBezTo>
                  <a:lnTo>
                    <a:pt x="2469" y="1786"/>
                  </a:lnTo>
                  <a:cubicBezTo>
                    <a:pt x="2669" y="1352"/>
                    <a:pt x="2836" y="918"/>
                    <a:pt x="3036" y="451"/>
                  </a:cubicBezTo>
                  <a:cubicBezTo>
                    <a:pt x="3037" y="447"/>
                    <a:pt x="3039" y="446"/>
                    <a:pt x="3042" y="446"/>
                  </a:cubicBezTo>
                  <a:close/>
                  <a:moveTo>
                    <a:pt x="4070" y="2119"/>
                  </a:moveTo>
                  <a:cubicBezTo>
                    <a:pt x="4370" y="2119"/>
                    <a:pt x="4670" y="2119"/>
                    <a:pt x="4971" y="2152"/>
                  </a:cubicBezTo>
                  <a:cubicBezTo>
                    <a:pt x="5504" y="2186"/>
                    <a:pt x="5371" y="2186"/>
                    <a:pt x="5004" y="2486"/>
                  </a:cubicBezTo>
                  <a:lnTo>
                    <a:pt x="5004" y="2453"/>
                  </a:lnTo>
                  <a:lnTo>
                    <a:pt x="4370" y="3020"/>
                  </a:lnTo>
                  <a:cubicBezTo>
                    <a:pt x="4270" y="2720"/>
                    <a:pt x="4170" y="2419"/>
                    <a:pt x="4037" y="2119"/>
                  </a:cubicBezTo>
                  <a:close/>
                  <a:moveTo>
                    <a:pt x="2102" y="2119"/>
                  </a:moveTo>
                  <a:cubicBezTo>
                    <a:pt x="1969" y="2486"/>
                    <a:pt x="1835" y="2820"/>
                    <a:pt x="1735" y="3153"/>
                  </a:cubicBezTo>
                  <a:cubicBezTo>
                    <a:pt x="1301" y="2853"/>
                    <a:pt x="868" y="2553"/>
                    <a:pt x="467" y="2219"/>
                  </a:cubicBezTo>
                  <a:lnTo>
                    <a:pt x="568" y="2219"/>
                  </a:lnTo>
                  <a:lnTo>
                    <a:pt x="934" y="2186"/>
                  </a:lnTo>
                  <a:cubicBezTo>
                    <a:pt x="1301" y="2152"/>
                    <a:pt x="1668" y="2152"/>
                    <a:pt x="2069" y="2119"/>
                  </a:cubicBezTo>
                  <a:close/>
                  <a:moveTo>
                    <a:pt x="3770" y="2086"/>
                  </a:moveTo>
                  <a:lnTo>
                    <a:pt x="4037" y="2853"/>
                  </a:lnTo>
                  <a:cubicBezTo>
                    <a:pt x="4103" y="2953"/>
                    <a:pt x="4103" y="3086"/>
                    <a:pt x="4170" y="3187"/>
                  </a:cubicBezTo>
                  <a:cubicBezTo>
                    <a:pt x="3803" y="3487"/>
                    <a:pt x="3403" y="3787"/>
                    <a:pt x="3036" y="4087"/>
                  </a:cubicBezTo>
                  <a:cubicBezTo>
                    <a:pt x="2736" y="3887"/>
                    <a:pt x="2436" y="3654"/>
                    <a:pt x="2169" y="3453"/>
                  </a:cubicBezTo>
                  <a:cubicBezTo>
                    <a:pt x="2102" y="3420"/>
                    <a:pt x="2002" y="3353"/>
                    <a:pt x="1935" y="3287"/>
                  </a:cubicBezTo>
                  <a:cubicBezTo>
                    <a:pt x="2069" y="2886"/>
                    <a:pt x="2202" y="2486"/>
                    <a:pt x="2335" y="2086"/>
                  </a:cubicBezTo>
                  <a:close/>
                  <a:moveTo>
                    <a:pt x="4237" y="3453"/>
                  </a:moveTo>
                  <a:cubicBezTo>
                    <a:pt x="4433" y="4008"/>
                    <a:pt x="4596" y="4531"/>
                    <a:pt x="4759" y="5084"/>
                  </a:cubicBezTo>
                  <a:lnTo>
                    <a:pt x="4759" y="5084"/>
                  </a:lnTo>
                  <a:cubicBezTo>
                    <a:pt x="4229" y="4884"/>
                    <a:pt x="3700" y="4618"/>
                    <a:pt x="3269" y="4254"/>
                  </a:cubicBezTo>
                  <a:cubicBezTo>
                    <a:pt x="3603" y="4020"/>
                    <a:pt x="3903" y="3754"/>
                    <a:pt x="4237" y="3453"/>
                  </a:cubicBezTo>
                  <a:close/>
                  <a:moveTo>
                    <a:pt x="1835" y="3553"/>
                  </a:moveTo>
                  <a:cubicBezTo>
                    <a:pt x="2135" y="3754"/>
                    <a:pt x="2436" y="3954"/>
                    <a:pt x="2702" y="4154"/>
                  </a:cubicBezTo>
                  <a:lnTo>
                    <a:pt x="2836" y="4254"/>
                  </a:lnTo>
                  <a:cubicBezTo>
                    <a:pt x="2369" y="4621"/>
                    <a:pt x="1835" y="4988"/>
                    <a:pt x="1301" y="5321"/>
                  </a:cubicBezTo>
                  <a:lnTo>
                    <a:pt x="1301" y="5288"/>
                  </a:lnTo>
                  <a:cubicBezTo>
                    <a:pt x="1468" y="4721"/>
                    <a:pt x="1668" y="4121"/>
                    <a:pt x="1835" y="3553"/>
                  </a:cubicBezTo>
                  <a:close/>
                  <a:moveTo>
                    <a:pt x="3053" y="1"/>
                  </a:moveTo>
                  <a:cubicBezTo>
                    <a:pt x="3011" y="1"/>
                    <a:pt x="2969" y="18"/>
                    <a:pt x="2936" y="51"/>
                  </a:cubicBezTo>
                  <a:cubicBezTo>
                    <a:pt x="2669" y="618"/>
                    <a:pt x="2436" y="1218"/>
                    <a:pt x="2202" y="1786"/>
                  </a:cubicBezTo>
                  <a:cubicBezTo>
                    <a:pt x="1502" y="1819"/>
                    <a:pt x="801" y="1886"/>
                    <a:pt x="134" y="2019"/>
                  </a:cubicBezTo>
                  <a:cubicBezTo>
                    <a:pt x="34" y="2052"/>
                    <a:pt x="0" y="2152"/>
                    <a:pt x="67" y="2219"/>
                  </a:cubicBezTo>
                  <a:cubicBezTo>
                    <a:pt x="568" y="2653"/>
                    <a:pt x="1101" y="3053"/>
                    <a:pt x="1635" y="3420"/>
                  </a:cubicBezTo>
                  <a:cubicBezTo>
                    <a:pt x="1401" y="4121"/>
                    <a:pt x="1168" y="4821"/>
                    <a:pt x="968" y="5555"/>
                  </a:cubicBezTo>
                  <a:cubicBezTo>
                    <a:pt x="942" y="5632"/>
                    <a:pt x="1016" y="5710"/>
                    <a:pt x="1097" y="5710"/>
                  </a:cubicBezTo>
                  <a:cubicBezTo>
                    <a:pt x="1121" y="5710"/>
                    <a:pt x="1145" y="5703"/>
                    <a:pt x="1168" y="5688"/>
                  </a:cubicBezTo>
                  <a:cubicBezTo>
                    <a:pt x="1835" y="5321"/>
                    <a:pt x="2502" y="4888"/>
                    <a:pt x="3103" y="4421"/>
                  </a:cubicBezTo>
                  <a:cubicBezTo>
                    <a:pt x="3636" y="4854"/>
                    <a:pt x="4270" y="5221"/>
                    <a:pt x="4937" y="5455"/>
                  </a:cubicBezTo>
                  <a:cubicBezTo>
                    <a:pt x="4971" y="5455"/>
                    <a:pt x="5004" y="5455"/>
                    <a:pt x="5037" y="5421"/>
                  </a:cubicBezTo>
                  <a:cubicBezTo>
                    <a:pt x="5071" y="5421"/>
                    <a:pt x="5104" y="5355"/>
                    <a:pt x="5104" y="5288"/>
                  </a:cubicBezTo>
                  <a:cubicBezTo>
                    <a:pt x="4871" y="4654"/>
                    <a:pt x="4670" y="3954"/>
                    <a:pt x="4470" y="3320"/>
                  </a:cubicBezTo>
                  <a:cubicBezTo>
                    <a:pt x="4871" y="2953"/>
                    <a:pt x="5304" y="2553"/>
                    <a:pt x="5738" y="2186"/>
                  </a:cubicBezTo>
                  <a:cubicBezTo>
                    <a:pt x="5838" y="2119"/>
                    <a:pt x="5771" y="1986"/>
                    <a:pt x="5671" y="1986"/>
                  </a:cubicBezTo>
                  <a:cubicBezTo>
                    <a:pt x="5104" y="1886"/>
                    <a:pt x="4537" y="1852"/>
                    <a:pt x="3937" y="1819"/>
                  </a:cubicBezTo>
                  <a:cubicBezTo>
                    <a:pt x="3736" y="1218"/>
                    <a:pt x="3470" y="618"/>
                    <a:pt x="3169" y="51"/>
                  </a:cubicBezTo>
                  <a:cubicBezTo>
                    <a:pt x="3136" y="18"/>
                    <a:pt x="3094" y="1"/>
                    <a:pt x="3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59" name="Google Shape;335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3923693">
            <a:off x="4274790" y="4336399"/>
            <a:ext cx="616324" cy="1155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3360" name="Google Shape;336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740549">
            <a:off x="160685" y="140940"/>
            <a:ext cx="798283" cy="800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2_1">
    <p:spTree>
      <p:nvGrpSpPr>
        <p:cNvPr id="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2" name="Google Shape;3362;p38"/>
          <p:cNvPicPr preferRelativeResize="0"/>
          <p:nvPr/>
        </p:nvPicPr>
        <p:blipFill rotWithShape="1">
          <a:blip r:embed="rId2">
            <a:alphaModFix amt="51000"/>
          </a:blip>
          <a:srcRect t="9" b="9"/>
          <a:stretch/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p38"/>
          <p:cNvSpPr/>
          <p:nvPr/>
        </p:nvSpPr>
        <p:spPr>
          <a:xfrm>
            <a:off x="-150" y="50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313B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64" name="Google Shape;33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05391">
            <a:off x="8306003" y="4216228"/>
            <a:ext cx="322451" cy="1643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5" name="Google Shape;3365;p38"/>
          <p:cNvGrpSpPr/>
          <p:nvPr/>
        </p:nvGrpSpPr>
        <p:grpSpPr>
          <a:xfrm>
            <a:off x="263225" y="507238"/>
            <a:ext cx="8639450" cy="4608550"/>
            <a:chOff x="-2105150" y="1838400"/>
            <a:chExt cx="8639450" cy="4608550"/>
          </a:xfrm>
        </p:grpSpPr>
        <p:sp>
          <p:nvSpPr>
            <p:cNvPr id="3366" name="Google Shape;3366;p38"/>
            <p:cNvSpPr/>
            <p:nvPr/>
          </p:nvSpPr>
          <p:spPr>
            <a:xfrm>
              <a:off x="-2040550" y="2958550"/>
              <a:ext cx="165150" cy="274400"/>
            </a:xfrm>
            <a:custGeom>
              <a:avLst/>
              <a:gdLst/>
              <a:ahLst/>
              <a:cxnLst/>
              <a:rect l="l" t="t" r="r" b="b"/>
              <a:pathLst>
                <a:path w="6606" h="10976" extrusionOk="0">
                  <a:moveTo>
                    <a:pt x="3503" y="1"/>
                  </a:moveTo>
                  <a:cubicBezTo>
                    <a:pt x="3501" y="17"/>
                    <a:pt x="3499" y="36"/>
                    <a:pt x="3496" y="57"/>
                  </a:cubicBezTo>
                  <a:lnTo>
                    <a:pt x="3496" y="57"/>
                  </a:lnTo>
                  <a:cubicBezTo>
                    <a:pt x="3499" y="39"/>
                    <a:pt x="3501" y="20"/>
                    <a:pt x="3503" y="1"/>
                  </a:cubicBezTo>
                  <a:close/>
                  <a:moveTo>
                    <a:pt x="3496" y="57"/>
                  </a:moveTo>
                  <a:cubicBezTo>
                    <a:pt x="3061" y="3787"/>
                    <a:pt x="2290" y="5473"/>
                    <a:pt x="0" y="5805"/>
                  </a:cubicBezTo>
                  <a:cubicBezTo>
                    <a:pt x="2936" y="6606"/>
                    <a:pt x="3069" y="10975"/>
                    <a:pt x="3069" y="10975"/>
                  </a:cubicBezTo>
                  <a:cubicBezTo>
                    <a:pt x="3069" y="10975"/>
                    <a:pt x="4537" y="6272"/>
                    <a:pt x="6605" y="5872"/>
                  </a:cubicBezTo>
                  <a:cubicBezTo>
                    <a:pt x="3207" y="4545"/>
                    <a:pt x="3420" y="769"/>
                    <a:pt x="3496" y="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38"/>
            <p:cNvSpPr/>
            <p:nvPr/>
          </p:nvSpPr>
          <p:spPr>
            <a:xfrm>
              <a:off x="-2105150" y="2727388"/>
              <a:ext cx="114275" cy="140125"/>
            </a:xfrm>
            <a:custGeom>
              <a:avLst/>
              <a:gdLst/>
              <a:ahLst/>
              <a:cxnLst/>
              <a:rect l="l" t="t" r="r" b="b"/>
              <a:pathLst>
                <a:path w="4571" h="5605" extrusionOk="0">
                  <a:moveTo>
                    <a:pt x="2202" y="1"/>
                  </a:moveTo>
                  <a:cubicBezTo>
                    <a:pt x="2369" y="868"/>
                    <a:pt x="1402" y="2369"/>
                    <a:pt x="1" y="2436"/>
                  </a:cubicBezTo>
                  <a:cubicBezTo>
                    <a:pt x="1235" y="3069"/>
                    <a:pt x="1735" y="3837"/>
                    <a:pt x="2202" y="5605"/>
                  </a:cubicBezTo>
                  <a:cubicBezTo>
                    <a:pt x="2436" y="4637"/>
                    <a:pt x="2903" y="2803"/>
                    <a:pt x="4571" y="2703"/>
                  </a:cubicBezTo>
                  <a:cubicBezTo>
                    <a:pt x="3370" y="2236"/>
                    <a:pt x="2503" y="1235"/>
                    <a:pt x="2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38"/>
            <p:cNvSpPr/>
            <p:nvPr/>
          </p:nvSpPr>
          <p:spPr>
            <a:xfrm>
              <a:off x="-1447875" y="6379250"/>
              <a:ext cx="46725" cy="30875"/>
            </a:xfrm>
            <a:custGeom>
              <a:avLst/>
              <a:gdLst/>
              <a:ahLst/>
              <a:cxnLst/>
              <a:rect l="l" t="t" r="r" b="b"/>
              <a:pathLst>
                <a:path w="1869" h="1235" extrusionOk="0">
                  <a:moveTo>
                    <a:pt x="834" y="1"/>
                  </a:moveTo>
                  <a:cubicBezTo>
                    <a:pt x="1" y="1"/>
                    <a:pt x="1" y="1235"/>
                    <a:pt x="834" y="1235"/>
                  </a:cubicBezTo>
                  <a:lnTo>
                    <a:pt x="1035" y="1235"/>
                  </a:lnTo>
                  <a:cubicBezTo>
                    <a:pt x="1869" y="1235"/>
                    <a:pt x="1869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8"/>
            <p:cNvSpPr/>
            <p:nvPr/>
          </p:nvSpPr>
          <p:spPr>
            <a:xfrm>
              <a:off x="2756250" y="6264275"/>
              <a:ext cx="18375" cy="15850"/>
            </a:xfrm>
            <a:custGeom>
              <a:avLst/>
              <a:gdLst/>
              <a:ahLst/>
              <a:cxnLst/>
              <a:rect l="l" t="t" r="r" b="b"/>
              <a:pathLst>
                <a:path w="735" h="634" extrusionOk="0">
                  <a:moveTo>
                    <a:pt x="368" y="0"/>
                  </a:moveTo>
                  <a:cubicBezTo>
                    <a:pt x="1" y="67"/>
                    <a:pt x="1" y="601"/>
                    <a:pt x="368" y="634"/>
                  </a:cubicBezTo>
                  <a:cubicBezTo>
                    <a:pt x="735" y="601"/>
                    <a:pt x="735" y="67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8"/>
            <p:cNvSpPr/>
            <p:nvPr/>
          </p:nvSpPr>
          <p:spPr>
            <a:xfrm>
              <a:off x="2031725" y="2210750"/>
              <a:ext cx="41725" cy="30900"/>
            </a:xfrm>
            <a:custGeom>
              <a:avLst/>
              <a:gdLst/>
              <a:ahLst/>
              <a:cxnLst/>
              <a:rect l="l" t="t" r="r" b="b"/>
              <a:pathLst>
                <a:path w="1669" h="1236" extrusionOk="0">
                  <a:moveTo>
                    <a:pt x="835" y="1"/>
                  </a:moveTo>
                  <a:cubicBezTo>
                    <a:pt x="1" y="1"/>
                    <a:pt x="1" y="1235"/>
                    <a:pt x="835" y="1235"/>
                  </a:cubicBezTo>
                  <a:cubicBezTo>
                    <a:pt x="1669" y="1235"/>
                    <a:pt x="1669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8"/>
            <p:cNvSpPr/>
            <p:nvPr/>
          </p:nvSpPr>
          <p:spPr>
            <a:xfrm>
              <a:off x="3790125" y="315352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34" y="0"/>
                  </a:moveTo>
                  <a:cubicBezTo>
                    <a:pt x="0" y="33"/>
                    <a:pt x="0" y="367"/>
                    <a:pt x="234" y="400"/>
                  </a:cubicBezTo>
                  <a:cubicBezTo>
                    <a:pt x="467" y="367"/>
                    <a:pt x="467" y="33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8"/>
            <p:cNvSpPr/>
            <p:nvPr/>
          </p:nvSpPr>
          <p:spPr>
            <a:xfrm>
              <a:off x="2530275" y="6210050"/>
              <a:ext cx="27525" cy="20875"/>
            </a:xfrm>
            <a:custGeom>
              <a:avLst/>
              <a:gdLst/>
              <a:ahLst/>
              <a:cxnLst/>
              <a:rect l="l" t="t" r="r" b="b"/>
              <a:pathLst>
                <a:path w="1101" h="835" extrusionOk="0">
                  <a:moveTo>
                    <a:pt x="567" y="1"/>
                  </a:moveTo>
                  <a:cubicBezTo>
                    <a:pt x="0" y="1"/>
                    <a:pt x="0" y="835"/>
                    <a:pt x="567" y="835"/>
                  </a:cubicBezTo>
                  <a:cubicBezTo>
                    <a:pt x="1101" y="835"/>
                    <a:pt x="110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8"/>
            <p:cNvSpPr/>
            <p:nvPr/>
          </p:nvSpPr>
          <p:spPr>
            <a:xfrm>
              <a:off x="2320950" y="6329325"/>
              <a:ext cx="28375" cy="20850"/>
            </a:xfrm>
            <a:custGeom>
              <a:avLst/>
              <a:gdLst/>
              <a:ahLst/>
              <a:cxnLst/>
              <a:rect l="l" t="t" r="r" b="b"/>
              <a:pathLst>
                <a:path w="1135" h="834" extrusionOk="0">
                  <a:moveTo>
                    <a:pt x="568" y="0"/>
                  </a:moveTo>
                  <a:cubicBezTo>
                    <a:pt x="0" y="0"/>
                    <a:pt x="0" y="834"/>
                    <a:pt x="568" y="834"/>
                  </a:cubicBezTo>
                  <a:cubicBezTo>
                    <a:pt x="1135" y="834"/>
                    <a:pt x="1135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8"/>
            <p:cNvSpPr/>
            <p:nvPr/>
          </p:nvSpPr>
          <p:spPr>
            <a:xfrm>
              <a:off x="3931900" y="2674000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34" y="1"/>
                  </a:moveTo>
                  <a:cubicBezTo>
                    <a:pt x="0" y="34"/>
                    <a:pt x="0" y="368"/>
                    <a:pt x="234" y="401"/>
                  </a:cubicBezTo>
                  <a:cubicBezTo>
                    <a:pt x="467" y="368"/>
                    <a:pt x="467" y="34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8"/>
            <p:cNvSpPr/>
            <p:nvPr/>
          </p:nvSpPr>
          <p:spPr>
            <a:xfrm>
              <a:off x="3790125" y="224787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0"/>
                  </a:moveTo>
                  <a:cubicBezTo>
                    <a:pt x="0" y="33"/>
                    <a:pt x="0" y="367"/>
                    <a:pt x="234" y="434"/>
                  </a:cubicBezTo>
                  <a:lnTo>
                    <a:pt x="501" y="434"/>
                  </a:lnTo>
                  <a:cubicBezTo>
                    <a:pt x="734" y="367"/>
                    <a:pt x="734" y="33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8"/>
            <p:cNvSpPr/>
            <p:nvPr/>
          </p:nvSpPr>
          <p:spPr>
            <a:xfrm>
              <a:off x="4011950" y="2116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8"/>
            <p:cNvSpPr/>
            <p:nvPr/>
          </p:nvSpPr>
          <p:spPr>
            <a:xfrm>
              <a:off x="3781775" y="1838400"/>
              <a:ext cx="28375" cy="20875"/>
            </a:xfrm>
            <a:custGeom>
              <a:avLst/>
              <a:gdLst/>
              <a:ahLst/>
              <a:cxnLst/>
              <a:rect l="l" t="t" r="r" b="b"/>
              <a:pathLst>
                <a:path w="1135" h="835" extrusionOk="0">
                  <a:moveTo>
                    <a:pt x="568" y="1"/>
                  </a:moveTo>
                  <a:cubicBezTo>
                    <a:pt x="1" y="1"/>
                    <a:pt x="1" y="835"/>
                    <a:pt x="568" y="835"/>
                  </a:cubicBezTo>
                  <a:cubicBezTo>
                    <a:pt x="1135" y="835"/>
                    <a:pt x="1135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8"/>
            <p:cNvSpPr/>
            <p:nvPr/>
          </p:nvSpPr>
          <p:spPr>
            <a:xfrm>
              <a:off x="4754150" y="2675675"/>
              <a:ext cx="27525" cy="20875"/>
            </a:xfrm>
            <a:custGeom>
              <a:avLst/>
              <a:gdLst/>
              <a:ahLst/>
              <a:cxnLst/>
              <a:rect l="l" t="t" r="r" b="b"/>
              <a:pathLst>
                <a:path w="1101" h="835" extrusionOk="0">
                  <a:moveTo>
                    <a:pt x="567" y="0"/>
                  </a:moveTo>
                  <a:cubicBezTo>
                    <a:pt x="0" y="0"/>
                    <a:pt x="0" y="834"/>
                    <a:pt x="567" y="834"/>
                  </a:cubicBezTo>
                  <a:cubicBezTo>
                    <a:pt x="1101" y="834"/>
                    <a:pt x="1101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8"/>
            <p:cNvSpPr/>
            <p:nvPr/>
          </p:nvSpPr>
          <p:spPr>
            <a:xfrm>
              <a:off x="9500" y="6046138"/>
              <a:ext cx="112600" cy="187650"/>
            </a:xfrm>
            <a:custGeom>
              <a:avLst/>
              <a:gdLst/>
              <a:ahLst/>
              <a:cxnLst/>
              <a:rect l="l" t="t" r="r" b="b"/>
              <a:pathLst>
                <a:path w="4504" h="7506" extrusionOk="0">
                  <a:moveTo>
                    <a:pt x="2368" y="0"/>
                  </a:moveTo>
                  <a:lnTo>
                    <a:pt x="2368" y="0"/>
                  </a:lnTo>
                  <a:cubicBezTo>
                    <a:pt x="2102" y="2569"/>
                    <a:pt x="1568" y="3736"/>
                    <a:pt x="0" y="3970"/>
                  </a:cubicBezTo>
                  <a:cubicBezTo>
                    <a:pt x="1968" y="4504"/>
                    <a:pt x="2068" y="7506"/>
                    <a:pt x="2068" y="7506"/>
                  </a:cubicBezTo>
                  <a:cubicBezTo>
                    <a:pt x="2068" y="7506"/>
                    <a:pt x="3069" y="4303"/>
                    <a:pt x="4503" y="4003"/>
                  </a:cubicBezTo>
                  <a:cubicBezTo>
                    <a:pt x="2102" y="3069"/>
                    <a:pt x="2335" y="334"/>
                    <a:pt x="2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8"/>
            <p:cNvSpPr/>
            <p:nvPr/>
          </p:nvSpPr>
          <p:spPr>
            <a:xfrm>
              <a:off x="-787300" y="6304650"/>
              <a:ext cx="75650" cy="65975"/>
            </a:xfrm>
            <a:custGeom>
              <a:avLst/>
              <a:gdLst/>
              <a:ahLst/>
              <a:cxnLst/>
              <a:rect l="l" t="t" r="r" b="b"/>
              <a:pathLst>
                <a:path w="3026" h="2639" extrusionOk="0">
                  <a:moveTo>
                    <a:pt x="1426" y="1"/>
                  </a:moveTo>
                  <a:cubicBezTo>
                    <a:pt x="1352" y="1"/>
                    <a:pt x="1272" y="44"/>
                    <a:pt x="1235" y="119"/>
                  </a:cubicBezTo>
                  <a:cubicBezTo>
                    <a:pt x="1168" y="386"/>
                    <a:pt x="1068" y="686"/>
                    <a:pt x="968" y="953"/>
                  </a:cubicBezTo>
                  <a:cubicBezTo>
                    <a:pt x="734" y="1020"/>
                    <a:pt x="434" y="1053"/>
                    <a:pt x="167" y="1120"/>
                  </a:cubicBezTo>
                  <a:cubicBezTo>
                    <a:pt x="0" y="1153"/>
                    <a:pt x="0" y="1420"/>
                    <a:pt x="167" y="1453"/>
                  </a:cubicBezTo>
                  <a:cubicBezTo>
                    <a:pt x="401" y="1520"/>
                    <a:pt x="601" y="1587"/>
                    <a:pt x="801" y="1653"/>
                  </a:cubicBezTo>
                  <a:cubicBezTo>
                    <a:pt x="734" y="1920"/>
                    <a:pt x="668" y="2154"/>
                    <a:pt x="601" y="2421"/>
                  </a:cubicBezTo>
                  <a:cubicBezTo>
                    <a:pt x="574" y="2529"/>
                    <a:pt x="658" y="2638"/>
                    <a:pt x="762" y="2638"/>
                  </a:cubicBezTo>
                  <a:cubicBezTo>
                    <a:pt x="785" y="2638"/>
                    <a:pt x="810" y="2633"/>
                    <a:pt x="834" y="2621"/>
                  </a:cubicBezTo>
                  <a:cubicBezTo>
                    <a:pt x="1168" y="2454"/>
                    <a:pt x="1468" y="2287"/>
                    <a:pt x="1768" y="2087"/>
                  </a:cubicBezTo>
                  <a:lnTo>
                    <a:pt x="2302" y="2320"/>
                  </a:lnTo>
                  <a:cubicBezTo>
                    <a:pt x="2335" y="2354"/>
                    <a:pt x="2369" y="2354"/>
                    <a:pt x="2402" y="2354"/>
                  </a:cubicBezTo>
                  <a:cubicBezTo>
                    <a:pt x="2414" y="2360"/>
                    <a:pt x="2427" y="2363"/>
                    <a:pt x="2439" y="2363"/>
                  </a:cubicBezTo>
                  <a:cubicBezTo>
                    <a:pt x="2492" y="2363"/>
                    <a:pt x="2542" y="2308"/>
                    <a:pt x="2569" y="2254"/>
                  </a:cubicBezTo>
                  <a:cubicBezTo>
                    <a:pt x="2569" y="2187"/>
                    <a:pt x="2569" y="2154"/>
                    <a:pt x="2569" y="2120"/>
                  </a:cubicBezTo>
                  <a:cubicBezTo>
                    <a:pt x="2502" y="1954"/>
                    <a:pt x="2435" y="1787"/>
                    <a:pt x="2335" y="1620"/>
                  </a:cubicBezTo>
                  <a:cubicBezTo>
                    <a:pt x="2569" y="1386"/>
                    <a:pt x="2769" y="1153"/>
                    <a:pt x="2969" y="886"/>
                  </a:cubicBezTo>
                  <a:cubicBezTo>
                    <a:pt x="3025" y="774"/>
                    <a:pt x="2963" y="637"/>
                    <a:pt x="2842" y="637"/>
                  </a:cubicBezTo>
                  <a:cubicBezTo>
                    <a:pt x="2820" y="637"/>
                    <a:pt x="2795" y="642"/>
                    <a:pt x="2769" y="653"/>
                  </a:cubicBezTo>
                  <a:cubicBezTo>
                    <a:pt x="2502" y="686"/>
                    <a:pt x="2235" y="753"/>
                    <a:pt x="2002" y="786"/>
                  </a:cubicBezTo>
                  <a:cubicBezTo>
                    <a:pt x="1868" y="553"/>
                    <a:pt x="1735" y="319"/>
                    <a:pt x="1568" y="86"/>
                  </a:cubicBezTo>
                  <a:cubicBezTo>
                    <a:pt x="1539" y="27"/>
                    <a:pt x="1484" y="1"/>
                    <a:pt x="1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8"/>
            <p:cNvSpPr/>
            <p:nvPr/>
          </p:nvSpPr>
          <p:spPr>
            <a:xfrm>
              <a:off x="1272400" y="6294425"/>
              <a:ext cx="75650" cy="66400"/>
            </a:xfrm>
            <a:custGeom>
              <a:avLst/>
              <a:gdLst/>
              <a:ahLst/>
              <a:cxnLst/>
              <a:rect l="l" t="t" r="r" b="b"/>
              <a:pathLst>
                <a:path w="3026" h="2656" extrusionOk="0">
                  <a:moveTo>
                    <a:pt x="1435" y="1"/>
                  </a:moveTo>
                  <a:cubicBezTo>
                    <a:pt x="1359" y="1"/>
                    <a:pt x="1287" y="44"/>
                    <a:pt x="1269" y="119"/>
                  </a:cubicBezTo>
                  <a:cubicBezTo>
                    <a:pt x="1168" y="419"/>
                    <a:pt x="1068" y="686"/>
                    <a:pt x="1002" y="953"/>
                  </a:cubicBezTo>
                  <a:cubicBezTo>
                    <a:pt x="735" y="1020"/>
                    <a:pt x="468" y="1053"/>
                    <a:pt x="201" y="1120"/>
                  </a:cubicBezTo>
                  <a:cubicBezTo>
                    <a:pt x="1" y="1153"/>
                    <a:pt x="1" y="1420"/>
                    <a:pt x="201" y="1453"/>
                  </a:cubicBezTo>
                  <a:cubicBezTo>
                    <a:pt x="401" y="1520"/>
                    <a:pt x="601" y="1587"/>
                    <a:pt x="802" y="1654"/>
                  </a:cubicBezTo>
                  <a:cubicBezTo>
                    <a:pt x="735" y="1920"/>
                    <a:pt x="668" y="2154"/>
                    <a:pt x="601" y="2421"/>
                  </a:cubicBezTo>
                  <a:cubicBezTo>
                    <a:pt x="576" y="2548"/>
                    <a:pt x="667" y="2655"/>
                    <a:pt x="770" y="2655"/>
                  </a:cubicBezTo>
                  <a:cubicBezTo>
                    <a:pt x="803" y="2655"/>
                    <a:pt x="836" y="2645"/>
                    <a:pt x="868" y="2621"/>
                  </a:cubicBezTo>
                  <a:cubicBezTo>
                    <a:pt x="1168" y="2454"/>
                    <a:pt x="1469" y="2287"/>
                    <a:pt x="1769" y="2087"/>
                  </a:cubicBezTo>
                  <a:lnTo>
                    <a:pt x="2303" y="2321"/>
                  </a:lnTo>
                  <a:cubicBezTo>
                    <a:pt x="2336" y="2354"/>
                    <a:pt x="2369" y="2354"/>
                    <a:pt x="2403" y="2354"/>
                  </a:cubicBezTo>
                  <a:cubicBezTo>
                    <a:pt x="2415" y="2360"/>
                    <a:pt x="2428" y="2363"/>
                    <a:pt x="2442" y="2363"/>
                  </a:cubicBezTo>
                  <a:cubicBezTo>
                    <a:pt x="2503" y="2363"/>
                    <a:pt x="2569" y="2308"/>
                    <a:pt x="2569" y="2254"/>
                  </a:cubicBezTo>
                  <a:cubicBezTo>
                    <a:pt x="2603" y="2221"/>
                    <a:pt x="2603" y="2154"/>
                    <a:pt x="2569" y="2121"/>
                  </a:cubicBezTo>
                  <a:cubicBezTo>
                    <a:pt x="2503" y="1954"/>
                    <a:pt x="2436" y="1787"/>
                    <a:pt x="2369" y="1620"/>
                  </a:cubicBezTo>
                  <a:cubicBezTo>
                    <a:pt x="2603" y="1387"/>
                    <a:pt x="2803" y="1153"/>
                    <a:pt x="2970" y="886"/>
                  </a:cubicBezTo>
                  <a:cubicBezTo>
                    <a:pt x="3026" y="774"/>
                    <a:pt x="2964" y="638"/>
                    <a:pt x="2843" y="638"/>
                  </a:cubicBezTo>
                  <a:cubicBezTo>
                    <a:pt x="2820" y="638"/>
                    <a:pt x="2796" y="642"/>
                    <a:pt x="2770" y="653"/>
                  </a:cubicBezTo>
                  <a:cubicBezTo>
                    <a:pt x="2536" y="686"/>
                    <a:pt x="2269" y="753"/>
                    <a:pt x="2002" y="786"/>
                  </a:cubicBezTo>
                  <a:cubicBezTo>
                    <a:pt x="1869" y="553"/>
                    <a:pt x="1736" y="319"/>
                    <a:pt x="1602" y="86"/>
                  </a:cubicBezTo>
                  <a:cubicBezTo>
                    <a:pt x="1558" y="27"/>
                    <a:pt x="1495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8"/>
            <p:cNvSpPr/>
            <p:nvPr/>
          </p:nvSpPr>
          <p:spPr>
            <a:xfrm>
              <a:off x="4040325" y="6350175"/>
              <a:ext cx="78400" cy="96775"/>
            </a:xfrm>
            <a:custGeom>
              <a:avLst/>
              <a:gdLst/>
              <a:ahLst/>
              <a:cxnLst/>
              <a:rect l="l" t="t" r="r" b="b"/>
              <a:pathLst>
                <a:path w="3136" h="3871" extrusionOk="0">
                  <a:moveTo>
                    <a:pt x="1501" y="1"/>
                  </a:moveTo>
                  <a:lnTo>
                    <a:pt x="1501" y="1"/>
                  </a:lnTo>
                  <a:cubicBezTo>
                    <a:pt x="1635" y="601"/>
                    <a:pt x="967" y="1635"/>
                    <a:pt x="0" y="1669"/>
                  </a:cubicBezTo>
                  <a:cubicBezTo>
                    <a:pt x="834" y="2102"/>
                    <a:pt x="1201" y="2669"/>
                    <a:pt x="1501" y="3870"/>
                  </a:cubicBezTo>
                  <a:cubicBezTo>
                    <a:pt x="1668" y="3203"/>
                    <a:pt x="2001" y="1935"/>
                    <a:pt x="3136" y="1869"/>
                  </a:cubicBezTo>
                  <a:cubicBezTo>
                    <a:pt x="2302" y="1568"/>
                    <a:pt x="1701" y="868"/>
                    <a:pt x="1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8"/>
            <p:cNvSpPr/>
            <p:nvPr/>
          </p:nvSpPr>
          <p:spPr>
            <a:xfrm>
              <a:off x="5714000" y="357465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34"/>
                  </a:moveTo>
                  <a:lnTo>
                    <a:pt x="0" y="0"/>
                  </a:lnTo>
                  <a:cubicBezTo>
                    <a:pt x="0" y="0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8"/>
            <p:cNvSpPr/>
            <p:nvPr/>
          </p:nvSpPr>
          <p:spPr>
            <a:xfrm>
              <a:off x="6403750" y="5799950"/>
              <a:ext cx="100100" cy="125100"/>
            </a:xfrm>
            <a:custGeom>
              <a:avLst/>
              <a:gdLst/>
              <a:ahLst/>
              <a:cxnLst/>
              <a:rect l="l" t="t" r="r" b="b"/>
              <a:pathLst>
                <a:path w="4004" h="5004" extrusionOk="0">
                  <a:moveTo>
                    <a:pt x="1936" y="0"/>
                  </a:moveTo>
                  <a:cubicBezTo>
                    <a:pt x="2102" y="801"/>
                    <a:pt x="1235" y="2102"/>
                    <a:pt x="1" y="2202"/>
                  </a:cubicBezTo>
                  <a:cubicBezTo>
                    <a:pt x="1068" y="2736"/>
                    <a:pt x="1502" y="3436"/>
                    <a:pt x="1902" y="5004"/>
                  </a:cubicBezTo>
                  <a:cubicBezTo>
                    <a:pt x="2136" y="4137"/>
                    <a:pt x="2536" y="2502"/>
                    <a:pt x="4004" y="2435"/>
                  </a:cubicBezTo>
                  <a:cubicBezTo>
                    <a:pt x="2970" y="2002"/>
                    <a:pt x="2202" y="1101"/>
                    <a:pt x="1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8"/>
            <p:cNvSpPr/>
            <p:nvPr/>
          </p:nvSpPr>
          <p:spPr>
            <a:xfrm>
              <a:off x="6373325" y="3192675"/>
              <a:ext cx="160975" cy="198500"/>
            </a:xfrm>
            <a:custGeom>
              <a:avLst/>
              <a:gdLst/>
              <a:ahLst/>
              <a:cxnLst/>
              <a:rect l="l" t="t" r="r" b="b"/>
              <a:pathLst>
                <a:path w="6439" h="7940" extrusionOk="0">
                  <a:moveTo>
                    <a:pt x="3103" y="0"/>
                  </a:moveTo>
                  <a:cubicBezTo>
                    <a:pt x="3103" y="0"/>
                    <a:pt x="3104" y="9"/>
                    <a:pt x="3108" y="26"/>
                  </a:cubicBezTo>
                  <a:lnTo>
                    <a:pt x="3108" y="26"/>
                  </a:lnTo>
                  <a:cubicBezTo>
                    <a:pt x="3106" y="18"/>
                    <a:pt x="3105" y="9"/>
                    <a:pt x="3103" y="0"/>
                  </a:cubicBezTo>
                  <a:close/>
                  <a:moveTo>
                    <a:pt x="3108" y="26"/>
                  </a:moveTo>
                  <a:cubicBezTo>
                    <a:pt x="3350" y="1264"/>
                    <a:pt x="1988" y="3337"/>
                    <a:pt x="0" y="3469"/>
                  </a:cubicBezTo>
                  <a:cubicBezTo>
                    <a:pt x="1735" y="4337"/>
                    <a:pt x="2436" y="5437"/>
                    <a:pt x="3069" y="7939"/>
                  </a:cubicBezTo>
                  <a:cubicBezTo>
                    <a:pt x="3436" y="6572"/>
                    <a:pt x="4070" y="3970"/>
                    <a:pt x="6438" y="3836"/>
                  </a:cubicBezTo>
                  <a:cubicBezTo>
                    <a:pt x="3793" y="2892"/>
                    <a:pt x="3170" y="312"/>
                    <a:pt x="3108" y="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8"/>
            <p:cNvSpPr/>
            <p:nvPr/>
          </p:nvSpPr>
          <p:spPr>
            <a:xfrm>
              <a:off x="3679000" y="6267850"/>
              <a:ext cx="47875" cy="39175"/>
            </a:xfrm>
            <a:custGeom>
              <a:avLst/>
              <a:gdLst/>
              <a:ahLst/>
              <a:cxnLst/>
              <a:rect l="l" t="t" r="r" b="b"/>
              <a:pathLst>
                <a:path w="1915" h="1567" extrusionOk="0">
                  <a:moveTo>
                    <a:pt x="763" y="1"/>
                  </a:moveTo>
                  <a:cubicBezTo>
                    <a:pt x="709" y="1"/>
                    <a:pt x="655" y="6"/>
                    <a:pt x="601" y="16"/>
                  </a:cubicBezTo>
                  <a:cubicBezTo>
                    <a:pt x="134" y="149"/>
                    <a:pt x="34" y="716"/>
                    <a:pt x="1" y="1116"/>
                  </a:cubicBezTo>
                  <a:cubicBezTo>
                    <a:pt x="1" y="1417"/>
                    <a:pt x="226" y="1567"/>
                    <a:pt x="451" y="1567"/>
                  </a:cubicBezTo>
                  <a:cubicBezTo>
                    <a:pt x="676" y="1567"/>
                    <a:pt x="901" y="1417"/>
                    <a:pt x="901" y="1116"/>
                  </a:cubicBezTo>
                  <a:cubicBezTo>
                    <a:pt x="868" y="1050"/>
                    <a:pt x="868" y="983"/>
                    <a:pt x="901" y="916"/>
                  </a:cubicBezTo>
                  <a:lnTo>
                    <a:pt x="1001" y="1016"/>
                  </a:lnTo>
                  <a:cubicBezTo>
                    <a:pt x="1089" y="1097"/>
                    <a:pt x="1187" y="1131"/>
                    <a:pt x="1281" y="1131"/>
                  </a:cubicBezTo>
                  <a:cubicBezTo>
                    <a:pt x="1617" y="1131"/>
                    <a:pt x="1914" y="702"/>
                    <a:pt x="1602" y="416"/>
                  </a:cubicBezTo>
                  <a:cubicBezTo>
                    <a:pt x="1374" y="160"/>
                    <a:pt x="1074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8"/>
            <p:cNvSpPr/>
            <p:nvPr/>
          </p:nvSpPr>
          <p:spPr>
            <a:xfrm>
              <a:off x="5700650" y="2658150"/>
              <a:ext cx="28375" cy="20875"/>
            </a:xfrm>
            <a:custGeom>
              <a:avLst/>
              <a:gdLst/>
              <a:ahLst/>
              <a:cxnLst/>
              <a:rect l="l" t="t" r="r" b="b"/>
              <a:pathLst>
                <a:path w="1135" h="835" extrusionOk="0">
                  <a:moveTo>
                    <a:pt x="568" y="1"/>
                  </a:moveTo>
                  <a:cubicBezTo>
                    <a:pt x="1" y="1"/>
                    <a:pt x="1" y="835"/>
                    <a:pt x="568" y="835"/>
                  </a:cubicBezTo>
                  <a:cubicBezTo>
                    <a:pt x="1135" y="835"/>
                    <a:pt x="1135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8"/>
            <p:cNvSpPr/>
            <p:nvPr/>
          </p:nvSpPr>
          <p:spPr>
            <a:xfrm>
              <a:off x="5626425" y="1945350"/>
              <a:ext cx="36300" cy="31500"/>
            </a:xfrm>
            <a:custGeom>
              <a:avLst/>
              <a:gdLst/>
              <a:ahLst/>
              <a:cxnLst/>
              <a:rect l="l" t="t" r="r" b="b"/>
              <a:pathLst>
                <a:path w="1452" h="1260" extrusionOk="0">
                  <a:moveTo>
                    <a:pt x="1031" y="1"/>
                  </a:moveTo>
                  <a:cubicBezTo>
                    <a:pt x="818" y="1"/>
                    <a:pt x="601" y="143"/>
                    <a:pt x="601" y="426"/>
                  </a:cubicBezTo>
                  <a:lnTo>
                    <a:pt x="568" y="426"/>
                  </a:lnTo>
                  <a:cubicBezTo>
                    <a:pt x="1" y="426"/>
                    <a:pt x="1" y="1260"/>
                    <a:pt x="568" y="1260"/>
                  </a:cubicBezTo>
                  <a:cubicBezTo>
                    <a:pt x="1035" y="1260"/>
                    <a:pt x="1402" y="893"/>
                    <a:pt x="1435" y="426"/>
                  </a:cubicBezTo>
                  <a:cubicBezTo>
                    <a:pt x="1452" y="143"/>
                    <a:pt x="1243" y="1"/>
                    <a:pt x="1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8"/>
            <p:cNvSpPr/>
            <p:nvPr/>
          </p:nvSpPr>
          <p:spPr>
            <a:xfrm>
              <a:off x="1724700" y="6139175"/>
              <a:ext cx="35450" cy="30900"/>
            </a:xfrm>
            <a:custGeom>
              <a:avLst/>
              <a:gdLst/>
              <a:ahLst/>
              <a:cxnLst/>
              <a:rect l="l" t="t" r="r" b="b"/>
              <a:pathLst>
                <a:path w="1418" h="1236" extrusionOk="0">
                  <a:moveTo>
                    <a:pt x="1009" y="1"/>
                  </a:moveTo>
                  <a:cubicBezTo>
                    <a:pt x="801" y="1"/>
                    <a:pt x="584" y="134"/>
                    <a:pt x="567" y="401"/>
                  </a:cubicBezTo>
                  <a:lnTo>
                    <a:pt x="534" y="401"/>
                  </a:lnTo>
                  <a:cubicBezTo>
                    <a:pt x="11" y="434"/>
                    <a:pt x="0" y="1236"/>
                    <a:pt x="534" y="1236"/>
                  </a:cubicBezTo>
                  <a:cubicBezTo>
                    <a:pt x="545" y="1236"/>
                    <a:pt x="556" y="1235"/>
                    <a:pt x="567" y="1235"/>
                  </a:cubicBezTo>
                  <a:cubicBezTo>
                    <a:pt x="1034" y="1235"/>
                    <a:pt x="1401" y="868"/>
                    <a:pt x="1401" y="401"/>
                  </a:cubicBezTo>
                  <a:cubicBezTo>
                    <a:pt x="1418" y="134"/>
                    <a:pt x="1218" y="1"/>
                    <a:pt x="1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8"/>
            <p:cNvSpPr/>
            <p:nvPr/>
          </p:nvSpPr>
          <p:spPr>
            <a:xfrm>
              <a:off x="6227375" y="4021300"/>
              <a:ext cx="145950" cy="142750"/>
            </a:xfrm>
            <a:custGeom>
              <a:avLst/>
              <a:gdLst/>
              <a:ahLst/>
              <a:cxnLst/>
              <a:rect l="l" t="t" r="r" b="b"/>
              <a:pathLst>
                <a:path w="5838" h="5710" extrusionOk="0">
                  <a:moveTo>
                    <a:pt x="3042" y="446"/>
                  </a:moveTo>
                  <a:cubicBezTo>
                    <a:pt x="3107" y="446"/>
                    <a:pt x="3577" y="1555"/>
                    <a:pt x="3602" y="1555"/>
                  </a:cubicBezTo>
                  <a:cubicBezTo>
                    <a:pt x="3603" y="1555"/>
                    <a:pt x="3603" y="1554"/>
                    <a:pt x="3603" y="1552"/>
                  </a:cubicBezTo>
                  <a:cubicBezTo>
                    <a:pt x="3603" y="1652"/>
                    <a:pt x="3636" y="1719"/>
                    <a:pt x="3670" y="1786"/>
                  </a:cubicBezTo>
                  <a:lnTo>
                    <a:pt x="2469" y="1786"/>
                  </a:lnTo>
                  <a:cubicBezTo>
                    <a:pt x="2669" y="1352"/>
                    <a:pt x="2836" y="918"/>
                    <a:pt x="3036" y="451"/>
                  </a:cubicBezTo>
                  <a:cubicBezTo>
                    <a:pt x="3037" y="447"/>
                    <a:pt x="3039" y="446"/>
                    <a:pt x="3042" y="446"/>
                  </a:cubicBezTo>
                  <a:close/>
                  <a:moveTo>
                    <a:pt x="4070" y="2119"/>
                  </a:moveTo>
                  <a:cubicBezTo>
                    <a:pt x="4370" y="2119"/>
                    <a:pt x="4670" y="2119"/>
                    <a:pt x="4971" y="2152"/>
                  </a:cubicBezTo>
                  <a:cubicBezTo>
                    <a:pt x="5504" y="2186"/>
                    <a:pt x="5371" y="2186"/>
                    <a:pt x="5004" y="2486"/>
                  </a:cubicBezTo>
                  <a:lnTo>
                    <a:pt x="5004" y="2453"/>
                  </a:lnTo>
                  <a:lnTo>
                    <a:pt x="4370" y="3020"/>
                  </a:lnTo>
                  <a:cubicBezTo>
                    <a:pt x="4270" y="2720"/>
                    <a:pt x="4170" y="2419"/>
                    <a:pt x="4037" y="2119"/>
                  </a:cubicBezTo>
                  <a:close/>
                  <a:moveTo>
                    <a:pt x="2102" y="2119"/>
                  </a:moveTo>
                  <a:cubicBezTo>
                    <a:pt x="1969" y="2486"/>
                    <a:pt x="1835" y="2820"/>
                    <a:pt x="1735" y="3153"/>
                  </a:cubicBezTo>
                  <a:cubicBezTo>
                    <a:pt x="1301" y="2853"/>
                    <a:pt x="868" y="2553"/>
                    <a:pt x="467" y="2219"/>
                  </a:cubicBezTo>
                  <a:lnTo>
                    <a:pt x="568" y="2219"/>
                  </a:lnTo>
                  <a:lnTo>
                    <a:pt x="934" y="2186"/>
                  </a:lnTo>
                  <a:cubicBezTo>
                    <a:pt x="1301" y="2152"/>
                    <a:pt x="1668" y="2152"/>
                    <a:pt x="2069" y="2119"/>
                  </a:cubicBezTo>
                  <a:close/>
                  <a:moveTo>
                    <a:pt x="3770" y="2086"/>
                  </a:moveTo>
                  <a:lnTo>
                    <a:pt x="4037" y="2853"/>
                  </a:lnTo>
                  <a:cubicBezTo>
                    <a:pt x="4103" y="2953"/>
                    <a:pt x="4103" y="3086"/>
                    <a:pt x="4170" y="3187"/>
                  </a:cubicBezTo>
                  <a:cubicBezTo>
                    <a:pt x="3803" y="3487"/>
                    <a:pt x="3403" y="3787"/>
                    <a:pt x="3036" y="4087"/>
                  </a:cubicBezTo>
                  <a:cubicBezTo>
                    <a:pt x="2736" y="3887"/>
                    <a:pt x="2436" y="3654"/>
                    <a:pt x="2169" y="3453"/>
                  </a:cubicBezTo>
                  <a:cubicBezTo>
                    <a:pt x="2102" y="3420"/>
                    <a:pt x="2002" y="3353"/>
                    <a:pt x="1935" y="3287"/>
                  </a:cubicBezTo>
                  <a:cubicBezTo>
                    <a:pt x="2069" y="2886"/>
                    <a:pt x="2202" y="2486"/>
                    <a:pt x="2335" y="2086"/>
                  </a:cubicBezTo>
                  <a:close/>
                  <a:moveTo>
                    <a:pt x="4237" y="3453"/>
                  </a:moveTo>
                  <a:cubicBezTo>
                    <a:pt x="4433" y="4008"/>
                    <a:pt x="4596" y="4531"/>
                    <a:pt x="4759" y="5084"/>
                  </a:cubicBezTo>
                  <a:lnTo>
                    <a:pt x="4759" y="5084"/>
                  </a:lnTo>
                  <a:cubicBezTo>
                    <a:pt x="4229" y="4884"/>
                    <a:pt x="3700" y="4618"/>
                    <a:pt x="3269" y="4254"/>
                  </a:cubicBezTo>
                  <a:cubicBezTo>
                    <a:pt x="3603" y="4020"/>
                    <a:pt x="3903" y="3754"/>
                    <a:pt x="4237" y="3453"/>
                  </a:cubicBezTo>
                  <a:close/>
                  <a:moveTo>
                    <a:pt x="1835" y="3553"/>
                  </a:moveTo>
                  <a:cubicBezTo>
                    <a:pt x="2135" y="3754"/>
                    <a:pt x="2436" y="3954"/>
                    <a:pt x="2702" y="4154"/>
                  </a:cubicBezTo>
                  <a:lnTo>
                    <a:pt x="2836" y="4254"/>
                  </a:lnTo>
                  <a:cubicBezTo>
                    <a:pt x="2369" y="4621"/>
                    <a:pt x="1835" y="4988"/>
                    <a:pt x="1301" y="5321"/>
                  </a:cubicBezTo>
                  <a:lnTo>
                    <a:pt x="1301" y="5288"/>
                  </a:lnTo>
                  <a:cubicBezTo>
                    <a:pt x="1468" y="4721"/>
                    <a:pt x="1668" y="4121"/>
                    <a:pt x="1835" y="3553"/>
                  </a:cubicBezTo>
                  <a:close/>
                  <a:moveTo>
                    <a:pt x="3053" y="1"/>
                  </a:moveTo>
                  <a:cubicBezTo>
                    <a:pt x="3011" y="1"/>
                    <a:pt x="2969" y="18"/>
                    <a:pt x="2936" y="51"/>
                  </a:cubicBezTo>
                  <a:cubicBezTo>
                    <a:pt x="2669" y="618"/>
                    <a:pt x="2436" y="1218"/>
                    <a:pt x="2202" y="1786"/>
                  </a:cubicBezTo>
                  <a:cubicBezTo>
                    <a:pt x="1502" y="1819"/>
                    <a:pt x="801" y="1886"/>
                    <a:pt x="134" y="2019"/>
                  </a:cubicBezTo>
                  <a:cubicBezTo>
                    <a:pt x="34" y="2052"/>
                    <a:pt x="0" y="2152"/>
                    <a:pt x="67" y="2219"/>
                  </a:cubicBezTo>
                  <a:cubicBezTo>
                    <a:pt x="568" y="2653"/>
                    <a:pt x="1101" y="3053"/>
                    <a:pt x="1635" y="3420"/>
                  </a:cubicBezTo>
                  <a:cubicBezTo>
                    <a:pt x="1401" y="4121"/>
                    <a:pt x="1168" y="4821"/>
                    <a:pt x="968" y="5555"/>
                  </a:cubicBezTo>
                  <a:cubicBezTo>
                    <a:pt x="942" y="5632"/>
                    <a:pt x="1016" y="5710"/>
                    <a:pt x="1097" y="5710"/>
                  </a:cubicBezTo>
                  <a:cubicBezTo>
                    <a:pt x="1121" y="5710"/>
                    <a:pt x="1145" y="5703"/>
                    <a:pt x="1168" y="5688"/>
                  </a:cubicBezTo>
                  <a:cubicBezTo>
                    <a:pt x="1835" y="5321"/>
                    <a:pt x="2502" y="4888"/>
                    <a:pt x="3103" y="4421"/>
                  </a:cubicBezTo>
                  <a:cubicBezTo>
                    <a:pt x="3636" y="4854"/>
                    <a:pt x="4270" y="5221"/>
                    <a:pt x="4937" y="5455"/>
                  </a:cubicBezTo>
                  <a:cubicBezTo>
                    <a:pt x="4971" y="5455"/>
                    <a:pt x="5004" y="5455"/>
                    <a:pt x="5037" y="5421"/>
                  </a:cubicBezTo>
                  <a:cubicBezTo>
                    <a:pt x="5071" y="5421"/>
                    <a:pt x="5104" y="5355"/>
                    <a:pt x="5104" y="5288"/>
                  </a:cubicBezTo>
                  <a:cubicBezTo>
                    <a:pt x="4871" y="4654"/>
                    <a:pt x="4670" y="3954"/>
                    <a:pt x="4470" y="3320"/>
                  </a:cubicBezTo>
                  <a:cubicBezTo>
                    <a:pt x="4871" y="2953"/>
                    <a:pt x="5304" y="2553"/>
                    <a:pt x="5738" y="2186"/>
                  </a:cubicBezTo>
                  <a:cubicBezTo>
                    <a:pt x="5838" y="2119"/>
                    <a:pt x="5771" y="1986"/>
                    <a:pt x="5671" y="1986"/>
                  </a:cubicBezTo>
                  <a:cubicBezTo>
                    <a:pt x="5104" y="1886"/>
                    <a:pt x="4537" y="1852"/>
                    <a:pt x="3937" y="1819"/>
                  </a:cubicBezTo>
                  <a:cubicBezTo>
                    <a:pt x="3736" y="1218"/>
                    <a:pt x="3470" y="618"/>
                    <a:pt x="3169" y="51"/>
                  </a:cubicBezTo>
                  <a:cubicBezTo>
                    <a:pt x="3136" y="18"/>
                    <a:pt x="3094" y="1"/>
                    <a:pt x="3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1" name="Google Shape;3391;p38"/>
          <p:cNvGrpSpPr/>
          <p:nvPr/>
        </p:nvGrpSpPr>
        <p:grpSpPr>
          <a:xfrm rot="-1334131">
            <a:off x="8228727" y="-578714"/>
            <a:ext cx="2256423" cy="2100951"/>
            <a:chOff x="4804682" y="534058"/>
            <a:chExt cx="2256511" cy="2101033"/>
          </a:xfrm>
        </p:grpSpPr>
        <p:pic>
          <p:nvPicPr>
            <p:cNvPr id="3392" name="Google Shape;3392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62595">
              <a:off x="4983825" y="743375"/>
              <a:ext cx="1898225" cy="168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3" name="Google Shape;3393;p38"/>
            <p:cNvSpPr txBox="1"/>
            <p:nvPr/>
          </p:nvSpPr>
          <p:spPr>
            <a:xfrm rot="-831683">
              <a:off x="5158167" y="1109943"/>
              <a:ext cx="1239702" cy="66154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29000"/>
                </a:scheme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ecial Elite"/>
                  <a:ea typeface="Special Elite"/>
                  <a:cs typeface="Special Elite"/>
                  <a:sym typeface="Special Elite"/>
                </a:rPr>
                <a:t>“Cryptid Academia Aesthetics…” </a:t>
              </a:r>
              <a:endParaRPr sz="11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endParaRPr>
            </a:p>
          </p:txBody>
        </p:sp>
      </p:grpSp>
      <p:pic>
        <p:nvPicPr>
          <p:cNvPr id="3394" name="Google Shape;339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1738" y="4336775"/>
            <a:ext cx="1691726" cy="1364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5" name="Google Shape;339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389204">
            <a:off x="356599" y="321018"/>
            <a:ext cx="713201" cy="3386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6" name="Google Shape;3396;p38"/>
          <p:cNvGrpSpPr/>
          <p:nvPr/>
        </p:nvGrpSpPr>
        <p:grpSpPr>
          <a:xfrm rot="326762">
            <a:off x="7478189" y="-578663"/>
            <a:ext cx="2256316" cy="2100852"/>
            <a:chOff x="4804682" y="534058"/>
            <a:chExt cx="2256511" cy="2101033"/>
          </a:xfrm>
        </p:grpSpPr>
        <p:pic>
          <p:nvPicPr>
            <p:cNvPr id="3397" name="Google Shape;3397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62595">
              <a:off x="4983825" y="743375"/>
              <a:ext cx="1898225" cy="168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8" name="Google Shape;3398;p38"/>
            <p:cNvSpPr txBox="1"/>
            <p:nvPr/>
          </p:nvSpPr>
          <p:spPr>
            <a:xfrm rot="-831683">
              <a:off x="5158167" y="1109943"/>
              <a:ext cx="1239702" cy="66154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29000"/>
                </a:scheme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ecial Elite"/>
                  <a:ea typeface="Special Elite"/>
                  <a:cs typeface="Special Elite"/>
                  <a:sym typeface="Special Elite"/>
                </a:rPr>
                <a:t>“UFO...</a:t>
              </a:r>
              <a:endParaRPr sz="11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endParaRPr>
            </a:p>
          </p:txBody>
        </p:sp>
      </p:grpSp>
      <p:grpSp>
        <p:nvGrpSpPr>
          <p:cNvPr id="3399" name="Google Shape;3399;p38"/>
          <p:cNvGrpSpPr/>
          <p:nvPr/>
        </p:nvGrpSpPr>
        <p:grpSpPr>
          <a:xfrm rot="711567">
            <a:off x="7831886" y="-825063"/>
            <a:ext cx="2256385" cy="2100916"/>
            <a:chOff x="4804682" y="534058"/>
            <a:chExt cx="2256511" cy="2101033"/>
          </a:xfrm>
        </p:grpSpPr>
        <p:pic>
          <p:nvPicPr>
            <p:cNvPr id="3400" name="Google Shape;3400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62595">
              <a:off x="4983825" y="743375"/>
              <a:ext cx="1898225" cy="168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1" name="Google Shape;3401;p38"/>
            <p:cNvSpPr txBox="1"/>
            <p:nvPr/>
          </p:nvSpPr>
          <p:spPr>
            <a:xfrm rot="-831683">
              <a:off x="5158167" y="1109943"/>
              <a:ext cx="1239702" cy="66154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29000"/>
                </a:scheme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ecial Elite"/>
                  <a:ea typeface="Special Elite"/>
                  <a:cs typeface="Special Elite"/>
                  <a:sym typeface="Special Elite"/>
                </a:rPr>
                <a:t>“Cryptid Academia Aesthetics…” </a:t>
              </a:r>
              <a:endParaRPr sz="11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"/>
          <p:cNvPicPr preferRelativeResize="0"/>
          <p:nvPr/>
        </p:nvPicPr>
        <p:blipFill rotWithShape="1">
          <a:blip r:embed="rId2">
            <a:alphaModFix amt="51000"/>
          </a:blip>
          <a:srcRect t="9" b="9"/>
          <a:stretch/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"/>
          <p:cNvSpPr/>
          <p:nvPr/>
        </p:nvSpPr>
        <p:spPr>
          <a:xfrm>
            <a:off x="-150" y="50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313B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"/>
          <p:cNvSpPr txBox="1">
            <a:spLocks noGrp="1"/>
          </p:cNvSpPr>
          <p:nvPr>
            <p:ph type="title"/>
          </p:nvPr>
        </p:nvSpPr>
        <p:spPr>
          <a:xfrm>
            <a:off x="2360683" y="2414215"/>
            <a:ext cx="4425900" cy="9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0" name="Google Shape;330;p3"/>
          <p:cNvSpPr txBox="1">
            <a:spLocks noGrp="1"/>
          </p:cNvSpPr>
          <p:nvPr>
            <p:ph type="title" idx="2" hasCustomPrompt="1"/>
          </p:nvPr>
        </p:nvSpPr>
        <p:spPr>
          <a:xfrm>
            <a:off x="3650125" y="1352450"/>
            <a:ext cx="1839300" cy="9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1" name="Google Shape;331;p3"/>
          <p:cNvSpPr txBox="1">
            <a:spLocks noGrp="1"/>
          </p:cNvSpPr>
          <p:nvPr>
            <p:ph type="subTitle" idx="1"/>
          </p:nvPr>
        </p:nvSpPr>
        <p:spPr>
          <a:xfrm>
            <a:off x="2219571" y="3360106"/>
            <a:ext cx="4700400" cy="4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32" name="Google Shape;332;p3"/>
          <p:cNvGrpSpPr/>
          <p:nvPr/>
        </p:nvGrpSpPr>
        <p:grpSpPr>
          <a:xfrm rot="-460049">
            <a:off x="6733274" y="4010698"/>
            <a:ext cx="740198" cy="853363"/>
            <a:chOff x="3144925" y="412625"/>
            <a:chExt cx="1139100" cy="1313250"/>
          </a:xfrm>
        </p:grpSpPr>
        <p:sp>
          <p:nvSpPr>
            <p:cNvPr id="333" name="Google Shape;333;p3"/>
            <p:cNvSpPr/>
            <p:nvPr/>
          </p:nvSpPr>
          <p:spPr>
            <a:xfrm>
              <a:off x="3411775" y="958700"/>
              <a:ext cx="80925" cy="62500"/>
            </a:xfrm>
            <a:custGeom>
              <a:avLst/>
              <a:gdLst/>
              <a:ahLst/>
              <a:cxnLst/>
              <a:rect l="l" t="t" r="r" b="b"/>
              <a:pathLst>
                <a:path w="3237" h="2500" extrusionOk="0">
                  <a:moveTo>
                    <a:pt x="2854" y="1"/>
                  </a:moveTo>
                  <a:cubicBezTo>
                    <a:pt x="2376" y="1"/>
                    <a:pt x="1757" y="514"/>
                    <a:pt x="1468" y="698"/>
                  </a:cubicBezTo>
                  <a:cubicBezTo>
                    <a:pt x="1001" y="1032"/>
                    <a:pt x="0" y="1665"/>
                    <a:pt x="134" y="2299"/>
                  </a:cubicBezTo>
                  <a:cubicBezTo>
                    <a:pt x="167" y="2399"/>
                    <a:pt x="301" y="2499"/>
                    <a:pt x="401" y="2499"/>
                  </a:cubicBezTo>
                  <a:cubicBezTo>
                    <a:pt x="701" y="2466"/>
                    <a:pt x="834" y="2299"/>
                    <a:pt x="1001" y="2066"/>
                  </a:cubicBezTo>
                  <a:lnTo>
                    <a:pt x="1735" y="1332"/>
                  </a:lnTo>
                  <a:cubicBezTo>
                    <a:pt x="2035" y="1065"/>
                    <a:pt x="2369" y="865"/>
                    <a:pt x="2702" y="665"/>
                  </a:cubicBezTo>
                  <a:cubicBezTo>
                    <a:pt x="2903" y="531"/>
                    <a:pt x="3169" y="398"/>
                    <a:pt x="3236" y="164"/>
                  </a:cubicBezTo>
                  <a:cubicBezTo>
                    <a:pt x="3236" y="164"/>
                    <a:pt x="3236" y="131"/>
                    <a:pt x="3203" y="131"/>
                  </a:cubicBezTo>
                  <a:cubicBezTo>
                    <a:pt x="3103" y="38"/>
                    <a:pt x="2984" y="1"/>
                    <a:pt x="28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3406775" y="1021875"/>
              <a:ext cx="23275" cy="53025"/>
            </a:xfrm>
            <a:custGeom>
              <a:avLst/>
              <a:gdLst/>
              <a:ahLst/>
              <a:cxnLst/>
              <a:rect l="l" t="t" r="r" b="b"/>
              <a:pathLst>
                <a:path w="931" h="2121" extrusionOk="0">
                  <a:moveTo>
                    <a:pt x="855" y="0"/>
                  </a:moveTo>
                  <a:cubicBezTo>
                    <a:pt x="848" y="0"/>
                    <a:pt x="842" y="2"/>
                    <a:pt x="834" y="6"/>
                  </a:cubicBezTo>
                  <a:cubicBezTo>
                    <a:pt x="601" y="39"/>
                    <a:pt x="501" y="173"/>
                    <a:pt x="401" y="306"/>
                  </a:cubicBezTo>
                  <a:cubicBezTo>
                    <a:pt x="267" y="473"/>
                    <a:pt x="167" y="673"/>
                    <a:pt x="200" y="873"/>
                  </a:cubicBezTo>
                  <a:cubicBezTo>
                    <a:pt x="100" y="1273"/>
                    <a:pt x="0" y="1840"/>
                    <a:pt x="234" y="2041"/>
                  </a:cubicBezTo>
                  <a:cubicBezTo>
                    <a:pt x="290" y="2097"/>
                    <a:pt x="339" y="2121"/>
                    <a:pt x="380" y="2121"/>
                  </a:cubicBezTo>
                  <a:cubicBezTo>
                    <a:pt x="557" y="2121"/>
                    <a:pt x="601" y="1688"/>
                    <a:pt x="601" y="1607"/>
                  </a:cubicBezTo>
                  <a:cubicBezTo>
                    <a:pt x="601" y="1307"/>
                    <a:pt x="667" y="1006"/>
                    <a:pt x="701" y="773"/>
                  </a:cubicBezTo>
                  <a:cubicBezTo>
                    <a:pt x="734" y="606"/>
                    <a:pt x="834" y="273"/>
                    <a:pt x="901" y="139"/>
                  </a:cubicBezTo>
                  <a:cubicBezTo>
                    <a:pt x="931" y="110"/>
                    <a:pt x="907" y="0"/>
                    <a:pt x="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4019700" y="1077675"/>
              <a:ext cx="10050" cy="43100"/>
            </a:xfrm>
            <a:custGeom>
              <a:avLst/>
              <a:gdLst/>
              <a:ahLst/>
              <a:cxnLst/>
              <a:rect l="l" t="t" r="r" b="b"/>
              <a:pathLst>
                <a:path w="402" h="1724" extrusionOk="0">
                  <a:moveTo>
                    <a:pt x="264" y="0"/>
                  </a:moveTo>
                  <a:cubicBezTo>
                    <a:pt x="226" y="0"/>
                    <a:pt x="184" y="25"/>
                    <a:pt x="168" y="75"/>
                  </a:cubicBezTo>
                  <a:cubicBezTo>
                    <a:pt x="1" y="542"/>
                    <a:pt x="68" y="1243"/>
                    <a:pt x="268" y="1710"/>
                  </a:cubicBezTo>
                  <a:cubicBezTo>
                    <a:pt x="268" y="1719"/>
                    <a:pt x="275" y="1723"/>
                    <a:pt x="285" y="1723"/>
                  </a:cubicBezTo>
                  <a:cubicBezTo>
                    <a:pt x="314" y="1723"/>
                    <a:pt x="368" y="1692"/>
                    <a:pt x="368" y="1643"/>
                  </a:cubicBezTo>
                  <a:cubicBezTo>
                    <a:pt x="401" y="1443"/>
                    <a:pt x="368" y="1143"/>
                    <a:pt x="334" y="909"/>
                  </a:cubicBezTo>
                  <a:cubicBezTo>
                    <a:pt x="268" y="609"/>
                    <a:pt x="334" y="376"/>
                    <a:pt x="334" y="75"/>
                  </a:cubicBezTo>
                  <a:cubicBezTo>
                    <a:pt x="334" y="25"/>
                    <a:pt x="301" y="0"/>
                    <a:pt x="2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3269175" y="1081625"/>
              <a:ext cx="924025" cy="644250"/>
            </a:xfrm>
            <a:custGeom>
              <a:avLst/>
              <a:gdLst/>
              <a:ahLst/>
              <a:cxnLst/>
              <a:rect l="l" t="t" r="r" b="b"/>
              <a:pathLst>
                <a:path w="36961" h="25770" extrusionOk="0">
                  <a:moveTo>
                    <a:pt x="5504" y="20599"/>
                  </a:moveTo>
                  <a:cubicBezTo>
                    <a:pt x="5571" y="20966"/>
                    <a:pt x="5704" y="21299"/>
                    <a:pt x="5938" y="21600"/>
                  </a:cubicBezTo>
                  <a:cubicBezTo>
                    <a:pt x="5771" y="21600"/>
                    <a:pt x="5671" y="21600"/>
                    <a:pt x="5571" y="21566"/>
                  </a:cubicBezTo>
                  <a:cubicBezTo>
                    <a:pt x="5571" y="21466"/>
                    <a:pt x="5604" y="21333"/>
                    <a:pt x="5604" y="21199"/>
                  </a:cubicBezTo>
                  <a:cubicBezTo>
                    <a:pt x="5604" y="20981"/>
                    <a:pt x="5429" y="20762"/>
                    <a:pt x="5216" y="20762"/>
                  </a:cubicBezTo>
                  <a:cubicBezTo>
                    <a:pt x="5201" y="20762"/>
                    <a:pt x="5186" y="20764"/>
                    <a:pt x="5171" y="20766"/>
                  </a:cubicBezTo>
                  <a:cubicBezTo>
                    <a:pt x="5271" y="20732"/>
                    <a:pt x="5371" y="20666"/>
                    <a:pt x="5504" y="20599"/>
                  </a:cubicBezTo>
                  <a:close/>
                  <a:moveTo>
                    <a:pt x="1568" y="22767"/>
                  </a:moveTo>
                  <a:cubicBezTo>
                    <a:pt x="1868" y="22800"/>
                    <a:pt x="2102" y="22800"/>
                    <a:pt x="2402" y="22800"/>
                  </a:cubicBezTo>
                  <a:cubicBezTo>
                    <a:pt x="2069" y="22934"/>
                    <a:pt x="1702" y="22934"/>
                    <a:pt x="1335" y="22934"/>
                  </a:cubicBezTo>
                  <a:cubicBezTo>
                    <a:pt x="1068" y="22934"/>
                    <a:pt x="868" y="22901"/>
                    <a:pt x="668" y="22800"/>
                  </a:cubicBezTo>
                  <a:cubicBezTo>
                    <a:pt x="1001" y="22800"/>
                    <a:pt x="1268" y="22767"/>
                    <a:pt x="1568" y="22767"/>
                  </a:cubicBezTo>
                  <a:close/>
                  <a:moveTo>
                    <a:pt x="5821" y="1"/>
                  </a:moveTo>
                  <a:cubicBezTo>
                    <a:pt x="5796" y="1"/>
                    <a:pt x="5771" y="17"/>
                    <a:pt x="5771" y="51"/>
                  </a:cubicBezTo>
                  <a:cubicBezTo>
                    <a:pt x="5371" y="3787"/>
                    <a:pt x="5938" y="7623"/>
                    <a:pt x="5838" y="11392"/>
                  </a:cubicBezTo>
                  <a:cubicBezTo>
                    <a:pt x="5838" y="11626"/>
                    <a:pt x="5838" y="11893"/>
                    <a:pt x="5771" y="12126"/>
                  </a:cubicBezTo>
                  <a:lnTo>
                    <a:pt x="5771" y="12426"/>
                  </a:lnTo>
                  <a:lnTo>
                    <a:pt x="5771" y="12893"/>
                  </a:lnTo>
                  <a:lnTo>
                    <a:pt x="5771" y="13394"/>
                  </a:lnTo>
                  <a:cubicBezTo>
                    <a:pt x="5771" y="13561"/>
                    <a:pt x="5771" y="13727"/>
                    <a:pt x="5738" y="13927"/>
                  </a:cubicBezTo>
                  <a:cubicBezTo>
                    <a:pt x="5704" y="14995"/>
                    <a:pt x="5671" y="16129"/>
                    <a:pt x="5604" y="17230"/>
                  </a:cubicBezTo>
                  <a:cubicBezTo>
                    <a:pt x="5571" y="17997"/>
                    <a:pt x="5404" y="18964"/>
                    <a:pt x="5404" y="19898"/>
                  </a:cubicBezTo>
                  <a:cubicBezTo>
                    <a:pt x="4570" y="20065"/>
                    <a:pt x="3870" y="20465"/>
                    <a:pt x="3103" y="20832"/>
                  </a:cubicBezTo>
                  <a:cubicBezTo>
                    <a:pt x="2902" y="20966"/>
                    <a:pt x="2669" y="21066"/>
                    <a:pt x="2435" y="21166"/>
                  </a:cubicBezTo>
                  <a:lnTo>
                    <a:pt x="2202" y="21166"/>
                  </a:lnTo>
                  <a:cubicBezTo>
                    <a:pt x="1935" y="21166"/>
                    <a:pt x="1768" y="21333"/>
                    <a:pt x="1702" y="21500"/>
                  </a:cubicBezTo>
                  <a:cubicBezTo>
                    <a:pt x="1568" y="21566"/>
                    <a:pt x="1501" y="21633"/>
                    <a:pt x="1401" y="21666"/>
                  </a:cubicBezTo>
                  <a:cubicBezTo>
                    <a:pt x="1235" y="21666"/>
                    <a:pt x="1101" y="21633"/>
                    <a:pt x="1001" y="21633"/>
                  </a:cubicBezTo>
                  <a:cubicBezTo>
                    <a:pt x="1001" y="21466"/>
                    <a:pt x="1001" y="21333"/>
                    <a:pt x="868" y="21233"/>
                  </a:cubicBezTo>
                  <a:cubicBezTo>
                    <a:pt x="853" y="21203"/>
                    <a:pt x="824" y="21186"/>
                    <a:pt x="797" y="21186"/>
                  </a:cubicBezTo>
                  <a:cubicBezTo>
                    <a:pt x="765" y="21186"/>
                    <a:pt x="734" y="21211"/>
                    <a:pt x="734" y="21266"/>
                  </a:cubicBezTo>
                  <a:cubicBezTo>
                    <a:pt x="701" y="21399"/>
                    <a:pt x="734" y="21500"/>
                    <a:pt x="734" y="21633"/>
                  </a:cubicBezTo>
                  <a:cubicBezTo>
                    <a:pt x="567" y="21633"/>
                    <a:pt x="401" y="21666"/>
                    <a:pt x="267" y="21733"/>
                  </a:cubicBezTo>
                  <a:cubicBezTo>
                    <a:pt x="34" y="21833"/>
                    <a:pt x="0" y="22233"/>
                    <a:pt x="167" y="22434"/>
                  </a:cubicBezTo>
                  <a:cubicBezTo>
                    <a:pt x="100" y="22467"/>
                    <a:pt x="67" y="22500"/>
                    <a:pt x="67" y="22600"/>
                  </a:cubicBezTo>
                  <a:cubicBezTo>
                    <a:pt x="138" y="23165"/>
                    <a:pt x="750" y="23319"/>
                    <a:pt x="1419" y="23319"/>
                  </a:cubicBezTo>
                  <a:cubicBezTo>
                    <a:pt x="2015" y="23319"/>
                    <a:pt x="2657" y="23197"/>
                    <a:pt x="3003" y="23134"/>
                  </a:cubicBezTo>
                  <a:cubicBezTo>
                    <a:pt x="3416" y="23069"/>
                    <a:pt x="3840" y="23045"/>
                    <a:pt x="4266" y="23045"/>
                  </a:cubicBezTo>
                  <a:cubicBezTo>
                    <a:pt x="4939" y="23045"/>
                    <a:pt x="5618" y="23106"/>
                    <a:pt x="6272" y="23167"/>
                  </a:cubicBezTo>
                  <a:cubicBezTo>
                    <a:pt x="7039" y="23267"/>
                    <a:pt x="7773" y="23601"/>
                    <a:pt x="8540" y="23801"/>
                  </a:cubicBezTo>
                  <a:cubicBezTo>
                    <a:pt x="9874" y="24902"/>
                    <a:pt x="12042" y="25436"/>
                    <a:pt x="13543" y="25602"/>
                  </a:cubicBezTo>
                  <a:cubicBezTo>
                    <a:pt x="14471" y="25718"/>
                    <a:pt x="15409" y="25770"/>
                    <a:pt x="16351" y="25770"/>
                  </a:cubicBezTo>
                  <a:cubicBezTo>
                    <a:pt x="17847" y="25770"/>
                    <a:pt x="19354" y="25640"/>
                    <a:pt x="20849" y="25436"/>
                  </a:cubicBezTo>
                  <a:lnTo>
                    <a:pt x="21015" y="25436"/>
                  </a:lnTo>
                  <a:cubicBezTo>
                    <a:pt x="23917" y="25236"/>
                    <a:pt x="28788" y="25336"/>
                    <a:pt x="31356" y="23134"/>
                  </a:cubicBezTo>
                  <a:lnTo>
                    <a:pt x="31356" y="23134"/>
                  </a:lnTo>
                  <a:lnTo>
                    <a:pt x="31189" y="23301"/>
                  </a:lnTo>
                  <a:cubicBezTo>
                    <a:pt x="31134" y="23383"/>
                    <a:pt x="31192" y="23443"/>
                    <a:pt x="31252" y="23443"/>
                  </a:cubicBezTo>
                  <a:cubicBezTo>
                    <a:pt x="31265" y="23443"/>
                    <a:pt x="31278" y="23440"/>
                    <a:pt x="31289" y="23434"/>
                  </a:cubicBezTo>
                  <a:cubicBezTo>
                    <a:pt x="31723" y="23301"/>
                    <a:pt x="32090" y="23001"/>
                    <a:pt x="32424" y="22800"/>
                  </a:cubicBezTo>
                  <a:cubicBezTo>
                    <a:pt x="32457" y="22767"/>
                    <a:pt x="32524" y="22767"/>
                    <a:pt x="32557" y="22734"/>
                  </a:cubicBezTo>
                  <a:cubicBezTo>
                    <a:pt x="32695" y="22777"/>
                    <a:pt x="32844" y="22793"/>
                    <a:pt x="32999" y="22793"/>
                  </a:cubicBezTo>
                  <a:cubicBezTo>
                    <a:pt x="33444" y="22793"/>
                    <a:pt x="33938" y="22658"/>
                    <a:pt x="34358" y="22634"/>
                  </a:cubicBezTo>
                  <a:cubicBezTo>
                    <a:pt x="34925" y="22567"/>
                    <a:pt x="35426" y="22467"/>
                    <a:pt x="36026" y="22400"/>
                  </a:cubicBezTo>
                  <a:cubicBezTo>
                    <a:pt x="36293" y="22333"/>
                    <a:pt x="36693" y="22267"/>
                    <a:pt x="36927" y="22133"/>
                  </a:cubicBezTo>
                  <a:cubicBezTo>
                    <a:pt x="36960" y="22100"/>
                    <a:pt x="36960" y="22000"/>
                    <a:pt x="36927" y="21967"/>
                  </a:cubicBezTo>
                  <a:cubicBezTo>
                    <a:pt x="36560" y="21733"/>
                    <a:pt x="36293" y="21800"/>
                    <a:pt x="36026" y="21666"/>
                  </a:cubicBezTo>
                  <a:cubicBezTo>
                    <a:pt x="35769" y="21611"/>
                    <a:pt x="35512" y="21586"/>
                    <a:pt x="35249" y="21586"/>
                  </a:cubicBezTo>
                  <a:cubicBezTo>
                    <a:pt x="35035" y="21586"/>
                    <a:pt x="34817" y="21603"/>
                    <a:pt x="34592" y="21633"/>
                  </a:cubicBezTo>
                  <a:cubicBezTo>
                    <a:pt x="34358" y="21500"/>
                    <a:pt x="34091" y="21433"/>
                    <a:pt x="33858" y="21333"/>
                  </a:cubicBezTo>
                  <a:cubicBezTo>
                    <a:pt x="33257" y="21166"/>
                    <a:pt x="32690" y="21066"/>
                    <a:pt x="32090" y="20832"/>
                  </a:cubicBezTo>
                  <a:lnTo>
                    <a:pt x="31957" y="20832"/>
                  </a:lnTo>
                  <a:cubicBezTo>
                    <a:pt x="31548" y="20518"/>
                    <a:pt x="30871" y="20263"/>
                    <a:pt x="30320" y="20263"/>
                  </a:cubicBezTo>
                  <a:cubicBezTo>
                    <a:pt x="30287" y="20263"/>
                    <a:pt x="30254" y="20263"/>
                    <a:pt x="30222" y="20265"/>
                  </a:cubicBezTo>
                  <a:cubicBezTo>
                    <a:pt x="30255" y="17830"/>
                    <a:pt x="30355" y="15395"/>
                    <a:pt x="30455" y="12960"/>
                  </a:cubicBezTo>
                  <a:lnTo>
                    <a:pt x="30455" y="12660"/>
                  </a:lnTo>
                  <a:lnTo>
                    <a:pt x="30455" y="11959"/>
                  </a:lnTo>
                  <a:cubicBezTo>
                    <a:pt x="30455" y="11726"/>
                    <a:pt x="30522" y="11492"/>
                    <a:pt x="30522" y="11259"/>
                  </a:cubicBezTo>
                  <a:cubicBezTo>
                    <a:pt x="30522" y="11059"/>
                    <a:pt x="30522" y="10792"/>
                    <a:pt x="30556" y="10592"/>
                  </a:cubicBezTo>
                  <a:cubicBezTo>
                    <a:pt x="30622" y="7756"/>
                    <a:pt x="30722" y="4921"/>
                    <a:pt x="30556" y="2086"/>
                  </a:cubicBezTo>
                  <a:cubicBezTo>
                    <a:pt x="30556" y="2036"/>
                    <a:pt x="30531" y="2011"/>
                    <a:pt x="30501" y="2011"/>
                  </a:cubicBezTo>
                  <a:cubicBezTo>
                    <a:pt x="30472" y="2011"/>
                    <a:pt x="30439" y="2036"/>
                    <a:pt x="30422" y="2086"/>
                  </a:cubicBezTo>
                  <a:cubicBezTo>
                    <a:pt x="30255" y="5088"/>
                    <a:pt x="30055" y="8090"/>
                    <a:pt x="29888" y="11125"/>
                  </a:cubicBezTo>
                  <a:cubicBezTo>
                    <a:pt x="29688" y="11326"/>
                    <a:pt x="29688" y="11626"/>
                    <a:pt x="29855" y="11826"/>
                  </a:cubicBezTo>
                  <a:cubicBezTo>
                    <a:pt x="29688" y="14928"/>
                    <a:pt x="29555" y="17964"/>
                    <a:pt x="29455" y="20999"/>
                  </a:cubicBezTo>
                  <a:cubicBezTo>
                    <a:pt x="29421" y="21066"/>
                    <a:pt x="29388" y="21099"/>
                    <a:pt x="29388" y="21166"/>
                  </a:cubicBezTo>
                  <a:cubicBezTo>
                    <a:pt x="29121" y="21566"/>
                    <a:pt x="28788" y="21933"/>
                    <a:pt x="28554" y="22300"/>
                  </a:cubicBezTo>
                  <a:cubicBezTo>
                    <a:pt x="27720" y="22834"/>
                    <a:pt x="26619" y="23101"/>
                    <a:pt x="25685" y="23301"/>
                  </a:cubicBezTo>
                  <a:cubicBezTo>
                    <a:pt x="24518" y="23601"/>
                    <a:pt x="23350" y="23901"/>
                    <a:pt x="22216" y="24168"/>
                  </a:cubicBezTo>
                  <a:cubicBezTo>
                    <a:pt x="21582" y="24235"/>
                    <a:pt x="20949" y="24235"/>
                    <a:pt x="20382" y="24268"/>
                  </a:cubicBezTo>
                  <a:cubicBezTo>
                    <a:pt x="18917" y="24366"/>
                    <a:pt x="17440" y="24475"/>
                    <a:pt x="15966" y="24475"/>
                  </a:cubicBezTo>
                  <a:cubicBezTo>
                    <a:pt x="14923" y="24475"/>
                    <a:pt x="13880" y="24420"/>
                    <a:pt x="12843" y="24268"/>
                  </a:cubicBezTo>
                  <a:cubicBezTo>
                    <a:pt x="11675" y="24101"/>
                    <a:pt x="10608" y="23668"/>
                    <a:pt x="9674" y="23234"/>
                  </a:cubicBezTo>
                  <a:cubicBezTo>
                    <a:pt x="9340" y="22767"/>
                    <a:pt x="8773" y="22500"/>
                    <a:pt x="8173" y="22333"/>
                  </a:cubicBezTo>
                  <a:cubicBezTo>
                    <a:pt x="7539" y="21967"/>
                    <a:pt x="6905" y="21566"/>
                    <a:pt x="6238" y="21133"/>
                  </a:cubicBezTo>
                  <a:cubicBezTo>
                    <a:pt x="6171" y="18331"/>
                    <a:pt x="6171" y="15595"/>
                    <a:pt x="6205" y="12827"/>
                  </a:cubicBezTo>
                  <a:cubicBezTo>
                    <a:pt x="6238" y="12727"/>
                    <a:pt x="6272" y="12560"/>
                    <a:pt x="6205" y="12393"/>
                  </a:cubicBezTo>
                  <a:lnTo>
                    <a:pt x="6205" y="10825"/>
                  </a:lnTo>
                  <a:cubicBezTo>
                    <a:pt x="6205" y="7223"/>
                    <a:pt x="5871" y="3620"/>
                    <a:pt x="5871" y="51"/>
                  </a:cubicBezTo>
                  <a:cubicBezTo>
                    <a:pt x="5871" y="17"/>
                    <a:pt x="5846" y="1"/>
                    <a:pt x="5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532700" y="1116250"/>
              <a:ext cx="7525" cy="43375"/>
            </a:xfrm>
            <a:custGeom>
              <a:avLst/>
              <a:gdLst/>
              <a:ahLst/>
              <a:cxnLst/>
              <a:rect l="l" t="t" r="r" b="b"/>
              <a:pathLst>
                <a:path w="301" h="1735" extrusionOk="0">
                  <a:moveTo>
                    <a:pt x="300" y="0"/>
                  </a:moveTo>
                  <a:lnTo>
                    <a:pt x="300" y="0"/>
                  </a:lnTo>
                  <a:cubicBezTo>
                    <a:pt x="67" y="400"/>
                    <a:pt x="0" y="1034"/>
                    <a:pt x="34" y="1735"/>
                  </a:cubicBezTo>
                  <a:cubicBezTo>
                    <a:pt x="34" y="1168"/>
                    <a:pt x="67" y="567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505300" y="1492075"/>
              <a:ext cx="70775" cy="96325"/>
            </a:xfrm>
            <a:custGeom>
              <a:avLst/>
              <a:gdLst/>
              <a:ahLst/>
              <a:cxnLst/>
              <a:rect l="l" t="t" r="r" b="b"/>
              <a:pathLst>
                <a:path w="2831" h="3853" extrusionOk="0">
                  <a:moveTo>
                    <a:pt x="1071" y="819"/>
                  </a:moveTo>
                  <a:cubicBezTo>
                    <a:pt x="1105" y="819"/>
                    <a:pt x="1136" y="827"/>
                    <a:pt x="1163" y="845"/>
                  </a:cubicBezTo>
                  <a:lnTo>
                    <a:pt x="1230" y="845"/>
                  </a:lnTo>
                  <a:cubicBezTo>
                    <a:pt x="1253" y="837"/>
                    <a:pt x="1279" y="833"/>
                    <a:pt x="1305" y="833"/>
                  </a:cubicBezTo>
                  <a:cubicBezTo>
                    <a:pt x="1391" y="833"/>
                    <a:pt x="1487" y="877"/>
                    <a:pt x="1563" y="979"/>
                  </a:cubicBezTo>
                  <a:cubicBezTo>
                    <a:pt x="1563" y="979"/>
                    <a:pt x="1563" y="1012"/>
                    <a:pt x="1597" y="1012"/>
                  </a:cubicBezTo>
                  <a:cubicBezTo>
                    <a:pt x="1730" y="1012"/>
                    <a:pt x="1763" y="1079"/>
                    <a:pt x="1797" y="1179"/>
                  </a:cubicBezTo>
                  <a:lnTo>
                    <a:pt x="1997" y="1379"/>
                  </a:lnTo>
                  <a:cubicBezTo>
                    <a:pt x="2130" y="1479"/>
                    <a:pt x="2230" y="1579"/>
                    <a:pt x="2264" y="1712"/>
                  </a:cubicBezTo>
                  <a:lnTo>
                    <a:pt x="2264" y="1813"/>
                  </a:lnTo>
                  <a:cubicBezTo>
                    <a:pt x="2397" y="2179"/>
                    <a:pt x="2397" y="2580"/>
                    <a:pt x="2164" y="3013"/>
                  </a:cubicBezTo>
                  <a:cubicBezTo>
                    <a:pt x="2130" y="3147"/>
                    <a:pt x="1964" y="3147"/>
                    <a:pt x="1830" y="3147"/>
                  </a:cubicBezTo>
                  <a:cubicBezTo>
                    <a:pt x="1330" y="3047"/>
                    <a:pt x="996" y="2813"/>
                    <a:pt x="829" y="2413"/>
                  </a:cubicBezTo>
                  <a:cubicBezTo>
                    <a:pt x="763" y="2346"/>
                    <a:pt x="729" y="2213"/>
                    <a:pt x="729" y="2146"/>
                  </a:cubicBezTo>
                  <a:lnTo>
                    <a:pt x="729" y="2079"/>
                  </a:lnTo>
                  <a:cubicBezTo>
                    <a:pt x="663" y="1979"/>
                    <a:pt x="663" y="1813"/>
                    <a:pt x="663" y="1679"/>
                  </a:cubicBezTo>
                  <a:cubicBezTo>
                    <a:pt x="663" y="1412"/>
                    <a:pt x="729" y="1212"/>
                    <a:pt x="829" y="979"/>
                  </a:cubicBezTo>
                  <a:cubicBezTo>
                    <a:pt x="878" y="881"/>
                    <a:pt x="981" y="819"/>
                    <a:pt x="1071" y="819"/>
                  </a:cubicBezTo>
                  <a:close/>
                  <a:moveTo>
                    <a:pt x="1114" y="1"/>
                  </a:moveTo>
                  <a:cubicBezTo>
                    <a:pt x="265" y="1"/>
                    <a:pt x="1" y="1086"/>
                    <a:pt x="96" y="1813"/>
                  </a:cubicBezTo>
                  <a:cubicBezTo>
                    <a:pt x="162" y="2580"/>
                    <a:pt x="462" y="3514"/>
                    <a:pt x="1330" y="3814"/>
                  </a:cubicBezTo>
                  <a:cubicBezTo>
                    <a:pt x="1421" y="3841"/>
                    <a:pt x="1508" y="3853"/>
                    <a:pt x="1590" y="3853"/>
                  </a:cubicBezTo>
                  <a:cubicBezTo>
                    <a:pt x="2232" y="3853"/>
                    <a:pt x="2613" y="3108"/>
                    <a:pt x="2731" y="2546"/>
                  </a:cubicBezTo>
                  <a:cubicBezTo>
                    <a:pt x="2831" y="1712"/>
                    <a:pt x="2631" y="812"/>
                    <a:pt x="1930" y="245"/>
                  </a:cubicBezTo>
                  <a:cubicBezTo>
                    <a:pt x="1797" y="178"/>
                    <a:pt x="1663" y="145"/>
                    <a:pt x="1497" y="145"/>
                  </a:cubicBezTo>
                  <a:cubicBezTo>
                    <a:pt x="1430" y="78"/>
                    <a:pt x="1363" y="11"/>
                    <a:pt x="1263" y="11"/>
                  </a:cubicBezTo>
                  <a:cubicBezTo>
                    <a:pt x="1212" y="4"/>
                    <a:pt x="1162" y="1"/>
                    <a:pt x="1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415950" y="1047025"/>
              <a:ext cx="68400" cy="49225"/>
            </a:xfrm>
            <a:custGeom>
              <a:avLst/>
              <a:gdLst/>
              <a:ahLst/>
              <a:cxnLst/>
              <a:rect l="l" t="t" r="r" b="b"/>
              <a:pathLst>
                <a:path w="2736" h="1969" extrusionOk="0">
                  <a:moveTo>
                    <a:pt x="484" y="0"/>
                  </a:moveTo>
                  <a:cubicBezTo>
                    <a:pt x="442" y="0"/>
                    <a:pt x="401" y="34"/>
                    <a:pt x="401" y="101"/>
                  </a:cubicBezTo>
                  <a:cubicBezTo>
                    <a:pt x="0" y="1168"/>
                    <a:pt x="1935" y="1869"/>
                    <a:pt x="2736" y="1969"/>
                  </a:cubicBezTo>
                  <a:lnTo>
                    <a:pt x="2736" y="1935"/>
                  </a:lnTo>
                  <a:cubicBezTo>
                    <a:pt x="2168" y="1668"/>
                    <a:pt x="334" y="1135"/>
                    <a:pt x="534" y="201"/>
                  </a:cubicBezTo>
                  <a:lnTo>
                    <a:pt x="567" y="167"/>
                  </a:lnTo>
                  <a:lnTo>
                    <a:pt x="567" y="101"/>
                  </a:lnTo>
                  <a:cubicBezTo>
                    <a:pt x="567" y="34"/>
                    <a:pt x="526" y="0"/>
                    <a:pt x="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3471825" y="1111025"/>
              <a:ext cx="4175" cy="11700"/>
            </a:xfrm>
            <a:custGeom>
              <a:avLst/>
              <a:gdLst/>
              <a:ahLst/>
              <a:cxnLst/>
              <a:rect l="l" t="t" r="r" b="b"/>
              <a:pathLst>
                <a:path w="167" h="468" extrusionOk="0">
                  <a:moveTo>
                    <a:pt x="84" y="1"/>
                  </a:moveTo>
                  <a:cubicBezTo>
                    <a:pt x="42" y="1"/>
                    <a:pt x="0" y="26"/>
                    <a:pt x="0" y="76"/>
                  </a:cubicBezTo>
                  <a:cubicBezTo>
                    <a:pt x="0" y="209"/>
                    <a:pt x="0" y="309"/>
                    <a:pt x="67" y="443"/>
                  </a:cubicBezTo>
                  <a:cubicBezTo>
                    <a:pt x="67" y="459"/>
                    <a:pt x="75" y="468"/>
                    <a:pt x="88" y="468"/>
                  </a:cubicBezTo>
                  <a:cubicBezTo>
                    <a:pt x="100" y="468"/>
                    <a:pt x="117" y="459"/>
                    <a:pt x="134" y="443"/>
                  </a:cubicBezTo>
                  <a:cubicBezTo>
                    <a:pt x="167" y="309"/>
                    <a:pt x="167" y="209"/>
                    <a:pt x="167" y="76"/>
                  </a:cubicBezTo>
                  <a:cubicBezTo>
                    <a:pt x="167" y="26"/>
                    <a:pt x="125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3466825" y="1158975"/>
              <a:ext cx="32525" cy="249175"/>
            </a:xfrm>
            <a:custGeom>
              <a:avLst/>
              <a:gdLst/>
              <a:ahLst/>
              <a:cxnLst/>
              <a:rect l="l" t="t" r="r" b="b"/>
              <a:pathLst>
                <a:path w="1301" h="9967" extrusionOk="0">
                  <a:moveTo>
                    <a:pt x="384" y="1"/>
                  </a:moveTo>
                  <a:cubicBezTo>
                    <a:pt x="359" y="1"/>
                    <a:pt x="334" y="9"/>
                    <a:pt x="334" y="26"/>
                  </a:cubicBezTo>
                  <a:cubicBezTo>
                    <a:pt x="334" y="1627"/>
                    <a:pt x="801" y="3128"/>
                    <a:pt x="934" y="4696"/>
                  </a:cubicBezTo>
                  <a:cubicBezTo>
                    <a:pt x="1101" y="6530"/>
                    <a:pt x="267" y="8198"/>
                    <a:pt x="0" y="9966"/>
                  </a:cubicBezTo>
                  <a:cubicBezTo>
                    <a:pt x="300" y="8498"/>
                    <a:pt x="967" y="7164"/>
                    <a:pt x="1101" y="5663"/>
                  </a:cubicBezTo>
                  <a:cubicBezTo>
                    <a:pt x="1301" y="3795"/>
                    <a:pt x="534" y="1860"/>
                    <a:pt x="434" y="26"/>
                  </a:cubicBezTo>
                  <a:cubicBezTo>
                    <a:pt x="434" y="9"/>
                    <a:pt x="409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3465975" y="1429800"/>
              <a:ext cx="1675" cy="1100"/>
            </a:xfrm>
            <a:custGeom>
              <a:avLst/>
              <a:gdLst/>
              <a:ahLst/>
              <a:cxnLst/>
              <a:rect l="l" t="t" r="r" b="b"/>
              <a:pathLst>
                <a:path w="67" h="44" extrusionOk="0">
                  <a:moveTo>
                    <a:pt x="34" y="0"/>
                  </a:moveTo>
                  <a:cubicBezTo>
                    <a:pt x="1" y="0"/>
                    <a:pt x="1" y="34"/>
                    <a:pt x="34" y="34"/>
                  </a:cubicBezTo>
                  <a:cubicBezTo>
                    <a:pt x="41" y="40"/>
                    <a:pt x="46" y="43"/>
                    <a:pt x="50" y="43"/>
                  </a:cubicBezTo>
                  <a:cubicBezTo>
                    <a:pt x="66" y="43"/>
                    <a:pt x="61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3465975" y="1487750"/>
              <a:ext cx="5875" cy="30000"/>
            </a:xfrm>
            <a:custGeom>
              <a:avLst/>
              <a:gdLst/>
              <a:ahLst/>
              <a:cxnLst/>
              <a:rect l="l" t="t" r="r" b="b"/>
              <a:pathLst>
                <a:path w="235" h="1200" extrusionOk="0">
                  <a:moveTo>
                    <a:pt x="84" y="1"/>
                  </a:moveTo>
                  <a:cubicBezTo>
                    <a:pt x="59" y="1"/>
                    <a:pt x="34" y="17"/>
                    <a:pt x="34" y="51"/>
                  </a:cubicBezTo>
                  <a:cubicBezTo>
                    <a:pt x="34" y="418"/>
                    <a:pt x="1" y="851"/>
                    <a:pt x="167" y="1185"/>
                  </a:cubicBezTo>
                  <a:cubicBezTo>
                    <a:pt x="167" y="1196"/>
                    <a:pt x="175" y="1200"/>
                    <a:pt x="185" y="1200"/>
                  </a:cubicBezTo>
                  <a:cubicBezTo>
                    <a:pt x="205" y="1200"/>
                    <a:pt x="234" y="1185"/>
                    <a:pt x="234" y="1185"/>
                  </a:cubicBezTo>
                  <a:cubicBezTo>
                    <a:pt x="167" y="818"/>
                    <a:pt x="134" y="418"/>
                    <a:pt x="134" y="51"/>
                  </a:cubicBezTo>
                  <a:cubicBezTo>
                    <a:pt x="134" y="17"/>
                    <a:pt x="109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3460975" y="1543725"/>
              <a:ext cx="10025" cy="45725"/>
            </a:xfrm>
            <a:custGeom>
              <a:avLst/>
              <a:gdLst/>
              <a:ahLst/>
              <a:cxnLst/>
              <a:rect l="l" t="t" r="r" b="b"/>
              <a:pathLst>
                <a:path w="401" h="1829" extrusionOk="0">
                  <a:moveTo>
                    <a:pt x="340" y="0"/>
                  </a:moveTo>
                  <a:cubicBezTo>
                    <a:pt x="337" y="0"/>
                    <a:pt x="334" y="4"/>
                    <a:pt x="334" y="13"/>
                  </a:cubicBezTo>
                  <a:cubicBezTo>
                    <a:pt x="34" y="614"/>
                    <a:pt x="1" y="1281"/>
                    <a:pt x="334" y="1815"/>
                  </a:cubicBezTo>
                  <a:cubicBezTo>
                    <a:pt x="334" y="1824"/>
                    <a:pt x="340" y="1829"/>
                    <a:pt x="348" y="1829"/>
                  </a:cubicBezTo>
                  <a:cubicBezTo>
                    <a:pt x="367" y="1829"/>
                    <a:pt x="401" y="1805"/>
                    <a:pt x="401" y="1781"/>
                  </a:cubicBezTo>
                  <a:cubicBezTo>
                    <a:pt x="201" y="1214"/>
                    <a:pt x="101" y="647"/>
                    <a:pt x="367" y="80"/>
                  </a:cubicBezTo>
                  <a:cubicBezTo>
                    <a:pt x="367" y="31"/>
                    <a:pt x="350" y="0"/>
                    <a:pt x="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3577975" y="1520900"/>
              <a:ext cx="56475" cy="115250"/>
            </a:xfrm>
            <a:custGeom>
              <a:avLst/>
              <a:gdLst/>
              <a:ahLst/>
              <a:cxnLst/>
              <a:rect l="l" t="t" r="r" b="b"/>
              <a:pathLst>
                <a:path w="2259" h="4610" extrusionOk="0">
                  <a:moveTo>
                    <a:pt x="1642" y="1"/>
                  </a:moveTo>
                  <a:cubicBezTo>
                    <a:pt x="1617" y="1"/>
                    <a:pt x="1592" y="9"/>
                    <a:pt x="1592" y="26"/>
                  </a:cubicBezTo>
                  <a:cubicBezTo>
                    <a:pt x="1758" y="1827"/>
                    <a:pt x="824" y="3061"/>
                    <a:pt x="24" y="4562"/>
                  </a:cubicBezTo>
                  <a:cubicBezTo>
                    <a:pt x="0" y="4586"/>
                    <a:pt x="27" y="4610"/>
                    <a:pt x="56" y="4610"/>
                  </a:cubicBezTo>
                  <a:cubicBezTo>
                    <a:pt x="68" y="4610"/>
                    <a:pt x="81" y="4605"/>
                    <a:pt x="91" y="4596"/>
                  </a:cubicBezTo>
                  <a:cubicBezTo>
                    <a:pt x="858" y="3228"/>
                    <a:pt x="2259" y="1727"/>
                    <a:pt x="1692" y="26"/>
                  </a:cubicBezTo>
                  <a:cubicBezTo>
                    <a:pt x="1692" y="9"/>
                    <a:pt x="1667" y="1"/>
                    <a:pt x="1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3616925" y="149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3627750" y="1279450"/>
              <a:ext cx="17550" cy="169975"/>
            </a:xfrm>
            <a:custGeom>
              <a:avLst/>
              <a:gdLst/>
              <a:ahLst/>
              <a:cxnLst/>
              <a:rect l="l" t="t" r="r" b="b"/>
              <a:pathLst>
                <a:path w="702" h="6799" extrusionOk="0">
                  <a:moveTo>
                    <a:pt x="592" y="1"/>
                  </a:moveTo>
                  <a:cubicBezTo>
                    <a:pt x="583" y="1"/>
                    <a:pt x="575" y="3"/>
                    <a:pt x="568" y="10"/>
                  </a:cubicBezTo>
                  <a:cubicBezTo>
                    <a:pt x="34" y="644"/>
                    <a:pt x="1" y="1244"/>
                    <a:pt x="101" y="2045"/>
                  </a:cubicBezTo>
                  <a:cubicBezTo>
                    <a:pt x="234" y="2912"/>
                    <a:pt x="401" y="3646"/>
                    <a:pt x="335" y="4513"/>
                  </a:cubicBezTo>
                  <a:cubicBezTo>
                    <a:pt x="234" y="5247"/>
                    <a:pt x="168" y="6014"/>
                    <a:pt x="101" y="6748"/>
                  </a:cubicBezTo>
                  <a:cubicBezTo>
                    <a:pt x="101" y="6782"/>
                    <a:pt x="126" y="6798"/>
                    <a:pt x="151" y="6798"/>
                  </a:cubicBezTo>
                  <a:cubicBezTo>
                    <a:pt x="176" y="6798"/>
                    <a:pt x="201" y="6782"/>
                    <a:pt x="201" y="6748"/>
                  </a:cubicBezTo>
                  <a:cubicBezTo>
                    <a:pt x="234" y="5714"/>
                    <a:pt x="368" y="4680"/>
                    <a:pt x="435" y="3646"/>
                  </a:cubicBezTo>
                  <a:cubicBezTo>
                    <a:pt x="468" y="2345"/>
                    <a:pt x="1" y="1311"/>
                    <a:pt x="701" y="44"/>
                  </a:cubicBezTo>
                  <a:cubicBezTo>
                    <a:pt x="675" y="44"/>
                    <a:pt x="627" y="1"/>
                    <a:pt x="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3657200" y="1238000"/>
              <a:ext cx="7100" cy="5375"/>
            </a:xfrm>
            <a:custGeom>
              <a:avLst/>
              <a:gdLst/>
              <a:ahLst/>
              <a:cxnLst/>
              <a:rect l="l" t="t" r="r" b="b"/>
              <a:pathLst>
                <a:path w="284" h="215" extrusionOk="0">
                  <a:moveTo>
                    <a:pt x="224" y="0"/>
                  </a:moveTo>
                  <a:cubicBezTo>
                    <a:pt x="257" y="11"/>
                    <a:pt x="272" y="15"/>
                    <a:pt x="276" y="15"/>
                  </a:cubicBezTo>
                  <a:cubicBezTo>
                    <a:pt x="283" y="15"/>
                    <a:pt x="246" y="0"/>
                    <a:pt x="224" y="0"/>
                  </a:cubicBezTo>
                  <a:close/>
                  <a:moveTo>
                    <a:pt x="224" y="0"/>
                  </a:moveTo>
                  <a:lnTo>
                    <a:pt x="224" y="0"/>
                  </a:lnTo>
                  <a:cubicBezTo>
                    <a:pt x="157" y="34"/>
                    <a:pt x="91" y="134"/>
                    <a:pt x="24" y="167"/>
                  </a:cubicBezTo>
                  <a:cubicBezTo>
                    <a:pt x="0" y="191"/>
                    <a:pt x="10" y="214"/>
                    <a:pt x="30" y="214"/>
                  </a:cubicBezTo>
                  <a:cubicBezTo>
                    <a:pt x="38" y="214"/>
                    <a:pt x="47" y="210"/>
                    <a:pt x="57" y="200"/>
                  </a:cubicBezTo>
                  <a:cubicBezTo>
                    <a:pt x="191" y="200"/>
                    <a:pt x="224" y="134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3955700" y="1178725"/>
              <a:ext cx="11275" cy="12925"/>
            </a:xfrm>
            <a:custGeom>
              <a:avLst/>
              <a:gdLst/>
              <a:ahLst/>
              <a:cxnLst/>
              <a:rect l="l" t="t" r="r" b="b"/>
              <a:pathLst>
                <a:path w="451" h="517" extrusionOk="0">
                  <a:moveTo>
                    <a:pt x="105" y="1"/>
                  </a:moveTo>
                  <a:cubicBezTo>
                    <a:pt x="51" y="1"/>
                    <a:pt x="1" y="95"/>
                    <a:pt x="26" y="170"/>
                  </a:cubicBezTo>
                  <a:cubicBezTo>
                    <a:pt x="159" y="270"/>
                    <a:pt x="192" y="403"/>
                    <a:pt x="393" y="503"/>
                  </a:cubicBezTo>
                  <a:cubicBezTo>
                    <a:pt x="402" y="512"/>
                    <a:pt x="410" y="516"/>
                    <a:pt x="418" y="516"/>
                  </a:cubicBezTo>
                  <a:cubicBezTo>
                    <a:pt x="439" y="516"/>
                    <a:pt x="450" y="485"/>
                    <a:pt x="426" y="437"/>
                  </a:cubicBezTo>
                  <a:cubicBezTo>
                    <a:pt x="326" y="270"/>
                    <a:pt x="259" y="170"/>
                    <a:pt x="159" y="36"/>
                  </a:cubicBezTo>
                  <a:cubicBezTo>
                    <a:pt x="142" y="11"/>
                    <a:pt x="124" y="1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3979675" y="1242100"/>
              <a:ext cx="6075" cy="34900"/>
            </a:xfrm>
            <a:custGeom>
              <a:avLst/>
              <a:gdLst/>
              <a:ahLst/>
              <a:cxnLst/>
              <a:rect l="l" t="t" r="r" b="b"/>
              <a:pathLst>
                <a:path w="243" h="1396" extrusionOk="0">
                  <a:moveTo>
                    <a:pt x="166" y="0"/>
                  </a:moveTo>
                  <a:cubicBezTo>
                    <a:pt x="141" y="0"/>
                    <a:pt x="114" y="11"/>
                    <a:pt x="101" y="36"/>
                  </a:cubicBezTo>
                  <a:cubicBezTo>
                    <a:pt x="1" y="503"/>
                    <a:pt x="1" y="904"/>
                    <a:pt x="34" y="1371"/>
                  </a:cubicBezTo>
                  <a:cubicBezTo>
                    <a:pt x="34" y="1387"/>
                    <a:pt x="51" y="1396"/>
                    <a:pt x="67" y="1396"/>
                  </a:cubicBezTo>
                  <a:cubicBezTo>
                    <a:pt x="84" y="1396"/>
                    <a:pt x="101" y="1387"/>
                    <a:pt x="101" y="1371"/>
                  </a:cubicBezTo>
                  <a:cubicBezTo>
                    <a:pt x="134" y="970"/>
                    <a:pt x="134" y="503"/>
                    <a:pt x="201" y="70"/>
                  </a:cubicBezTo>
                  <a:cubicBezTo>
                    <a:pt x="242" y="29"/>
                    <a:pt x="20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3787875" y="1422500"/>
              <a:ext cx="207675" cy="241650"/>
            </a:xfrm>
            <a:custGeom>
              <a:avLst/>
              <a:gdLst/>
              <a:ahLst/>
              <a:cxnLst/>
              <a:rect l="l" t="t" r="r" b="b"/>
              <a:pathLst>
                <a:path w="8307" h="9666" extrusionOk="0">
                  <a:moveTo>
                    <a:pt x="7756" y="1"/>
                  </a:moveTo>
                  <a:cubicBezTo>
                    <a:pt x="7731" y="1"/>
                    <a:pt x="7706" y="9"/>
                    <a:pt x="7706" y="26"/>
                  </a:cubicBezTo>
                  <a:cubicBezTo>
                    <a:pt x="7973" y="1927"/>
                    <a:pt x="8040" y="4095"/>
                    <a:pt x="7172" y="5796"/>
                  </a:cubicBezTo>
                  <a:cubicBezTo>
                    <a:pt x="6605" y="6897"/>
                    <a:pt x="5471" y="7297"/>
                    <a:pt x="4370" y="7731"/>
                  </a:cubicBezTo>
                  <a:cubicBezTo>
                    <a:pt x="2936" y="8365"/>
                    <a:pt x="1735" y="9165"/>
                    <a:pt x="134" y="9466"/>
                  </a:cubicBezTo>
                  <a:cubicBezTo>
                    <a:pt x="1" y="9466"/>
                    <a:pt x="34" y="9666"/>
                    <a:pt x="167" y="9666"/>
                  </a:cubicBezTo>
                  <a:cubicBezTo>
                    <a:pt x="1702" y="9666"/>
                    <a:pt x="3136" y="8632"/>
                    <a:pt x="4537" y="8131"/>
                  </a:cubicBezTo>
                  <a:cubicBezTo>
                    <a:pt x="5671" y="7698"/>
                    <a:pt x="6639" y="7264"/>
                    <a:pt x="7272" y="6197"/>
                  </a:cubicBezTo>
                  <a:cubicBezTo>
                    <a:pt x="8306" y="4495"/>
                    <a:pt x="8040" y="1960"/>
                    <a:pt x="7806" y="26"/>
                  </a:cubicBezTo>
                  <a:cubicBezTo>
                    <a:pt x="7806" y="9"/>
                    <a:pt x="7781" y="1"/>
                    <a:pt x="7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3730325" y="1654950"/>
              <a:ext cx="39025" cy="6800"/>
            </a:xfrm>
            <a:custGeom>
              <a:avLst/>
              <a:gdLst/>
              <a:ahLst/>
              <a:cxnLst/>
              <a:rect l="l" t="t" r="r" b="b"/>
              <a:pathLst>
                <a:path w="1561" h="272" extrusionOk="0">
                  <a:moveTo>
                    <a:pt x="68" y="1"/>
                  </a:moveTo>
                  <a:cubicBezTo>
                    <a:pt x="1" y="1"/>
                    <a:pt x="1" y="34"/>
                    <a:pt x="68" y="34"/>
                  </a:cubicBezTo>
                  <a:cubicBezTo>
                    <a:pt x="501" y="168"/>
                    <a:pt x="968" y="201"/>
                    <a:pt x="1435" y="268"/>
                  </a:cubicBezTo>
                  <a:cubicBezTo>
                    <a:pt x="1440" y="270"/>
                    <a:pt x="1446" y="272"/>
                    <a:pt x="1451" y="272"/>
                  </a:cubicBezTo>
                  <a:cubicBezTo>
                    <a:pt x="1511" y="272"/>
                    <a:pt x="1561" y="101"/>
                    <a:pt x="1469" y="101"/>
                  </a:cubicBezTo>
                  <a:cubicBezTo>
                    <a:pt x="1002" y="34"/>
                    <a:pt x="501" y="34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3717000" y="1652450"/>
              <a:ext cx="850" cy="25"/>
            </a:xfrm>
            <a:custGeom>
              <a:avLst/>
              <a:gdLst/>
              <a:ahLst/>
              <a:cxnLst/>
              <a:rect l="l" t="t" r="r" b="b"/>
              <a:pathLst>
                <a:path w="34" h="1" extrusionOk="0">
                  <a:moveTo>
                    <a:pt x="0" y="1"/>
                  </a:moveTo>
                  <a:cubicBezTo>
                    <a:pt x="34" y="1"/>
                    <a:pt x="3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3687800" y="1614300"/>
              <a:ext cx="31950" cy="39575"/>
            </a:xfrm>
            <a:custGeom>
              <a:avLst/>
              <a:gdLst/>
              <a:ahLst/>
              <a:cxnLst/>
              <a:rect l="l" t="t" r="r" b="b"/>
              <a:pathLst>
                <a:path w="1278" h="1583" extrusionOk="0">
                  <a:moveTo>
                    <a:pt x="347" y="1"/>
                  </a:moveTo>
                  <a:cubicBezTo>
                    <a:pt x="334" y="1"/>
                    <a:pt x="318" y="9"/>
                    <a:pt x="301" y="26"/>
                  </a:cubicBezTo>
                  <a:cubicBezTo>
                    <a:pt x="1" y="693"/>
                    <a:pt x="534" y="1327"/>
                    <a:pt x="1135" y="1560"/>
                  </a:cubicBezTo>
                  <a:cubicBezTo>
                    <a:pt x="1151" y="1576"/>
                    <a:pt x="1169" y="1583"/>
                    <a:pt x="1185" y="1583"/>
                  </a:cubicBezTo>
                  <a:cubicBezTo>
                    <a:pt x="1238" y="1583"/>
                    <a:pt x="1278" y="1519"/>
                    <a:pt x="1202" y="1493"/>
                  </a:cubicBezTo>
                  <a:cubicBezTo>
                    <a:pt x="601" y="1193"/>
                    <a:pt x="301" y="726"/>
                    <a:pt x="368" y="26"/>
                  </a:cubicBezTo>
                  <a:cubicBezTo>
                    <a:pt x="368" y="9"/>
                    <a:pt x="359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3691975" y="1560400"/>
              <a:ext cx="8375" cy="27500"/>
            </a:xfrm>
            <a:custGeom>
              <a:avLst/>
              <a:gdLst/>
              <a:ahLst/>
              <a:cxnLst/>
              <a:rect l="l" t="t" r="r" b="b"/>
              <a:pathLst>
                <a:path w="335" h="1100" extrusionOk="0">
                  <a:moveTo>
                    <a:pt x="294" y="0"/>
                  </a:moveTo>
                  <a:cubicBezTo>
                    <a:pt x="285" y="0"/>
                    <a:pt x="276" y="5"/>
                    <a:pt x="267" y="14"/>
                  </a:cubicBezTo>
                  <a:cubicBezTo>
                    <a:pt x="0" y="314"/>
                    <a:pt x="0" y="681"/>
                    <a:pt x="101" y="1014"/>
                  </a:cubicBezTo>
                  <a:cubicBezTo>
                    <a:pt x="115" y="1073"/>
                    <a:pt x="155" y="1099"/>
                    <a:pt x="193" y="1099"/>
                  </a:cubicBezTo>
                  <a:cubicBezTo>
                    <a:pt x="242" y="1099"/>
                    <a:pt x="286" y="1056"/>
                    <a:pt x="267" y="981"/>
                  </a:cubicBezTo>
                  <a:cubicBezTo>
                    <a:pt x="167" y="647"/>
                    <a:pt x="201" y="347"/>
                    <a:pt x="334" y="80"/>
                  </a:cubicBezTo>
                  <a:cubicBezTo>
                    <a:pt x="334" y="31"/>
                    <a:pt x="316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3484325" y="843975"/>
              <a:ext cx="10875" cy="10425"/>
            </a:xfrm>
            <a:custGeom>
              <a:avLst/>
              <a:gdLst/>
              <a:ahLst/>
              <a:cxnLst/>
              <a:rect l="l" t="t" r="r" b="b"/>
              <a:pathLst>
                <a:path w="435" h="417" extrusionOk="0">
                  <a:moveTo>
                    <a:pt x="247" y="0"/>
                  </a:moveTo>
                  <a:cubicBezTo>
                    <a:pt x="226" y="0"/>
                    <a:pt x="201" y="17"/>
                    <a:pt x="167" y="50"/>
                  </a:cubicBezTo>
                  <a:lnTo>
                    <a:pt x="134" y="50"/>
                  </a:lnTo>
                  <a:cubicBezTo>
                    <a:pt x="101" y="50"/>
                    <a:pt x="67" y="50"/>
                    <a:pt x="1" y="117"/>
                  </a:cubicBezTo>
                  <a:lnTo>
                    <a:pt x="1" y="217"/>
                  </a:lnTo>
                  <a:lnTo>
                    <a:pt x="1" y="284"/>
                  </a:lnTo>
                  <a:cubicBezTo>
                    <a:pt x="1" y="384"/>
                    <a:pt x="67" y="417"/>
                    <a:pt x="134" y="417"/>
                  </a:cubicBezTo>
                  <a:cubicBezTo>
                    <a:pt x="234" y="417"/>
                    <a:pt x="267" y="384"/>
                    <a:pt x="267" y="284"/>
                  </a:cubicBezTo>
                  <a:cubicBezTo>
                    <a:pt x="401" y="217"/>
                    <a:pt x="434" y="117"/>
                    <a:pt x="301" y="50"/>
                  </a:cubicBezTo>
                  <a:cubicBezTo>
                    <a:pt x="284" y="17"/>
                    <a:pt x="267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3486000" y="812350"/>
              <a:ext cx="8350" cy="17075"/>
            </a:xfrm>
            <a:custGeom>
              <a:avLst/>
              <a:gdLst/>
              <a:ahLst/>
              <a:cxnLst/>
              <a:rect l="l" t="t" r="r" b="b"/>
              <a:pathLst>
                <a:path w="334" h="683" extrusionOk="0">
                  <a:moveTo>
                    <a:pt x="310" y="0"/>
                  </a:moveTo>
                  <a:cubicBezTo>
                    <a:pt x="300" y="0"/>
                    <a:pt x="287" y="4"/>
                    <a:pt x="267" y="14"/>
                  </a:cubicBezTo>
                  <a:cubicBezTo>
                    <a:pt x="34" y="181"/>
                    <a:pt x="0" y="381"/>
                    <a:pt x="167" y="648"/>
                  </a:cubicBezTo>
                  <a:cubicBezTo>
                    <a:pt x="179" y="672"/>
                    <a:pt x="203" y="683"/>
                    <a:pt x="227" y="683"/>
                  </a:cubicBezTo>
                  <a:cubicBezTo>
                    <a:pt x="270" y="683"/>
                    <a:pt x="310" y="646"/>
                    <a:pt x="267" y="581"/>
                  </a:cubicBezTo>
                  <a:cubicBezTo>
                    <a:pt x="200" y="381"/>
                    <a:pt x="234" y="214"/>
                    <a:pt x="334" y="47"/>
                  </a:cubicBezTo>
                  <a:cubicBezTo>
                    <a:pt x="334" y="24"/>
                    <a:pt x="334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3495275" y="802550"/>
              <a:ext cx="22350" cy="9500"/>
            </a:xfrm>
            <a:custGeom>
              <a:avLst/>
              <a:gdLst/>
              <a:ahLst/>
              <a:cxnLst/>
              <a:rect l="l" t="t" r="r" b="b"/>
              <a:pathLst>
                <a:path w="894" h="380" extrusionOk="0">
                  <a:moveTo>
                    <a:pt x="600" y="1"/>
                  </a:moveTo>
                  <a:cubicBezTo>
                    <a:pt x="394" y="1"/>
                    <a:pt x="166" y="137"/>
                    <a:pt x="30" y="273"/>
                  </a:cubicBezTo>
                  <a:cubicBezTo>
                    <a:pt x="1" y="301"/>
                    <a:pt x="22" y="379"/>
                    <a:pt x="70" y="379"/>
                  </a:cubicBezTo>
                  <a:cubicBezTo>
                    <a:pt x="78" y="379"/>
                    <a:pt x="87" y="377"/>
                    <a:pt x="96" y="373"/>
                  </a:cubicBezTo>
                  <a:cubicBezTo>
                    <a:pt x="230" y="273"/>
                    <a:pt x="330" y="239"/>
                    <a:pt x="463" y="206"/>
                  </a:cubicBezTo>
                  <a:cubicBezTo>
                    <a:pt x="513" y="173"/>
                    <a:pt x="572" y="173"/>
                    <a:pt x="634" y="173"/>
                  </a:cubicBezTo>
                  <a:cubicBezTo>
                    <a:pt x="697" y="173"/>
                    <a:pt x="763" y="173"/>
                    <a:pt x="830" y="139"/>
                  </a:cubicBezTo>
                  <a:cubicBezTo>
                    <a:pt x="851" y="160"/>
                    <a:pt x="865" y="168"/>
                    <a:pt x="874" y="168"/>
                  </a:cubicBezTo>
                  <a:cubicBezTo>
                    <a:pt x="894" y="168"/>
                    <a:pt x="886" y="129"/>
                    <a:pt x="863" y="106"/>
                  </a:cubicBezTo>
                  <a:cubicBezTo>
                    <a:pt x="789" y="31"/>
                    <a:pt x="697" y="1"/>
                    <a:pt x="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521850" y="804550"/>
              <a:ext cx="20875" cy="3775"/>
            </a:xfrm>
            <a:custGeom>
              <a:avLst/>
              <a:gdLst/>
              <a:ahLst/>
              <a:cxnLst/>
              <a:rect l="l" t="t" r="r" b="b"/>
              <a:pathLst>
                <a:path w="835" h="151" extrusionOk="0">
                  <a:moveTo>
                    <a:pt x="434" y="1"/>
                  </a:moveTo>
                  <a:cubicBezTo>
                    <a:pt x="309" y="1"/>
                    <a:pt x="184" y="9"/>
                    <a:pt x="67" y="26"/>
                  </a:cubicBezTo>
                  <a:cubicBezTo>
                    <a:pt x="1" y="26"/>
                    <a:pt x="1" y="126"/>
                    <a:pt x="67" y="126"/>
                  </a:cubicBezTo>
                  <a:cubicBezTo>
                    <a:pt x="184" y="143"/>
                    <a:pt x="301" y="151"/>
                    <a:pt x="422" y="151"/>
                  </a:cubicBezTo>
                  <a:cubicBezTo>
                    <a:pt x="543" y="151"/>
                    <a:pt x="668" y="143"/>
                    <a:pt x="801" y="126"/>
                  </a:cubicBezTo>
                  <a:cubicBezTo>
                    <a:pt x="835" y="126"/>
                    <a:pt x="835" y="59"/>
                    <a:pt x="801" y="26"/>
                  </a:cubicBezTo>
                  <a:cubicBezTo>
                    <a:pt x="684" y="9"/>
                    <a:pt x="559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552700" y="799550"/>
              <a:ext cx="10050" cy="4625"/>
            </a:xfrm>
            <a:custGeom>
              <a:avLst/>
              <a:gdLst/>
              <a:ahLst/>
              <a:cxnLst/>
              <a:rect l="l" t="t" r="r" b="b"/>
              <a:pathLst>
                <a:path w="402" h="185" extrusionOk="0">
                  <a:moveTo>
                    <a:pt x="201" y="1"/>
                  </a:moveTo>
                  <a:cubicBezTo>
                    <a:pt x="151" y="1"/>
                    <a:pt x="101" y="9"/>
                    <a:pt x="34" y="26"/>
                  </a:cubicBezTo>
                  <a:cubicBezTo>
                    <a:pt x="1" y="26"/>
                    <a:pt x="1" y="159"/>
                    <a:pt x="34" y="159"/>
                  </a:cubicBezTo>
                  <a:cubicBezTo>
                    <a:pt x="101" y="176"/>
                    <a:pt x="151" y="184"/>
                    <a:pt x="201" y="184"/>
                  </a:cubicBezTo>
                  <a:cubicBezTo>
                    <a:pt x="251" y="184"/>
                    <a:pt x="301" y="176"/>
                    <a:pt x="368" y="159"/>
                  </a:cubicBezTo>
                  <a:cubicBezTo>
                    <a:pt x="401" y="92"/>
                    <a:pt x="401" y="59"/>
                    <a:pt x="368" y="26"/>
                  </a:cubicBezTo>
                  <a:cubicBezTo>
                    <a:pt x="301" y="9"/>
                    <a:pt x="25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3830725" y="439100"/>
              <a:ext cx="3050" cy="850"/>
            </a:xfrm>
            <a:custGeom>
              <a:avLst/>
              <a:gdLst/>
              <a:ahLst/>
              <a:cxnLst/>
              <a:rect l="l" t="t" r="r" b="b"/>
              <a:pathLst>
                <a:path w="122" h="34" extrusionOk="0">
                  <a:moveTo>
                    <a:pt x="88" y="0"/>
                  </a:moveTo>
                  <a:cubicBezTo>
                    <a:pt x="1" y="0"/>
                    <a:pt x="40" y="0"/>
                    <a:pt x="95" y="22"/>
                  </a:cubicBezTo>
                  <a:lnTo>
                    <a:pt x="95" y="22"/>
                  </a:lnTo>
                  <a:cubicBezTo>
                    <a:pt x="88" y="12"/>
                    <a:pt x="88" y="0"/>
                    <a:pt x="88" y="0"/>
                  </a:cubicBezTo>
                  <a:close/>
                  <a:moveTo>
                    <a:pt x="95" y="22"/>
                  </a:moveTo>
                  <a:cubicBezTo>
                    <a:pt x="100" y="28"/>
                    <a:pt x="108" y="33"/>
                    <a:pt x="121" y="33"/>
                  </a:cubicBezTo>
                  <a:cubicBezTo>
                    <a:pt x="112" y="29"/>
                    <a:pt x="104" y="25"/>
                    <a:pt x="95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3405925" y="412625"/>
              <a:ext cx="646325" cy="578550"/>
            </a:xfrm>
            <a:custGeom>
              <a:avLst/>
              <a:gdLst/>
              <a:ahLst/>
              <a:cxnLst/>
              <a:rect l="l" t="t" r="r" b="b"/>
              <a:pathLst>
                <a:path w="25853" h="23142" extrusionOk="0">
                  <a:moveTo>
                    <a:pt x="22817" y="13401"/>
                  </a:moveTo>
                  <a:lnTo>
                    <a:pt x="22817" y="13401"/>
                  </a:lnTo>
                  <a:cubicBezTo>
                    <a:pt x="22794" y="13507"/>
                    <a:pt x="22766" y="13613"/>
                    <a:pt x="22740" y="13715"/>
                  </a:cubicBezTo>
                  <a:lnTo>
                    <a:pt x="22740" y="13715"/>
                  </a:lnTo>
                  <a:cubicBezTo>
                    <a:pt x="22737" y="13687"/>
                    <a:pt x="22729" y="13659"/>
                    <a:pt x="22717" y="13635"/>
                  </a:cubicBezTo>
                  <a:cubicBezTo>
                    <a:pt x="22751" y="13535"/>
                    <a:pt x="22784" y="13501"/>
                    <a:pt x="22817" y="13401"/>
                  </a:cubicBezTo>
                  <a:close/>
                  <a:moveTo>
                    <a:pt x="22709" y="13844"/>
                  </a:moveTo>
                  <a:cubicBezTo>
                    <a:pt x="22675" y="13985"/>
                    <a:pt x="22650" y="14119"/>
                    <a:pt x="22650" y="14235"/>
                  </a:cubicBezTo>
                  <a:cubicBezTo>
                    <a:pt x="22650" y="14202"/>
                    <a:pt x="22617" y="14168"/>
                    <a:pt x="22617" y="14135"/>
                  </a:cubicBezTo>
                  <a:cubicBezTo>
                    <a:pt x="22617" y="14068"/>
                    <a:pt x="22584" y="14068"/>
                    <a:pt x="22584" y="14035"/>
                  </a:cubicBezTo>
                  <a:cubicBezTo>
                    <a:pt x="22616" y="14003"/>
                    <a:pt x="22648" y="13910"/>
                    <a:pt x="22709" y="13844"/>
                  </a:cubicBezTo>
                  <a:close/>
                  <a:moveTo>
                    <a:pt x="4437" y="14702"/>
                  </a:moveTo>
                  <a:cubicBezTo>
                    <a:pt x="6239" y="14702"/>
                    <a:pt x="8107" y="14902"/>
                    <a:pt x="9941" y="15036"/>
                  </a:cubicBezTo>
                  <a:cubicBezTo>
                    <a:pt x="11204" y="15109"/>
                    <a:pt x="12427" y="15162"/>
                    <a:pt x="13653" y="15162"/>
                  </a:cubicBezTo>
                  <a:cubicBezTo>
                    <a:pt x="14662" y="15162"/>
                    <a:pt x="15674" y="15126"/>
                    <a:pt x="16713" y="15036"/>
                  </a:cubicBezTo>
                  <a:cubicBezTo>
                    <a:pt x="17547" y="14936"/>
                    <a:pt x="18381" y="14902"/>
                    <a:pt x="19215" y="14869"/>
                  </a:cubicBezTo>
                  <a:cubicBezTo>
                    <a:pt x="19474" y="14973"/>
                    <a:pt x="19761" y="15032"/>
                    <a:pt x="20042" y="15032"/>
                  </a:cubicBezTo>
                  <a:cubicBezTo>
                    <a:pt x="20303" y="15032"/>
                    <a:pt x="20558" y="14981"/>
                    <a:pt x="20782" y="14869"/>
                  </a:cubicBezTo>
                  <a:cubicBezTo>
                    <a:pt x="21716" y="14869"/>
                    <a:pt x="22584" y="14936"/>
                    <a:pt x="23484" y="15069"/>
                  </a:cubicBezTo>
                  <a:cubicBezTo>
                    <a:pt x="23451" y="15102"/>
                    <a:pt x="23451" y="15169"/>
                    <a:pt x="23451" y="15203"/>
                  </a:cubicBezTo>
                  <a:cubicBezTo>
                    <a:pt x="23484" y="15403"/>
                    <a:pt x="23618" y="15603"/>
                    <a:pt x="23651" y="15836"/>
                  </a:cubicBezTo>
                  <a:cubicBezTo>
                    <a:pt x="23751" y="16103"/>
                    <a:pt x="23785" y="16437"/>
                    <a:pt x="23818" y="16737"/>
                  </a:cubicBezTo>
                  <a:cubicBezTo>
                    <a:pt x="23885" y="17237"/>
                    <a:pt x="23818" y="17738"/>
                    <a:pt x="23918" y="18238"/>
                  </a:cubicBezTo>
                  <a:cubicBezTo>
                    <a:pt x="23918" y="18271"/>
                    <a:pt x="23918" y="18271"/>
                    <a:pt x="23951" y="18271"/>
                  </a:cubicBezTo>
                  <a:cubicBezTo>
                    <a:pt x="23366" y="19018"/>
                    <a:pt x="22560" y="19203"/>
                    <a:pt x="21727" y="19203"/>
                  </a:cubicBezTo>
                  <a:cubicBezTo>
                    <a:pt x="21184" y="19203"/>
                    <a:pt x="20629" y="19125"/>
                    <a:pt x="20115" y="19072"/>
                  </a:cubicBezTo>
                  <a:cubicBezTo>
                    <a:pt x="18714" y="18972"/>
                    <a:pt x="17313" y="18838"/>
                    <a:pt x="15912" y="18838"/>
                  </a:cubicBezTo>
                  <a:cubicBezTo>
                    <a:pt x="15534" y="18836"/>
                    <a:pt x="15156" y="18834"/>
                    <a:pt x="14778" y="18834"/>
                  </a:cubicBezTo>
                  <a:cubicBezTo>
                    <a:pt x="10887" y="18834"/>
                    <a:pt x="6998" y="18981"/>
                    <a:pt x="3137" y="19072"/>
                  </a:cubicBezTo>
                  <a:cubicBezTo>
                    <a:pt x="3070" y="19072"/>
                    <a:pt x="2970" y="19039"/>
                    <a:pt x="2870" y="19039"/>
                  </a:cubicBezTo>
                  <a:cubicBezTo>
                    <a:pt x="2903" y="19005"/>
                    <a:pt x="2936" y="19005"/>
                    <a:pt x="2970" y="18972"/>
                  </a:cubicBezTo>
                  <a:cubicBezTo>
                    <a:pt x="2970" y="18972"/>
                    <a:pt x="3036" y="18905"/>
                    <a:pt x="3036" y="18872"/>
                  </a:cubicBezTo>
                  <a:cubicBezTo>
                    <a:pt x="3070" y="18838"/>
                    <a:pt x="3070" y="18838"/>
                    <a:pt x="3036" y="18772"/>
                  </a:cubicBezTo>
                  <a:cubicBezTo>
                    <a:pt x="3036" y="18772"/>
                    <a:pt x="3036" y="18738"/>
                    <a:pt x="2970" y="18738"/>
                  </a:cubicBezTo>
                  <a:cubicBezTo>
                    <a:pt x="2970" y="18738"/>
                    <a:pt x="2970" y="18705"/>
                    <a:pt x="2936" y="18705"/>
                  </a:cubicBezTo>
                  <a:cubicBezTo>
                    <a:pt x="2569" y="18205"/>
                    <a:pt x="2203" y="17271"/>
                    <a:pt x="2269" y="16570"/>
                  </a:cubicBezTo>
                  <a:cubicBezTo>
                    <a:pt x="2403" y="16237"/>
                    <a:pt x="2569" y="15936"/>
                    <a:pt x="2770" y="15736"/>
                  </a:cubicBezTo>
                  <a:cubicBezTo>
                    <a:pt x="2903" y="15569"/>
                    <a:pt x="2870" y="15403"/>
                    <a:pt x="2736" y="15336"/>
                  </a:cubicBezTo>
                  <a:cubicBezTo>
                    <a:pt x="2827" y="15223"/>
                    <a:pt x="2933" y="15156"/>
                    <a:pt x="3044" y="15156"/>
                  </a:cubicBezTo>
                  <a:cubicBezTo>
                    <a:pt x="3096" y="15156"/>
                    <a:pt x="3150" y="15170"/>
                    <a:pt x="3203" y="15203"/>
                  </a:cubicBezTo>
                  <a:cubicBezTo>
                    <a:pt x="3213" y="15212"/>
                    <a:pt x="3223" y="15216"/>
                    <a:pt x="3232" y="15216"/>
                  </a:cubicBezTo>
                  <a:cubicBezTo>
                    <a:pt x="3253" y="15216"/>
                    <a:pt x="3270" y="15193"/>
                    <a:pt x="3270" y="15169"/>
                  </a:cubicBezTo>
                  <a:cubicBezTo>
                    <a:pt x="3237" y="15002"/>
                    <a:pt x="3137" y="14902"/>
                    <a:pt x="3103" y="14869"/>
                  </a:cubicBezTo>
                  <a:cubicBezTo>
                    <a:pt x="3537" y="14736"/>
                    <a:pt x="4037" y="14702"/>
                    <a:pt x="4437" y="14702"/>
                  </a:cubicBezTo>
                  <a:close/>
                  <a:moveTo>
                    <a:pt x="14613" y="0"/>
                  </a:moveTo>
                  <a:cubicBezTo>
                    <a:pt x="14054" y="0"/>
                    <a:pt x="13496" y="19"/>
                    <a:pt x="12944" y="58"/>
                  </a:cubicBezTo>
                  <a:cubicBezTo>
                    <a:pt x="12760" y="42"/>
                    <a:pt x="12568" y="33"/>
                    <a:pt x="12376" y="33"/>
                  </a:cubicBezTo>
                  <a:cubicBezTo>
                    <a:pt x="12185" y="33"/>
                    <a:pt x="11993" y="42"/>
                    <a:pt x="11809" y="58"/>
                  </a:cubicBezTo>
                  <a:cubicBezTo>
                    <a:pt x="10675" y="158"/>
                    <a:pt x="8841" y="359"/>
                    <a:pt x="7807" y="992"/>
                  </a:cubicBezTo>
                  <a:cubicBezTo>
                    <a:pt x="7640" y="1026"/>
                    <a:pt x="7473" y="1059"/>
                    <a:pt x="7306" y="1059"/>
                  </a:cubicBezTo>
                  <a:cubicBezTo>
                    <a:pt x="7239" y="1059"/>
                    <a:pt x="7239" y="1226"/>
                    <a:pt x="7306" y="1226"/>
                  </a:cubicBezTo>
                  <a:lnTo>
                    <a:pt x="7239" y="1226"/>
                  </a:lnTo>
                  <a:cubicBezTo>
                    <a:pt x="7173" y="1226"/>
                    <a:pt x="7173" y="1226"/>
                    <a:pt x="7139" y="1259"/>
                  </a:cubicBezTo>
                  <a:cubicBezTo>
                    <a:pt x="7106" y="1259"/>
                    <a:pt x="7106" y="1326"/>
                    <a:pt x="7106" y="1326"/>
                  </a:cubicBezTo>
                  <a:cubicBezTo>
                    <a:pt x="7073" y="1326"/>
                    <a:pt x="7006" y="1359"/>
                    <a:pt x="7006" y="1393"/>
                  </a:cubicBezTo>
                  <a:cubicBezTo>
                    <a:pt x="6973" y="1860"/>
                    <a:pt x="7006" y="2327"/>
                    <a:pt x="7073" y="2727"/>
                  </a:cubicBezTo>
                  <a:lnTo>
                    <a:pt x="7073" y="3027"/>
                  </a:lnTo>
                  <a:cubicBezTo>
                    <a:pt x="6939" y="2760"/>
                    <a:pt x="6806" y="2493"/>
                    <a:pt x="6739" y="2227"/>
                  </a:cubicBezTo>
                  <a:cubicBezTo>
                    <a:pt x="6806" y="2193"/>
                    <a:pt x="6839" y="2093"/>
                    <a:pt x="6772" y="2026"/>
                  </a:cubicBezTo>
                  <a:cubicBezTo>
                    <a:pt x="6739" y="1993"/>
                    <a:pt x="6672" y="1893"/>
                    <a:pt x="6639" y="1860"/>
                  </a:cubicBezTo>
                  <a:cubicBezTo>
                    <a:pt x="6606" y="1793"/>
                    <a:pt x="6572" y="1693"/>
                    <a:pt x="6439" y="1660"/>
                  </a:cubicBezTo>
                  <a:cubicBezTo>
                    <a:pt x="6258" y="1611"/>
                    <a:pt x="6068" y="1590"/>
                    <a:pt x="5873" y="1590"/>
                  </a:cubicBezTo>
                  <a:cubicBezTo>
                    <a:pt x="4991" y="1590"/>
                    <a:pt x="4008" y="2020"/>
                    <a:pt x="3270" y="2293"/>
                  </a:cubicBezTo>
                  <a:cubicBezTo>
                    <a:pt x="2336" y="2627"/>
                    <a:pt x="968" y="3061"/>
                    <a:pt x="501" y="3995"/>
                  </a:cubicBezTo>
                  <a:lnTo>
                    <a:pt x="501" y="4028"/>
                  </a:lnTo>
                  <a:cubicBezTo>
                    <a:pt x="268" y="4295"/>
                    <a:pt x="134" y="4595"/>
                    <a:pt x="101" y="4962"/>
                  </a:cubicBezTo>
                  <a:cubicBezTo>
                    <a:pt x="1" y="5562"/>
                    <a:pt x="234" y="6129"/>
                    <a:pt x="568" y="6563"/>
                  </a:cubicBezTo>
                  <a:cubicBezTo>
                    <a:pt x="802" y="7797"/>
                    <a:pt x="1435" y="9065"/>
                    <a:pt x="1769" y="9999"/>
                  </a:cubicBezTo>
                  <a:cubicBezTo>
                    <a:pt x="1902" y="10366"/>
                    <a:pt x="2436" y="12334"/>
                    <a:pt x="2836" y="13401"/>
                  </a:cubicBezTo>
                  <a:cubicBezTo>
                    <a:pt x="2836" y="13568"/>
                    <a:pt x="2903" y="13735"/>
                    <a:pt x="3070" y="13868"/>
                  </a:cubicBezTo>
                  <a:cubicBezTo>
                    <a:pt x="3137" y="14035"/>
                    <a:pt x="3237" y="14135"/>
                    <a:pt x="3270" y="14135"/>
                  </a:cubicBezTo>
                  <a:lnTo>
                    <a:pt x="3303" y="14135"/>
                  </a:lnTo>
                  <a:cubicBezTo>
                    <a:pt x="3337" y="14135"/>
                    <a:pt x="3337" y="14068"/>
                    <a:pt x="3337" y="14068"/>
                  </a:cubicBezTo>
                  <a:cubicBezTo>
                    <a:pt x="3470" y="14135"/>
                    <a:pt x="3604" y="14202"/>
                    <a:pt x="3770" y="14235"/>
                  </a:cubicBezTo>
                  <a:cubicBezTo>
                    <a:pt x="2903" y="14335"/>
                    <a:pt x="2102" y="14569"/>
                    <a:pt x="1669" y="15403"/>
                  </a:cubicBezTo>
                  <a:cubicBezTo>
                    <a:pt x="1402" y="16036"/>
                    <a:pt x="1102" y="17171"/>
                    <a:pt x="1302" y="18038"/>
                  </a:cubicBezTo>
                  <a:cubicBezTo>
                    <a:pt x="1302" y="18338"/>
                    <a:pt x="1435" y="18638"/>
                    <a:pt x="1602" y="18872"/>
                  </a:cubicBezTo>
                  <a:lnTo>
                    <a:pt x="1602" y="18972"/>
                  </a:lnTo>
                  <a:cubicBezTo>
                    <a:pt x="1602" y="19039"/>
                    <a:pt x="1669" y="19172"/>
                    <a:pt x="1769" y="19172"/>
                  </a:cubicBezTo>
                  <a:cubicBezTo>
                    <a:pt x="1836" y="19172"/>
                    <a:pt x="1902" y="19205"/>
                    <a:pt x="1969" y="19205"/>
                  </a:cubicBezTo>
                  <a:cubicBezTo>
                    <a:pt x="1969" y="19239"/>
                    <a:pt x="2002" y="19305"/>
                    <a:pt x="2069" y="19305"/>
                  </a:cubicBezTo>
                  <a:cubicBezTo>
                    <a:pt x="2469" y="19472"/>
                    <a:pt x="2736" y="19672"/>
                    <a:pt x="2836" y="20039"/>
                  </a:cubicBezTo>
                  <a:lnTo>
                    <a:pt x="2836" y="20373"/>
                  </a:lnTo>
                  <a:cubicBezTo>
                    <a:pt x="2836" y="20473"/>
                    <a:pt x="2903" y="20506"/>
                    <a:pt x="2936" y="20506"/>
                  </a:cubicBezTo>
                  <a:cubicBezTo>
                    <a:pt x="2803" y="21307"/>
                    <a:pt x="2603" y="22041"/>
                    <a:pt x="2102" y="22708"/>
                  </a:cubicBezTo>
                  <a:cubicBezTo>
                    <a:pt x="2074" y="22737"/>
                    <a:pt x="2119" y="22815"/>
                    <a:pt x="2154" y="22815"/>
                  </a:cubicBezTo>
                  <a:cubicBezTo>
                    <a:pt x="2159" y="22815"/>
                    <a:pt x="2165" y="22813"/>
                    <a:pt x="2169" y="22808"/>
                  </a:cubicBezTo>
                  <a:cubicBezTo>
                    <a:pt x="3003" y="22141"/>
                    <a:pt x="3570" y="21340"/>
                    <a:pt x="3303" y="20239"/>
                  </a:cubicBezTo>
                  <a:lnTo>
                    <a:pt x="3303" y="20206"/>
                  </a:lnTo>
                  <a:cubicBezTo>
                    <a:pt x="3303" y="19973"/>
                    <a:pt x="3303" y="19672"/>
                    <a:pt x="3270" y="19406"/>
                  </a:cubicBezTo>
                  <a:lnTo>
                    <a:pt x="3270" y="19406"/>
                  </a:lnTo>
                  <a:cubicBezTo>
                    <a:pt x="5042" y="19476"/>
                    <a:pt x="6782" y="19562"/>
                    <a:pt x="8534" y="19562"/>
                  </a:cubicBezTo>
                  <a:cubicBezTo>
                    <a:pt x="9289" y="19562"/>
                    <a:pt x="10046" y="19546"/>
                    <a:pt x="10809" y="19506"/>
                  </a:cubicBezTo>
                  <a:cubicBezTo>
                    <a:pt x="12558" y="19437"/>
                    <a:pt x="14291" y="19320"/>
                    <a:pt x="16041" y="19320"/>
                  </a:cubicBezTo>
                  <a:cubicBezTo>
                    <a:pt x="16828" y="19320"/>
                    <a:pt x="17618" y="19343"/>
                    <a:pt x="18414" y="19406"/>
                  </a:cubicBezTo>
                  <a:cubicBezTo>
                    <a:pt x="18721" y="19461"/>
                    <a:pt x="20333" y="19704"/>
                    <a:pt x="21789" y="19704"/>
                  </a:cubicBezTo>
                  <a:cubicBezTo>
                    <a:pt x="22075" y="19704"/>
                    <a:pt x="22355" y="19694"/>
                    <a:pt x="22617" y="19672"/>
                  </a:cubicBezTo>
                  <a:lnTo>
                    <a:pt x="22617" y="19672"/>
                  </a:lnTo>
                  <a:cubicBezTo>
                    <a:pt x="22317" y="20006"/>
                    <a:pt x="22250" y="20540"/>
                    <a:pt x="22417" y="20907"/>
                  </a:cubicBezTo>
                  <a:cubicBezTo>
                    <a:pt x="22684" y="21474"/>
                    <a:pt x="22617" y="23041"/>
                    <a:pt x="23518" y="23142"/>
                  </a:cubicBezTo>
                  <a:cubicBezTo>
                    <a:pt x="23584" y="23142"/>
                    <a:pt x="23618" y="23075"/>
                    <a:pt x="23618" y="23041"/>
                  </a:cubicBezTo>
                  <a:cubicBezTo>
                    <a:pt x="23518" y="22841"/>
                    <a:pt x="23351" y="22708"/>
                    <a:pt x="23284" y="22508"/>
                  </a:cubicBezTo>
                  <a:cubicBezTo>
                    <a:pt x="23084" y="22174"/>
                    <a:pt x="22951" y="21741"/>
                    <a:pt x="22817" y="21374"/>
                  </a:cubicBezTo>
                  <a:cubicBezTo>
                    <a:pt x="22650" y="20807"/>
                    <a:pt x="22917" y="20006"/>
                    <a:pt x="23351" y="19572"/>
                  </a:cubicBezTo>
                  <a:cubicBezTo>
                    <a:pt x="24085" y="19406"/>
                    <a:pt x="24452" y="19139"/>
                    <a:pt x="24118" y="18505"/>
                  </a:cubicBezTo>
                  <a:cubicBezTo>
                    <a:pt x="24085" y="18371"/>
                    <a:pt x="24118" y="18338"/>
                    <a:pt x="24118" y="18338"/>
                  </a:cubicBezTo>
                  <a:cubicBezTo>
                    <a:pt x="24185" y="17738"/>
                    <a:pt x="24152" y="17071"/>
                    <a:pt x="24085" y="16470"/>
                  </a:cubicBezTo>
                  <a:cubicBezTo>
                    <a:pt x="24018" y="16036"/>
                    <a:pt x="23985" y="15369"/>
                    <a:pt x="23618" y="15069"/>
                  </a:cubicBezTo>
                  <a:cubicBezTo>
                    <a:pt x="23751" y="15069"/>
                    <a:pt x="23751" y="14902"/>
                    <a:pt x="23651" y="14869"/>
                  </a:cubicBezTo>
                  <a:cubicBezTo>
                    <a:pt x="23184" y="14802"/>
                    <a:pt x="22751" y="14736"/>
                    <a:pt x="22250" y="14702"/>
                  </a:cubicBezTo>
                  <a:cubicBezTo>
                    <a:pt x="22317" y="14669"/>
                    <a:pt x="22417" y="14635"/>
                    <a:pt x="22517" y="14569"/>
                  </a:cubicBezTo>
                  <a:cubicBezTo>
                    <a:pt x="22590" y="14550"/>
                    <a:pt x="22653" y="14492"/>
                    <a:pt x="22684" y="14416"/>
                  </a:cubicBezTo>
                  <a:lnTo>
                    <a:pt x="22684" y="14416"/>
                  </a:lnTo>
                  <a:cubicBezTo>
                    <a:pt x="22690" y="14496"/>
                    <a:pt x="22747" y="14535"/>
                    <a:pt x="22812" y="14535"/>
                  </a:cubicBezTo>
                  <a:cubicBezTo>
                    <a:pt x="22847" y="14535"/>
                    <a:pt x="22884" y="14524"/>
                    <a:pt x="22917" y="14502"/>
                  </a:cubicBezTo>
                  <a:cubicBezTo>
                    <a:pt x="23451" y="14002"/>
                    <a:pt x="23518" y="13034"/>
                    <a:pt x="23651" y="12334"/>
                  </a:cubicBezTo>
                  <a:cubicBezTo>
                    <a:pt x="23785" y="11633"/>
                    <a:pt x="23985" y="10899"/>
                    <a:pt x="24185" y="10199"/>
                  </a:cubicBezTo>
                  <a:cubicBezTo>
                    <a:pt x="24252" y="10032"/>
                    <a:pt x="24285" y="9865"/>
                    <a:pt x="24318" y="9732"/>
                  </a:cubicBezTo>
                  <a:cubicBezTo>
                    <a:pt x="24385" y="9632"/>
                    <a:pt x="24418" y="9498"/>
                    <a:pt x="24418" y="9332"/>
                  </a:cubicBezTo>
                  <a:cubicBezTo>
                    <a:pt x="24438" y="9254"/>
                    <a:pt x="24379" y="9199"/>
                    <a:pt x="24312" y="9199"/>
                  </a:cubicBezTo>
                  <a:cubicBezTo>
                    <a:pt x="24265" y="9199"/>
                    <a:pt x="24213" y="9228"/>
                    <a:pt x="24185" y="9298"/>
                  </a:cubicBezTo>
                  <a:cubicBezTo>
                    <a:pt x="23918" y="10166"/>
                    <a:pt x="23685" y="11033"/>
                    <a:pt x="23451" y="11967"/>
                  </a:cubicBezTo>
                  <a:cubicBezTo>
                    <a:pt x="23351" y="12234"/>
                    <a:pt x="23251" y="12567"/>
                    <a:pt x="23117" y="12868"/>
                  </a:cubicBezTo>
                  <a:cubicBezTo>
                    <a:pt x="23318" y="12200"/>
                    <a:pt x="23451" y="11467"/>
                    <a:pt x="23518" y="10833"/>
                  </a:cubicBezTo>
                  <a:cubicBezTo>
                    <a:pt x="23851" y="8898"/>
                    <a:pt x="24452" y="7030"/>
                    <a:pt x="24785" y="5129"/>
                  </a:cubicBezTo>
                  <a:cubicBezTo>
                    <a:pt x="24785" y="5080"/>
                    <a:pt x="24767" y="5049"/>
                    <a:pt x="24732" y="5049"/>
                  </a:cubicBezTo>
                  <a:cubicBezTo>
                    <a:pt x="24719" y="5049"/>
                    <a:pt x="24703" y="5053"/>
                    <a:pt x="24685" y="5062"/>
                  </a:cubicBezTo>
                  <a:cubicBezTo>
                    <a:pt x="24252" y="5496"/>
                    <a:pt x="24118" y="6063"/>
                    <a:pt x="23985" y="6696"/>
                  </a:cubicBezTo>
                  <a:cubicBezTo>
                    <a:pt x="23785" y="7664"/>
                    <a:pt x="23484" y="8564"/>
                    <a:pt x="23151" y="9498"/>
                  </a:cubicBezTo>
                  <a:cubicBezTo>
                    <a:pt x="22851" y="10299"/>
                    <a:pt x="22684" y="11166"/>
                    <a:pt x="22417" y="12000"/>
                  </a:cubicBezTo>
                  <a:cubicBezTo>
                    <a:pt x="22250" y="12501"/>
                    <a:pt x="22083" y="13001"/>
                    <a:pt x="21750" y="13468"/>
                  </a:cubicBezTo>
                  <a:cubicBezTo>
                    <a:pt x="21616" y="13635"/>
                    <a:pt x="21450" y="13701"/>
                    <a:pt x="21316" y="13835"/>
                  </a:cubicBezTo>
                  <a:cubicBezTo>
                    <a:pt x="21316" y="13868"/>
                    <a:pt x="21283" y="13868"/>
                    <a:pt x="21283" y="13902"/>
                  </a:cubicBezTo>
                  <a:lnTo>
                    <a:pt x="21283" y="13968"/>
                  </a:lnTo>
                  <a:cubicBezTo>
                    <a:pt x="21249" y="14002"/>
                    <a:pt x="21249" y="14035"/>
                    <a:pt x="21249" y="14068"/>
                  </a:cubicBezTo>
                  <a:lnTo>
                    <a:pt x="21249" y="14168"/>
                  </a:lnTo>
                  <a:lnTo>
                    <a:pt x="21116" y="14302"/>
                  </a:lnTo>
                  <a:cubicBezTo>
                    <a:pt x="21083" y="14302"/>
                    <a:pt x="21083" y="14302"/>
                    <a:pt x="21016" y="14335"/>
                  </a:cubicBezTo>
                  <a:cubicBezTo>
                    <a:pt x="20923" y="14459"/>
                    <a:pt x="20802" y="14639"/>
                    <a:pt x="20653" y="14639"/>
                  </a:cubicBezTo>
                  <a:cubicBezTo>
                    <a:pt x="20641" y="14639"/>
                    <a:pt x="20628" y="14638"/>
                    <a:pt x="20616" y="14635"/>
                  </a:cubicBezTo>
                  <a:cubicBezTo>
                    <a:pt x="20560" y="14613"/>
                    <a:pt x="20501" y="14606"/>
                    <a:pt x="20440" y="14606"/>
                  </a:cubicBezTo>
                  <a:cubicBezTo>
                    <a:pt x="20319" y="14606"/>
                    <a:pt x="20193" y="14635"/>
                    <a:pt x="20082" y="14635"/>
                  </a:cubicBezTo>
                  <a:cubicBezTo>
                    <a:pt x="19904" y="14635"/>
                    <a:pt x="19733" y="14622"/>
                    <a:pt x="19568" y="14622"/>
                  </a:cubicBezTo>
                  <a:cubicBezTo>
                    <a:pt x="19362" y="14622"/>
                    <a:pt x="19167" y="14643"/>
                    <a:pt x="18981" y="14736"/>
                  </a:cubicBezTo>
                  <a:cubicBezTo>
                    <a:pt x="17747" y="14802"/>
                    <a:pt x="16446" y="14836"/>
                    <a:pt x="15178" y="14869"/>
                  </a:cubicBezTo>
                  <a:cubicBezTo>
                    <a:pt x="14989" y="14871"/>
                    <a:pt x="14799" y="14873"/>
                    <a:pt x="14609" y="14873"/>
                  </a:cubicBezTo>
                  <a:cubicBezTo>
                    <a:pt x="12222" y="14873"/>
                    <a:pt x="9785" y="14685"/>
                    <a:pt x="7406" y="14469"/>
                  </a:cubicBezTo>
                  <a:lnTo>
                    <a:pt x="7406" y="14402"/>
                  </a:lnTo>
                  <a:cubicBezTo>
                    <a:pt x="6973" y="14002"/>
                    <a:pt x="6406" y="13868"/>
                    <a:pt x="5939" y="13535"/>
                  </a:cubicBezTo>
                  <a:cubicBezTo>
                    <a:pt x="5338" y="13068"/>
                    <a:pt x="4904" y="12501"/>
                    <a:pt x="4471" y="11900"/>
                  </a:cubicBezTo>
                  <a:cubicBezTo>
                    <a:pt x="3604" y="10699"/>
                    <a:pt x="3070" y="9232"/>
                    <a:pt x="2569" y="7897"/>
                  </a:cubicBezTo>
                  <a:cubicBezTo>
                    <a:pt x="2546" y="7874"/>
                    <a:pt x="2518" y="7863"/>
                    <a:pt x="2492" y="7863"/>
                  </a:cubicBezTo>
                  <a:cubicBezTo>
                    <a:pt x="2444" y="7863"/>
                    <a:pt x="2403" y="7899"/>
                    <a:pt x="2403" y="7964"/>
                  </a:cubicBezTo>
                  <a:cubicBezTo>
                    <a:pt x="2803" y="9532"/>
                    <a:pt x="3337" y="11066"/>
                    <a:pt x="4137" y="12501"/>
                  </a:cubicBezTo>
                  <a:cubicBezTo>
                    <a:pt x="4271" y="12701"/>
                    <a:pt x="4437" y="13001"/>
                    <a:pt x="4638" y="13301"/>
                  </a:cubicBezTo>
                  <a:lnTo>
                    <a:pt x="4571" y="13201"/>
                  </a:lnTo>
                  <a:cubicBezTo>
                    <a:pt x="4471" y="13134"/>
                    <a:pt x="4404" y="13034"/>
                    <a:pt x="4271" y="12968"/>
                  </a:cubicBezTo>
                  <a:lnTo>
                    <a:pt x="4271" y="12901"/>
                  </a:lnTo>
                  <a:cubicBezTo>
                    <a:pt x="4137" y="12801"/>
                    <a:pt x="4004" y="12634"/>
                    <a:pt x="3904" y="12534"/>
                  </a:cubicBezTo>
                  <a:cubicBezTo>
                    <a:pt x="3904" y="12534"/>
                    <a:pt x="3904" y="12501"/>
                    <a:pt x="3837" y="12501"/>
                  </a:cubicBezTo>
                  <a:cubicBezTo>
                    <a:pt x="3739" y="12383"/>
                    <a:pt x="3630" y="12335"/>
                    <a:pt x="3523" y="12335"/>
                  </a:cubicBezTo>
                  <a:cubicBezTo>
                    <a:pt x="3447" y="12335"/>
                    <a:pt x="3372" y="12359"/>
                    <a:pt x="3303" y="12401"/>
                  </a:cubicBezTo>
                  <a:cubicBezTo>
                    <a:pt x="3237" y="12200"/>
                    <a:pt x="3170" y="12000"/>
                    <a:pt x="3070" y="11800"/>
                  </a:cubicBezTo>
                  <a:lnTo>
                    <a:pt x="3070" y="11800"/>
                  </a:lnTo>
                  <a:cubicBezTo>
                    <a:pt x="3103" y="11867"/>
                    <a:pt x="3170" y="12000"/>
                    <a:pt x="3237" y="12067"/>
                  </a:cubicBezTo>
                  <a:cubicBezTo>
                    <a:pt x="3257" y="12107"/>
                    <a:pt x="3289" y="12123"/>
                    <a:pt x="3322" y="12123"/>
                  </a:cubicBezTo>
                  <a:cubicBezTo>
                    <a:pt x="3400" y="12123"/>
                    <a:pt x="3483" y="12037"/>
                    <a:pt x="3437" y="11967"/>
                  </a:cubicBezTo>
                  <a:cubicBezTo>
                    <a:pt x="3337" y="11833"/>
                    <a:pt x="3270" y="11700"/>
                    <a:pt x="3170" y="11533"/>
                  </a:cubicBezTo>
                  <a:cubicBezTo>
                    <a:pt x="3070" y="11333"/>
                    <a:pt x="2836" y="11200"/>
                    <a:pt x="2770" y="11000"/>
                  </a:cubicBezTo>
                  <a:cubicBezTo>
                    <a:pt x="2670" y="10833"/>
                    <a:pt x="2603" y="10666"/>
                    <a:pt x="2469" y="10499"/>
                  </a:cubicBezTo>
                  <a:cubicBezTo>
                    <a:pt x="2403" y="10299"/>
                    <a:pt x="2269" y="10066"/>
                    <a:pt x="2169" y="9865"/>
                  </a:cubicBezTo>
                  <a:cubicBezTo>
                    <a:pt x="2102" y="9665"/>
                    <a:pt x="1969" y="9398"/>
                    <a:pt x="1836" y="9165"/>
                  </a:cubicBezTo>
                  <a:lnTo>
                    <a:pt x="1836" y="9165"/>
                  </a:lnTo>
                  <a:lnTo>
                    <a:pt x="1969" y="9298"/>
                  </a:lnTo>
                  <a:cubicBezTo>
                    <a:pt x="1977" y="9307"/>
                    <a:pt x="1990" y="9311"/>
                    <a:pt x="2003" y="9311"/>
                  </a:cubicBezTo>
                  <a:cubicBezTo>
                    <a:pt x="2044" y="9311"/>
                    <a:pt x="2094" y="9273"/>
                    <a:pt x="2069" y="9198"/>
                  </a:cubicBezTo>
                  <a:cubicBezTo>
                    <a:pt x="2002" y="9031"/>
                    <a:pt x="1902" y="8865"/>
                    <a:pt x="1836" y="8698"/>
                  </a:cubicBezTo>
                  <a:cubicBezTo>
                    <a:pt x="1802" y="8531"/>
                    <a:pt x="1802" y="8331"/>
                    <a:pt x="1802" y="8164"/>
                  </a:cubicBezTo>
                  <a:cubicBezTo>
                    <a:pt x="1802" y="8100"/>
                    <a:pt x="1747" y="8063"/>
                    <a:pt x="1698" y="8063"/>
                  </a:cubicBezTo>
                  <a:cubicBezTo>
                    <a:pt x="1672" y="8063"/>
                    <a:pt x="1647" y="8074"/>
                    <a:pt x="1635" y="8097"/>
                  </a:cubicBezTo>
                  <a:cubicBezTo>
                    <a:pt x="1602" y="8231"/>
                    <a:pt x="1602" y="8331"/>
                    <a:pt x="1602" y="8431"/>
                  </a:cubicBezTo>
                  <a:lnTo>
                    <a:pt x="1569" y="8431"/>
                  </a:lnTo>
                  <a:cubicBezTo>
                    <a:pt x="1335" y="7997"/>
                    <a:pt x="1168" y="7530"/>
                    <a:pt x="1002" y="7063"/>
                  </a:cubicBezTo>
                  <a:lnTo>
                    <a:pt x="1002" y="7063"/>
                  </a:lnTo>
                  <a:cubicBezTo>
                    <a:pt x="1102" y="7163"/>
                    <a:pt x="1168" y="7197"/>
                    <a:pt x="1235" y="7264"/>
                  </a:cubicBezTo>
                  <a:lnTo>
                    <a:pt x="1235" y="7364"/>
                  </a:lnTo>
                  <a:cubicBezTo>
                    <a:pt x="1235" y="7419"/>
                    <a:pt x="1255" y="7443"/>
                    <a:pt x="1279" y="7443"/>
                  </a:cubicBezTo>
                  <a:cubicBezTo>
                    <a:pt x="1299" y="7443"/>
                    <a:pt x="1320" y="7427"/>
                    <a:pt x="1335" y="7397"/>
                  </a:cubicBezTo>
                  <a:lnTo>
                    <a:pt x="1502" y="7564"/>
                  </a:lnTo>
                  <a:cubicBezTo>
                    <a:pt x="1531" y="7583"/>
                    <a:pt x="1555" y="7591"/>
                    <a:pt x="1574" y="7591"/>
                  </a:cubicBezTo>
                  <a:cubicBezTo>
                    <a:pt x="1619" y="7591"/>
                    <a:pt x="1635" y="7544"/>
                    <a:pt x="1635" y="7497"/>
                  </a:cubicBezTo>
                  <a:cubicBezTo>
                    <a:pt x="1402" y="6997"/>
                    <a:pt x="1235" y="6363"/>
                    <a:pt x="1102" y="5829"/>
                  </a:cubicBezTo>
                  <a:lnTo>
                    <a:pt x="1102" y="5829"/>
                  </a:lnTo>
                  <a:cubicBezTo>
                    <a:pt x="1233" y="5960"/>
                    <a:pt x="1405" y="6050"/>
                    <a:pt x="1603" y="6050"/>
                  </a:cubicBezTo>
                  <a:cubicBezTo>
                    <a:pt x="1656" y="6050"/>
                    <a:pt x="1712" y="6044"/>
                    <a:pt x="1769" y="6029"/>
                  </a:cubicBezTo>
                  <a:cubicBezTo>
                    <a:pt x="1836" y="5996"/>
                    <a:pt x="1836" y="5929"/>
                    <a:pt x="1802" y="5896"/>
                  </a:cubicBezTo>
                  <a:cubicBezTo>
                    <a:pt x="1769" y="5762"/>
                    <a:pt x="1335" y="5429"/>
                    <a:pt x="1469" y="5329"/>
                  </a:cubicBezTo>
                  <a:cubicBezTo>
                    <a:pt x="1736" y="5162"/>
                    <a:pt x="1836" y="4762"/>
                    <a:pt x="2102" y="4562"/>
                  </a:cubicBezTo>
                  <a:cubicBezTo>
                    <a:pt x="2403" y="4328"/>
                    <a:pt x="2670" y="4095"/>
                    <a:pt x="2936" y="3828"/>
                  </a:cubicBezTo>
                  <a:cubicBezTo>
                    <a:pt x="3070" y="3661"/>
                    <a:pt x="3137" y="3528"/>
                    <a:pt x="3303" y="3394"/>
                  </a:cubicBezTo>
                  <a:cubicBezTo>
                    <a:pt x="3437" y="3327"/>
                    <a:pt x="3570" y="3327"/>
                    <a:pt x="3637" y="3227"/>
                  </a:cubicBezTo>
                  <a:cubicBezTo>
                    <a:pt x="3670" y="3194"/>
                    <a:pt x="3670" y="3161"/>
                    <a:pt x="3637" y="3161"/>
                  </a:cubicBezTo>
                  <a:cubicBezTo>
                    <a:pt x="3604" y="3144"/>
                    <a:pt x="3568" y="3138"/>
                    <a:pt x="3532" y="3138"/>
                  </a:cubicBezTo>
                  <a:cubicBezTo>
                    <a:pt x="3424" y="3138"/>
                    <a:pt x="3312" y="3194"/>
                    <a:pt x="3237" y="3194"/>
                  </a:cubicBezTo>
                  <a:cubicBezTo>
                    <a:pt x="3103" y="3227"/>
                    <a:pt x="2970" y="3227"/>
                    <a:pt x="2836" y="3227"/>
                  </a:cubicBezTo>
                  <a:cubicBezTo>
                    <a:pt x="3070" y="3161"/>
                    <a:pt x="3270" y="3027"/>
                    <a:pt x="3503" y="2960"/>
                  </a:cubicBezTo>
                  <a:cubicBezTo>
                    <a:pt x="4104" y="2739"/>
                    <a:pt x="5364" y="2188"/>
                    <a:pt x="6204" y="2188"/>
                  </a:cubicBezTo>
                  <a:cubicBezTo>
                    <a:pt x="6250" y="2188"/>
                    <a:pt x="6295" y="2190"/>
                    <a:pt x="6339" y="2193"/>
                  </a:cubicBezTo>
                  <a:cubicBezTo>
                    <a:pt x="6339" y="2227"/>
                    <a:pt x="6406" y="2293"/>
                    <a:pt x="6406" y="2327"/>
                  </a:cubicBezTo>
                  <a:cubicBezTo>
                    <a:pt x="6439" y="2393"/>
                    <a:pt x="6472" y="2460"/>
                    <a:pt x="6572" y="2460"/>
                  </a:cubicBezTo>
                  <a:cubicBezTo>
                    <a:pt x="6739" y="2960"/>
                    <a:pt x="6973" y="3394"/>
                    <a:pt x="7173" y="3861"/>
                  </a:cubicBezTo>
                  <a:lnTo>
                    <a:pt x="7173" y="4228"/>
                  </a:lnTo>
                  <a:cubicBezTo>
                    <a:pt x="7173" y="4361"/>
                    <a:pt x="7306" y="4462"/>
                    <a:pt x="7406" y="4462"/>
                  </a:cubicBezTo>
                  <a:lnTo>
                    <a:pt x="7640" y="5329"/>
                  </a:lnTo>
                  <a:cubicBezTo>
                    <a:pt x="7655" y="5404"/>
                    <a:pt x="7717" y="5438"/>
                    <a:pt x="7778" y="5438"/>
                  </a:cubicBezTo>
                  <a:cubicBezTo>
                    <a:pt x="7853" y="5438"/>
                    <a:pt x="7925" y="5387"/>
                    <a:pt x="7907" y="5295"/>
                  </a:cubicBezTo>
                  <a:cubicBezTo>
                    <a:pt x="7840" y="4862"/>
                    <a:pt x="7740" y="4495"/>
                    <a:pt x="7606" y="4128"/>
                  </a:cubicBezTo>
                  <a:cubicBezTo>
                    <a:pt x="7606" y="3761"/>
                    <a:pt x="7573" y="3427"/>
                    <a:pt x="7506" y="3161"/>
                  </a:cubicBezTo>
                  <a:cubicBezTo>
                    <a:pt x="7506" y="2860"/>
                    <a:pt x="7473" y="2527"/>
                    <a:pt x="7473" y="2227"/>
                  </a:cubicBezTo>
                  <a:lnTo>
                    <a:pt x="7473" y="2227"/>
                  </a:lnTo>
                  <a:lnTo>
                    <a:pt x="7506" y="2293"/>
                  </a:lnTo>
                  <a:lnTo>
                    <a:pt x="7506" y="2393"/>
                  </a:lnTo>
                  <a:cubicBezTo>
                    <a:pt x="7506" y="2427"/>
                    <a:pt x="7523" y="2443"/>
                    <a:pt x="7544" y="2443"/>
                  </a:cubicBezTo>
                  <a:cubicBezTo>
                    <a:pt x="7565" y="2443"/>
                    <a:pt x="7590" y="2427"/>
                    <a:pt x="7606" y="2393"/>
                  </a:cubicBezTo>
                  <a:lnTo>
                    <a:pt x="7606" y="2293"/>
                  </a:lnTo>
                  <a:cubicBezTo>
                    <a:pt x="7640" y="2293"/>
                    <a:pt x="7640" y="2227"/>
                    <a:pt x="7640" y="2227"/>
                  </a:cubicBezTo>
                  <a:cubicBezTo>
                    <a:pt x="7807" y="1660"/>
                    <a:pt x="9975" y="1459"/>
                    <a:pt x="10575" y="1326"/>
                  </a:cubicBezTo>
                  <a:cubicBezTo>
                    <a:pt x="11342" y="1144"/>
                    <a:pt x="12559" y="829"/>
                    <a:pt x="13653" y="829"/>
                  </a:cubicBezTo>
                  <a:cubicBezTo>
                    <a:pt x="14368" y="829"/>
                    <a:pt x="15030" y="964"/>
                    <a:pt x="15479" y="1359"/>
                  </a:cubicBezTo>
                  <a:cubicBezTo>
                    <a:pt x="15508" y="1381"/>
                    <a:pt x="15538" y="1390"/>
                    <a:pt x="15567" y="1390"/>
                  </a:cubicBezTo>
                  <a:cubicBezTo>
                    <a:pt x="15670" y="1390"/>
                    <a:pt x="15750" y="1271"/>
                    <a:pt x="15645" y="1193"/>
                  </a:cubicBezTo>
                  <a:cubicBezTo>
                    <a:pt x="15345" y="959"/>
                    <a:pt x="15012" y="726"/>
                    <a:pt x="14678" y="559"/>
                  </a:cubicBezTo>
                  <a:cubicBezTo>
                    <a:pt x="15112" y="559"/>
                    <a:pt x="15479" y="625"/>
                    <a:pt x="15912" y="659"/>
                  </a:cubicBezTo>
                  <a:cubicBezTo>
                    <a:pt x="16279" y="692"/>
                    <a:pt x="16646" y="726"/>
                    <a:pt x="16980" y="792"/>
                  </a:cubicBezTo>
                  <a:cubicBezTo>
                    <a:pt x="16946" y="892"/>
                    <a:pt x="16980" y="1126"/>
                    <a:pt x="17113" y="1193"/>
                  </a:cubicBezTo>
                  <a:cubicBezTo>
                    <a:pt x="17247" y="1226"/>
                    <a:pt x="17647" y="1393"/>
                    <a:pt x="17847" y="1393"/>
                  </a:cubicBezTo>
                  <a:cubicBezTo>
                    <a:pt x="18681" y="1459"/>
                    <a:pt x="19582" y="1826"/>
                    <a:pt x="20315" y="2160"/>
                  </a:cubicBezTo>
                  <a:cubicBezTo>
                    <a:pt x="21016" y="2460"/>
                    <a:pt x="21850" y="2827"/>
                    <a:pt x="22484" y="3294"/>
                  </a:cubicBezTo>
                  <a:cubicBezTo>
                    <a:pt x="22917" y="3561"/>
                    <a:pt x="24085" y="4361"/>
                    <a:pt x="24185" y="4862"/>
                  </a:cubicBezTo>
                  <a:cubicBezTo>
                    <a:pt x="24185" y="4878"/>
                    <a:pt x="24210" y="4887"/>
                    <a:pt x="24235" y="4887"/>
                  </a:cubicBezTo>
                  <a:cubicBezTo>
                    <a:pt x="24260" y="4887"/>
                    <a:pt x="24285" y="4878"/>
                    <a:pt x="24285" y="4862"/>
                  </a:cubicBezTo>
                  <a:cubicBezTo>
                    <a:pt x="24285" y="4228"/>
                    <a:pt x="23951" y="3661"/>
                    <a:pt x="23451" y="3161"/>
                  </a:cubicBezTo>
                  <a:lnTo>
                    <a:pt x="23451" y="3161"/>
                  </a:lnTo>
                  <a:cubicBezTo>
                    <a:pt x="24018" y="3561"/>
                    <a:pt x="24619" y="4028"/>
                    <a:pt x="25152" y="4528"/>
                  </a:cubicBezTo>
                  <a:lnTo>
                    <a:pt x="25186" y="4562"/>
                  </a:lnTo>
                  <a:cubicBezTo>
                    <a:pt x="25119" y="5396"/>
                    <a:pt x="25019" y="6163"/>
                    <a:pt x="24752" y="6963"/>
                  </a:cubicBezTo>
                  <a:cubicBezTo>
                    <a:pt x="24518" y="7630"/>
                    <a:pt x="24152" y="8231"/>
                    <a:pt x="24318" y="8965"/>
                  </a:cubicBezTo>
                  <a:cubicBezTo>
                    <a:pt x="24318" y="8998"/>
                    <a:pt x="24343" y="9015"/>
                    <a:pt x="24373" y="9015"/>
                  </a:cubicBezTo>
                  <a:cubicBezTo>
                    <a:pt x="24402" y="9015"/>
                    <a:pt x="24435" y="8998"/>
                    <a:pt x="24452" y="8965"/>
                  </a:cubicBezTo>
                  <a:cubicBezTo>
                    <a:pt x="24919" y="8331"/>
                    <a:pt x="25086" y="7497"/>
                    <a:pt x="25286" y="6797"/>
                  </a:cubicBezTo>
                  <a:cubicBezTo>
                    <a:pt x="25519" y="6063"/>
                    <a:pt x="25786" y="5229"/>
                    <a:pt x="25653" y="4495"/>
                  </a:cubicBezTo>
                  <a:cubicBezTo>
                    <a:pt x="25786" y="4361"/>
                    <a:pt x="25853" y="4128"/>
                    <a:pt x="25653" y="3961"/>
                  </a:cubicBezTo>
                  <a:cubicBezTo>
                    <a:pt x="23651" y="2026"/>
                    <a:pt x="21350" y="859"/>
                    <a:pt x="18748" y="359"/>
                  </a:cubicBezTo>
                  <a:cubicBezTo>
                    <a:pt x="18481" y="292"/>
                    <a:pt x="18281" y="225"/>
                    <a:pt x="18014" y="225"/>
                  </a:cubicBezTo>
                  <a:cubicBezTo>
                    <a:pt x="17780" y="192"/>
                    <a:pt x="17480" y="158"/>
                    <a:pt x="17180" y="125"/>
                  </a:cubicBezTo>
                  <a:cubicBezTo>
                    <a:pt x="16332" y="44"/>
                    <a:pt x="15471" y="0"/>
                    <a:pt x="146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3920475" y="757650"/>
              <a:ext cx="9200" cy="6700"/>
            </a:xfrm>
            <a:custGeom>
              <a:avLst/>
              <a:gdLst/>
              <a:ahLst/>
              <a:cxnLst/>
              <a:rect l="l" t="t" r="r" b="b"/>
              <a:pathLst>
                <a:path w="368" h="268" extrusionOk="0">
                  <a:moveTo>
                    <a:pt x="167" y="1"/>
                  </a:moveTo>
                  <a:cubicBezTo>
                    <a:pt x="0" y="1"/>
                    <a:pt x="0" y="267"/>
                    <a:pt x="167" y="267"/>
                  </a:cubicBezTo>
                  <a:cubicBezTo>
                    <a:pt x="367" y="267"/>
                    <a:pt x="3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3892375" y="752775"/>
              <a:ext cx="4500" cy="4325"/>
            </a:xfrm>
            <a:custGeom>
              <a:avLst/>
              <a:gdLst/>
              <a:ahLst/>
              <a:cxnLst/>
              <a:rect l="l" t="t" r="r" b="b"/>
              <a:pathLst>
                <a:path w="180" h="173" extrusionOk="0">
                  <a:moveTo>
                    <a:pt x="39" y="0"/>
                  </a:moveTo>
                  <a:cubicBezTo>
                    <a:pt x="9" y="0"/>
                    <a:pt x="1" y="39"/>
                    <a:pt x="24" y="62"/>
                  </a:cubicBezTo>
                  <a:lnTo>
                    <a:pt x="124" y="129"/>
                  </a:lnTo>
                  <a:cubicBezTo>
                    <a:pt x="124" y="161"/>
                    <a:pt x="130" y="172"/>
                    <a:pt x="138" y="172"/>
                  </a:cubicBezTo>
                  <a:cubicBezTo>
                    <a:pt x="156" y="172"/>
                    <a:pt x="180" y="118"/>
                    <a:pt x="157" y="95"/>
                  </a:cubicBezTo>
                  <a:lnTo>
                    <a:pt x="90" y="29"/>
                  </a:lnTo>
                  <a:cubicBezTo>
                    <a:pt x="70" y="8"/>
                    <a:pt x="52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3448475" y="578600"/>
              <a:ext cx="6175" cy="7025"/>
            </a:xfrm>
            <a:custGeom>
              <a:avLst/>
              <a:gdLst/>
              <a:ahLst/>
              <a:cxnLst/>
              <a:rect l="l" t="t" r="r" b="b"/>
              <a:pathLst>
                <a:path w="247" h="281" extrusionOk="0">
                  <a:moveTo>
                    <a:pt x="125" y="0"/>
                  </a:moveTo>
                  <a:cubicBezTo>
                    <a:pt x="100" y="0"/>
                    <a:pt x="77" y="16"/>
                    <a:pt x="67" y="57"/>
                  </a:cubicBezTo>
                  <a:cubicBezTo>
                    <a:pt x="0" y="158"/>
                    <a:pt x="0" y="224"/>
                    <a:pt x="100" y="258"/>
                  </a:cubicBezTo>
                  <a:cubicBezTo>
                    <a:pt x="116" y="274"/>
                    <a:pt x="130" y="280"/>
                    <a:pt x="143" y="280"/>
                  </a:cubicBezTo>
                  <a:cubicBezTo>
                    <a:pt x="181" y="280"/>
                    <a:pt x="200" y="216"/>
                    <a:pt x="200" y="191"/>
                  </a:cubicBezTo>
                  <a:lnTo>
                    <a:pt x="200" y="124"/>
                  </a:lnTo>
                  <a:cubicBezTo>
                    <a:pt x="246" y="78"/>
                    <a:pt x="181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455150" y="592125"/>
              <a:ext cx="6675" cy="7950"/>
            </a:xfrm>
            <a:custGeom>
              <a:avLst/>
              <a:gdLst/>
              <a:ahLst/>
              <a:cxnLst/>
              <a:rect l="l" t="t" r="r" b="b"/>
              <a:pathLst>
                <a:path w="267" h="318" extrusionOk="0">
                  <a:moveTo>
                    <a:pt x="50" y="0"/>
                  </a:moveTo>
                  <a:cubicBezTo>
                    <a:pt x="25" y="0"/>
                    <a:pt x="0" y="17"/>
                    <a:pt x="0" y="50"/>
                  </a:cubicBezTo>
                  <a:cubicBezTo>
                    <a:pt x="0" y="184"/>
                    <a:pt x="67" y="317"/>
                    <a:pt x="234" y="317"/>
                  </a:cubicBezTo>
                  <a:cubicBezTo>
                    <a:pt x="267" y="284"/>
                    <a:pt x="267" y="217"/>
                    <a:pt x="234" y="217"/>
                  </a:cubicBezTo>
                  <a:cubicBezTo>
                    <a:pt x="133" y="184"/>
                    <a:pt x="100" y="150"/>
                    <a:pt x="100" y="50"/>
                  </a:cubicBezTo>
                  <a:cubicBezTo>
                    <a:pt x="100" y="17"/>
                    <a:pt x="75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3456800" y="643025"/>
              <a:ext cx="3575" cy="5150"/>
            </a:xfrm>
            <a:custGeom>
              <a:avLst/>
              <a:gdLst/>
              <a:ahLst/>
              <a:cxnLst/>
              <a:rect l="l" t="t" r="r" b="b"/>
              <a:pathLst>
                <a:path w="143" h="206" extrusionOk="0">
                  <a:moveTo>
                    <a:pt x="25" y="1"/>
                  </a:moveTo>
                  <a:cubicBezTo>
                    <a:pt x="16" y="1"/>
                    <a:pt x="1" y="16"/>
                    <a:pt x="1" y="16"/>
                  </a:cubicBezTo>
                  <a:cubicBezTo>
                    <a:pt x="1" y="116"/>
                    <a:pt x="1" y="149"/>
                    <a:pt x="67" y="182"/>
                  </a:cubicBezTo>
                  <a:cubicBezTo>
                    <a:pt x="76" y="199"/>
                    <a:pt x="86" y="205"/>
                    <a:pt x="96" y="205"/>
                  </a:cubicBezTo>
                  <a:cubicBezTo>
                    <a:pt x="124" y="205"/>
                    <a:pt x="143" y="149"/>
                    <a:pt x="67" y="149"/>
                  </a:cubicBezTo>
                  <a:cubicBezTo>
                    <a:pt x="67" y="116"/>
                    <a:pt x="34" y="82"/>
                    <a:pt x="34" y="16"/>
                  </a:cubicBezTo>
                  <a:cubicBezTo>
                    <a:pt x="34" y="4"/>
                    <a:pt x="30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3501000" y="482450"/>
              <a:ext cx="6700" cy="7325"/>
            </a:xfrm>
            <a:custGeom>
              <a:avLst/>
              <a:gdLst/>
              <a:ahLst/>
              <a:cxnLst/>
              <a:rect l="l" t="t" r="r" b="b"/>
              <a:pathLst>
                <a:path w="268" h="293" extrusionOk="0">
                  <a:moveTo>
                    <a:pt x="101" y="1"/>
                  </a:moveTo>
                  <a:cubicBezTo>
                    <a:pt x="67" y="1"/>
                    <a:pt x="1" y="34"/>
                    <a:pt x="1" y="101"/>
                  </a:cubicBezTo>
                  <a:lnTo>
                    <a:pt x="1" y="167"/>
                  </a:lnTo>
                  <a:cubicBezTo>
                    <a:pt x="1" y="251"/>
                    <a:pt x="59" y="293"/>
                    <a:pt x="117" y="293"/>
                  </a:cubicBezTo>
                  <a:cubicBezTo>
                    <a:pt x="176" y="293"/>
                    <a:pt x="234" y="251"/>
                    <a:pt x="234" y="167"/>
                  </a:cubicBezTo>
                  <a:lnTo>
                    <a:pt x="234" y="101"/>
                  </a:lnTo>
                  <a:cubicBezTo>
                    <a:pt x="268" y="67"/>
                    <a:pt x="234" y="34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3820400" y="438700"/>
              <a:ext cx="12525" cy="10425"/>
            </a:xfrm>
            <a:custGeom>
              <a:avLst/>
              <a:gdLst/>
              <a:ahLst/>
              <a:cxnLst/>
              <a:rect l="l" t="t" r="r" b="b"/>
              <a:pathLst>
                <a:path w="501" h="417" extrusionOk="0">
                  <a:moveTo>
                    <a:pt x="171" y="0"/>
                  </a:moveTo>
                  <a:cubicBezTo>
                    <a:pt x="86" y="0"/>
                    <a:pt x="20" y="45"/>
                    <a:pt x="0" y="183"/>
                  </a:cubicBezTo>
                  <a:cubicBezTo>
                    <a:pt x="0" y="316"/>
                    <a:pt x="67" y="416"/>
                    <a:pt x="201" y="416"/>
                  </a:cubicBezTo>
                  <a:cubicBezTo>
                    <a:pt x="267" y="416"/>
                    <a:pt x="334" y="416"/>
                    <a:pt x="367" y="350"/>
                  </a:cubicBezTo>
                  <a:cubicBezTo>
                    <a:pt x="501" y="316"/>
                    <a:pt x="501" y="116"/>
                    <a:pt x="367" y="49"/>
                  </a:cubicBezTo>
                  <a:cubicBezTo>
                    <a:pt x="299" y="22"/>
                    <a:pt x="230" y="0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807900" y="438250"/>
              <a:ext cx="11700" cy="4200"/>
            </a:xfrm>
            <a:custGeom>
              <a:avLst/>
              <a:gdLst/>
              <a:ahLst/>
              <a:cxnLst/>
              <a:rect l="l" t="t" r="r" b="b"/>
              <a:pathLst>
                <a:path w="468" h="168" extrusionOk="0">
                  <a:moveTo>
                    <a:pt x="334" y="1"/>
                  </a:moveTo>
                  <a:cubicBezTo>
                    <a:pt x="234" y="1"/>
                    <a:pt x="134" y="1"/>
                    <a:pt x="33" y="34"/>
                  </a:cubicBezTo>
                  <a:cubicBezTo>
                    <a:pt x="0" y="34"/>
                    <a:pt x="0" y="134"/>
                    <a:pt x="33" y="134"/>
                  </a:cubicBezTo>
                  <a:cubicBezTo>
                    <a:pt x="134" y="168"/>
                    <a:pt x="234" y="168"/>
                    <a:pt x="334" y="168"/>
                  </a:cubicBezTo>
                  <a:cubicBezTo>
                    <a:pt x="467" y="168"/>
                    <a:pt x="467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797050" y="440350"/>
              <a:ext cx="4200" cy="6675"/>
            </a:xfrm>
            <a:custGeom>
              <a:avLst/>
              <a:gdLst/>
              <a:ahLst/>
              <a:cxnLst/>
              <a:rect l="l" t="t" r="r" b="b"/>
              <a:pathLst>
                <a:path w="168" h="267" extrusionOk="0">
                  <a:moveTo>
                    <a:pt x="101" y="0"/>
                  </a:moveTo>
                  <a:cubicBezTo>
                    <a:pt x="84" y="0"/>
                    <a:pt x="67" y="17"/>
                    <a:pt x="67" y="50"/>
                  </a:cubicBezTo>
                  <a:cubicBezTo>
                    <a:pt x="0" y="117"/>
                    <a:pt x="0" y="117"/>
                    <a:pt x="0" y="217"/>
                  </a:cubicBezTo>
                  <a:cubicBezTo>
                    <a:pt x="0" y="250"/>
                    <a:pt x="42" y="267"/>
                    <a:pt x="84" y="267"/>
                  </a:cubicBezTo>
                  <a:cubicBezTo>
                    <a:pt x="126" y="267"/>
                    <a:pt x="167" y="250"/>
                    <a:pt x="167" y="217"/>
                  </a:cubicBezTo>
                  <a:cubicBezTo>
                    <a:pt x="134" y="117"/>
                    <a:pt x="134" y="117"/>
                    <a:pt x="134" y="50"/>
                  </a:cubicBezTo>
                  <a:cubicBezTo>
                    <a:pt x="134" y="17"/>
                    <a:pt x="117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583575" y="454600"/>
              <a:ext cx="23375" cy="87725"/>
            </a:xfrm>
            <a:custGeom>
              <a:avLst/>
              <a:gdLst/>
              <a:ahLst/>
              <a:cxnLst/>
              <a:rect l="l" t="t" r="r" b="b"/>
              <a:pathLst>
                <a:path w="935" h="3509" extrusionOk="0">
                  <a:moveTo>
                    <a:pt x="424" y="0"/>
                  </a:moveTo>
                  <a:cubicBezTo>
                    <a:pt x="406" y="0"/>
                    <a:pt x="387" y="4"/>
                    <a:pt x="367" y="14"/>
                  </a:cubicBezTo>
                  <a:cubicBezTo>
                    <a:pt x="0" y="314"/>
                    <a:pt x="100" y="881"/>
                    <a:pt x="167" y="1348"/>
                  </a:cubicBezTo>
                  <a:cubicBezTo>
                    <a:pt x="234" y="2082"/>
                    <a:pt x="567" y="2816"/>
                    <a:pt x="801" y="3483"/>
                  </a:cubicBezTo>
                  <a:cubicBezTo>
                    <a:pt x="817" y="3500"/>
                    <a:pt x="851" y="3508"/>
                    <a:pt x="880" y="3508"/>
                  </a:cubicBezTo>
                  <a:cubicBezTo>
                    <a:pt x="909" y="3508"/>
                    <a:pt x="934" y="3500"/>
                    <a:pt x="934" y="3483"/>
                  </a:cubicBezTo>
                  <a:cubicBezTo>
                    <a:pt x="867" y="2949"/>
                    <a:pt x="801" y="2349"/>
                    <a:pt x="667" y="1849"/>
                  </a:cubicBezTo>
                  <a:cubicBezTo>
                    <a:pt x="600" y="1482"/>
                    <a:pt x="500" y="1148"/>
                    <a:pt x="500" y="781"/>
                  </a:cubicBezTo>
                  <a:cubicBezTo>
                    <a:pt x="500" y="514"/>
                    <a:pt x="567" y="314"/>
                    <a:pt x="500" y="47"/>
                  </a:cubicBezTo>
                  <a:cubicBezTo>
                    <a:pt x="500" y="24"/>
                    <a:pt x="467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604825" y="550200"/>
              <a:ext cx="2125" cy="6925"/>
            </a:xfrm>
            <a:custGeom>
              <a:avLst/>
              <a:gdLst/>
              <a:ahLst/>
              <a:cxnLst/>
              <a:rect l="l" t="t" r="r" b="b"/>
              <a:pathLst>
                <a:path w="85" h="277" extrusionOk="0">
                  <a:moveTo>
                    <a:pt x="38" y="1"/>
                  </a:moveTo>
                  <a:cubicBezTo>
                    <a:pt x="17" y="1"/>
                    <a:pt x="1" y="9"/>
                    <a:pt x="17" y="26"/>
                  </a:cubicBezTo>
                  <a:lnTo>
                    <a:pt x="17" y="226"/>
                  </a:lnTo>
                  <a:cubicBezTo>
                    <a:pt x="17" y="259"/>
                    <a:pt x="34" y="276"/>
                    <a:pt x="51" y="276"/>
                  </a:cubicBezTo>
                  <a:cubicBezTo>
                    <a:pt x="67" y="276"/>
                    <a:pt x="84" y="259"/>
                    <a:pt x="84" y="226"/>
                  </a:cubicBezTo>
                  <a:lnTo>
                    <a:pt x="84" y="26"/>
                  </a:lnTo>
                  <a:cubicBezTo>
                    <a:pt x="84" y="9"/>
                    <a:pt x="59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606925" y="562725"/>
              <a:ext cx="1275" cy="5450"/>
            </a:xfrm>
            <a:custGeom>
              <a:avLst/>
              <a:gdLst/>
              <a:ahLst/>
              <a:cxnLst/>
              <a:rect l="l" t="t" r="r" b="b"/>
              <a:pathLst>
                <a:path w="51" h="218" extrusionOk="0">
                  <a:moveTo>
                    <a:pt x="29" y="0"/>
                  </a:moveTo>
                  <a:cubicBezTo>
                    <a:pt x="17" y="0"/>
                    <a:pt x="0" y="9"/>
                    <a:pt x="0" y="25"/>
                  </a:cubicBezTo>
                  <a:lnTo>
                    <a:pt x="0" y="192"/>
                  </a:lnTo>
                  <a:cubicBezTo>
                    <a:pt x="0" y="209"/>
                    <a:pt x="8" y="217"/>
                    <a:pt x="17" y="217"/>
                  </a:cubicBezTo>
                  <a:cubicBezTo>
                    <a:pt x="25" y="217"/>
                    <a:pt x="33" y="209"/>
                    <a:pt x="33" y="192"/>
                  </a:cubicBezTo>
                  <a:lnTo>
                    <a:pt x="33" y="25"/>
                  </a:lnTo>
                  <a:cubicBezTo>
                    <a:pt x="50" y="9"/>
                    <a:pt x="42" y="0"/>
                    <a:pt x="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611075" y="582525"/>
              <a:ext cx="775" cy="400"/>
            </a:xfrm>
            <a:custGeom>
              <a:avLst/>
              <a:gdLst/>
              <a:ahLst/>
              <a:cxnLst/>
              <a:rect l="l" t="t" r="r" b="b"/>
              <a:pathLst>
                <a:path w="31" h="16" extrusionOk="0">
                  <a:moveTo>
                    <a:pt x="1" y="1"/>
                  </a:moveTo>
                  <a:cubicBezTo>
                    <a:pt x="12" y="12"/>
                    <a:pt x="19" y="15"/>
                    <a:pt x="23" y="15"/>
                  </a:cubicBezTo>
                  <a:cubicBezTo>
                    <a:pt x="30" y="15"/>
                    <a:pt x="23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3758850" y="687375"/>
              <a:ext cx="44900" cy="17275"/>
            </a:xfrm>
            <a:custGeom>
              <a:avLst/>
              <a:gdLst/>
              <a:ahLst/>
              <a:cxnLst/>
              <a:rect l="l" t="t" r="r" b="b"/>
              <a:pathLst>
                <a:path w="1796" h="691" extrusionOk="0">
                  <a:moveTo>
                    <a:pt x="60" y="0"/>
                  </a:moveTo>
                  <a:cubicBezTo>
                    <a:pt x="17" y="0"/>
                    <a:pt x="0" y="49"/>
                    <a:pt x="27" y="76"/>
                  </a:cubicBezTo>
                  <a:cubicBezTo>
                    <a:pt x="378" y="427"/>
                    <a:pt x="881" y="690"/>
                    <a:pt x="1360" y="690"/>
                  </a:cubicBezTo>
                  <a:cubicBezTo>
                    <a:pt x="1474" y="690"/>
                    <a:pt x="1587" y="675"/>
                    <a:pt x="1695" y="643"/>
                  </a:cubicBezTo>
                  <a:cubicBezTo>
                    <a:pt x="1795" y="643"/>
                    <a:pt x="1762" y="510"/>
                    <a:pt x="1662" y="477"/>
                  </a:cubicBezTo>
                  <a:cubicBezTo>
                    <a:pt x="1095" y="410"/>
                    <a:pt x="594" y="343"/>
                    <a:pt x="94" y="10"/>
                  </a:cubicBezTo>
                  <a:cubicBezTo>
                    <a:pt x="81" y="3"/>
                    <a:pt x="70" y="0"/>
                    <a:pt x="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3945500" y="574600"/>
              <a:ext cx="15700" cy="21650"/>
            </a:xfrm>
            <a:custGeom>
              <a:avLst/>
              <a:gdLst/>
              <a:ahLst/>
              <a:cxnLst/>
              <a:rect l="l" t="t" r="r" b="b"/>
              <a:pathLst>
                <a:path w="628" h="866" extrusionOk="0">
                  <a:moveTo>
                    <a:pt x="355" y="0"/>
                  </a:moveTo>
                  <a:cubicBezTo>
                    <a:pt x="298" y="0"/>
                    <a:pt x="240" y="24"/>
                    <a:pt x="200" y="84"/>
                  </a:cubicBezTo>
                  <a:cubicBezTo>
                    <a:pt x="67" y="318"/>
                    <a:pt x="0" y="551"/>
                    <a:pt x="33" y="818"/>
                  </a:cubicBezTo>
                  <a:cubicBezTo>
                    <a:pt x="33" y="841"/>
                    <a:pt x="50" y="865"/>
                    <a:pt x="83" y="865"/>
                  </a:cubicBezTo>
                  <a:cubicBezTo>
                    <a:pt x="97" y="865"/>
                    <a:pt x="114" y="861"/>
                    <a:pt x="133" y="851"/>
                  </a:cubicBezTo>
                  <a:cubicBezTo>
                    <a:pt x="300" y="684"/>
                    <a:pt x="367" y="484"/>
                    <a:pt x="534" y="251"/>
                  </a:cubicBezTo>
                  <a:cubicBezTo>
                    <a:pt x="627" y="134"/>
                    <a:pt x="491" y="0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3925475" y="619000"/>
              <a:ext cx="12525" cy="31450"/>
            </a:xfrm>
            <a:custGeom>
              <a:avLst/>
              <a:gdLst/>
              <a:ahLst/>
              <a:cxnLst/>
              <a:rect l="l" t="t" r="r" b="b"/>
              <a:pathLst>
                <a:path w="501" h="1258" extrusionOk="0">
                  <a:moveTo>
                    <a:pt x="401" y="1"/>
                  </a:moveTo>
                  <a:cubicBezTo>
                    <a:pt x="367" y="1"/>
                    <a:pt x="334" y="26"/>
                    <a:pt x="334" y="76"/>
                  </a:cubicBezTo>
                  <a:cubicBezTo>
                    <a:pt x="301" y="443"/>
                    <a:pt x="134" y="810"/>
                    <a:pt x="0" y="1210"/>
                  </a:cubicBezTo>
                  <a:cubicBezTo>
                    <a:pt x="0" y="1234"/>
                    <a:pt x="17" y="1257"/>
                    <a:pt x="39" y="1257"/>
                  </a:cubicBezTo>
                  <a:cubicBezTo>
                    <a:pt x="48" y="1257"/>
                    <a:pt x="57" y="1253"/>
                    <a:pt x="67" y="1243"/>
                  </a:cubicBezTo>
                  <a:cubicBezTo>
                    <a:pt x="367" y="910"/>
                    <a:pt x="501" y="543"/>
                    <a:pt x="467" y="76"/>
                  </a:cubicBezTo>
                  <a:cubicBezTo>
                    <a:pt x="467" y="26"/>
                    <a:pt x="434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3568550" y="613150"/>
              <a:ext cx="343150" cy="98800"/>
            </a:xfrm>
            <a:custGeom>
              <a:avLst/>
              <a:gdLst/>
              <a:ahLst/>
              <a:cxnLst/>
              <a:rect l="l" t="t" r="r" b="b"/>
              <a:pathLst>
                <a:path w="13726" h="3952" extrusionOk="0">
                  <a:moveTo>
                    <a:pt x="1792" y="1"/>
                  </a:moveTo>
                  <a:cubicBezTo>
                    <a:pt x="1783" y="1"/>
                    <a:pt x="1775" y="4"/>
                    <a:pt x="1769" y="10"/>
                  </a:cubicBezTo>
                  <a:cubicBezTo>
                    <a:pt x="0" y="1587"/>
                    <a:pt x="1776" y="3952"/>
                    <a:pt x="3465" y="3952"/>
                  </a:cubicBezTo>
                  <a:cubicBezTo>
                    <a:pt x="4133" y="3952"/>
                    <a:pt x="4788" y="3581"/>
                    <a:pt x="5204" y="2645"/>
                  </a:cubicBezTo>
                  <a:cubicBezTo>
                    <a:pt x="5404" y="2211"/>
                    <a:pt x="5438" y="1711"/>
                    <a:pt x="5638" y="1311"/>
                  </a:cubicBezTo>
                  <a:cubicBezTo>
                    <a:pt x="5972" y="543"/>
                    <a:pt x="7106" y="644"/>
                    <a:pt x="7773" y="577"/>
                  </a:cubicBezTo>
                  <a:cubicBezTo>
                    <a:pt x="8327" y="577"/>
                    <a:pt x="8678" y="398"/>
                    <a:pt x="9226" y="398"/>
                  </a:cubicBezTo>
                  <a:cubicBezTo>
                    <a:pt x="9304" y="398"/>
                    <a:pt x="9386" y="402"/>
                    <a:pt x="9474" y="410"/>
                  </a:cubicBezTo>
                  <a:cubicBezTo>
                    <a:pt x="10308" y="543"/>
                    <a:pt x="10942" y="1077"/>
                    <a:pt x="11442" y="1711"/>
                  </a:cubicBezTo>
                  <a:cubicBezTo>
                    <a:pt x="12109" y="2512"/>
                    <a:pt x="12094" y="3208"/>
                    <a:pt x="12514" y="3208"/>
                  </a:cubicBezTo>
                  <a:cubicBezTo>
                    <a:pt x="12725" y="3208"/>
                    <a:pt x="13043" y="3034"/>
                    <a:pt x="13610" y="2612"/>
                  </a:cubicBezTo>
                  <a:cubicBezTo>
                    <a:pt x="13725" y="2525"/>
                    <a:pt x="13642" y="2365"/>
                    <a:pt x="13531" y="2365"/>
                  </a:cubicBezTo>
                  <a:cubicBezTo>
                    <a:pt x="13514" y="2365"/>
                    <a:pt x="13495" y="2369"/>
                    <a:pt x="13477" y="2378"/>
                  </a:cubicBezTo>
                  <a:cubicBezTo>
                    <a:pt x="13392" y="2463"/>
                    <a:pt x="12708" y="3003"/>
                    <a:pt x="12380" y="3003"/>
                  </a:cubicBezTo>
                  <a:cubicBezTo>
                    <a:pt x="12321" y="3003"/>
                    <a:pt x="12273" y="2986"/>
                    <a:pt x="12243" y="2945"/>
                  </a:cubicBezTo>
                  <a:cubicBezTo>
                    <a:pt x="12109" y="2778"/>
                    <a:pt x="12043" y="2345"/>
                    <a:pt x="11942" y="2145"/>
                  </a:cubicBezTo>
                  <a:cubicBezTo>
                    <a:pt x="11776" y="1611"/>
                    <a:pt x="11642" y="1277"/>
                    <a:pt x="11242" y="844"/>
                  </a:cubicBezTo>
                  <a:cubicBezTo>
                    <a:pt x="10742" y="318"/>
                    <a:pt x="9866" y="168"/>
                    <a:pt x="9094" y="168"/>
                  </a:cubicBezTo>
                  <a:cubicBezTo>
                    <a:pt x="8836" y="168"/>
                    <a:pt x="8590" y="185"/>
                    <a:pt x="8373" y="210"/>
                  </a:cubicBezTo>
                  <a:cubicBezTo>
                    <a:pt x="7539" y="343"/>
                    <a:pt x="5905" y="310"/>
                    <a:pt x="5404" y="1177"/>
                  </a:cubicBezTo>
                  <a:cubicBezTo>
                    <a:pt x="4904" y="2011"/>
                    <a:pt x="5038" y="2878"/>
                    <a:pt x="4104" y="3546"/>
                  </a:cubicBezTo>
                  <a:cubicBezTo>
                    <a:pt x="3882" y="3723"/>
                    <a:pt x="3589" y="3795"/>
                    <a:pt x="3288" y="3795"/>
                  </a:cubicBezTo>
                  <a:cubicBezTo>
                    <a:pt x="2908" y="3795"/>
                    <a:pt x="2515" y="3680"/>
                    <a:pt x="2236" y="3512"/>
                  </a:cubicBezTo>
                  <a:cubicBezTo>
                    <a:pt x="935" y="2778"/>
                    <a:pt x="1035" y="1144"/>
                    <a:pt x="1869" y="110"/>
                  </a:cubicBezTo>
                  <a:cubicBezTo>
                    <a:pt x="1896" y="55"/>
                    <a:pt x="1834" y="1"/>
                    <a:pt x="1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3665075" y="560000"/>
              <a:ext cx="25250" cy="16175"/>
            </a:xfrm>
            <a:custGeom>
              <a:avLst/>
              <a:gdLst/>
              <a:ahLst/>
              <a:cxnLst/>
              <a:rect l="l" t="t" r="r" b="b"/>
              <a:pathLst>
                <a:path w="1010" h="647" extrusionOk="0">
                  <a:moveTo>
                    <a:pt x="910" y="1"/>
                  </a:moveTo>
                  <a:cubicBezTo>
                    <a:pt x="609" y="68"/>
                    <a:pt x="409" y="268"/>
                    <a:pt x="176" y="368"/>
                  </a:cubicBezTo>
                  <a:cubicBezTo>
                    <a:pt x="0" y="456"/>
                    <a:pt x="133" y="646"/>
                    <a:pt x="236" y="646"/>
                  </a:cubicBezTo>
                  <a:cubicBezTo>
                    <a:pt x="250" y="646"/>
                    <a:pt x="264" y="643"/>
                    <a:pt x="276" y="635"/>
                  </a:cubicBezTo>
                  <a:cubicBezTo>
                    <a:pt x="543" y="501"/>
                    <a:pt x="743" y="334"/>
                    <a:pt x="943" y="134"/>
                  </a:cubicBezTo>
                  <a:cubicBezTo>
                    <a:pt x="1010" y="68"/>
                    <a:pt x="943" y="1"/>
                    <a:pt x="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3721150" y="511650"/>
              <a:ext cx="34225" cy="19200"/>
            </a:xfrm>
            <a:custGeom>
              <a:avLst/>
              <a:gdLst/>
              <a:ahLst/>
              <a:cxnLst/>
              <a:rect l="l" t="t" r="r" b="b"/>
              <a:pathLst>
                <a:path w="1369" h="768" extrusionOk="0">
                  <a:moveTo>
                    <a:pt x="1335" y="0"/>
                  </a:moveTo>
                  <a:cubicBezTo>
                    <a:pt x="868" y="167"/>
                    <a:pt x="501" y="434"/>
                    <a:pt x="34" y="701"/>
                  </a:cubicBezTo>
                  <a:cubicBezTo>
                    <a:pt x="1" y="734"/>
                    <a:pt x="34" y="767"/>
                    <a:pt x="101" y="767"/>
                  </a:cubicBezTo>
                  <a:cubicBezTo>
                    <a:pt x="501" y="567"/>
                    <a:pt x="935" y="300"/>
                    <a:pt x="1335" y="67"/>
                  </a:cubicBezTo>
                  <a:cubicBezTo>
                    <a:pt x="1369" y="34"/>
                    <a:pt x="1369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3813300" y="508850"/>
              <a:ext cx="22975" cy="11600"/>
            </a:xfrm>
            <a:custGeom>
              <a:avLst/>
              <a:gdLst/>
              <a:ahLst/>
              <a:cxnLst/>
              <a:rect l="l" t="t" r="r" b="b"/>
              <a:pathLst>
                <a:path w="919" h="464" extrusionOk="0">
                  <a:moveTo>
                    <a:pt x="225" y="0"/>
                  </a:moveTo>
                  <a:cubicBezTo>
                    <a:pt x="89" y="0"/>
                    <a:pt x="1" y="191"/>
                    <a:pt x="118" y="279"/>
                  </a:cubicBezTo>
                  <a:cubicBezTo>
                    <a:pt x="280" y="360"/>
                    <a:pt x="465" y="464"/>
                    <a:pt x="672" y="464"/>
                  </a:cubicBezTo>
                  <a:cubicBezTo>
                    <a:pt x="720" y="464"/>
                    <a:pt x="768" y="458"/>
                    <a:pt x="818" y="446"/>
                  </a:cubicBezTo>
                  <a:cubicBezTo>
                    <a:pt x="918" y="379"/>
                    <a:pt x="918" y="312"/>
                    <a:pt x="852" y="312"/>
                  </a:cubicBezTo>
                  <a:cubicBezTo>
                    <a:pt x="651" y="212"/>
                    <a:pt x="451" y="146"/>
                    <a:pt x="284" y="12"/>
                  </a:cubicBezTo>
                  <a:cubicBezTo>
                    <a:pt x="264" y="4"/>
                    <a:pt x="244" y="0"/>
                    <a:pt x="2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3884250" y="517975"/>
              <a:ext cx="22575" cy="20600"/>
            </a:xfrm>
            <a:custGeom>
              <a:avLst/>
              <a:gdLst/>
              <a:ahLst/>
              <a:cxnLst/>
              <a:rect l="l" t="t" r="r" b="b"/>
              <a:pathLst>
                <a:path w="903" h="824" extrusionOk="0">
                  <a:moveTo>
                    <a:pt x="194" y="1"/>
                  </a:moveTo>
                  <a:cubicBezTo>
                    <a:pt x="83" y="1"/>
                    <a:pt x="0" y="161"/>
                    <a:pt x="115" y="248"/>
                  </a:cubicBezTo>
                  <a:cubicBezTo>
                    <a:pt x="349" y="381"/>
                    <a:pt x="515" y="648"/>
                    <a:pt x="782" y="815"/>
                  </a:cubicBezTo>
                  <a:cubicBezTo>
                    <a:pt x="789" y="821"/>
                    <a:pt x="797" y="824"/>
                    <a:pt x="807" y="824"/>
                  </a:cubicBezTo>
                  <a:cubicBezTo>
                    <a:pt x="848" y="824"/>
                    <a:pt x="903" y="775"/>
                    <a:pt x="849" y="748"/>
                  </a:cubicBezTo>
                  <a:cubicBezTo>
                    <a:pt x="749" y="448"/>
                    <a:pt x="482" y="181"/>
                    <a:pt x="248" y="14"/>
                  </a:cubicBezTo>
                  <a:cubicBezTo>
                    <a:pt x="230" y="5"/>
                    <a:pt x="21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3546875" y="842700"/>
              <a:ext cx="4200" cy="2550"/>
            </a:xfrm>
            <a:custGeom>
              <a:avLst/>
              <a:gdLst/>
              <a:ahLst/>
              <a:cxnLst/>
              <a:rect l="l" t="t" r="r" b="b"/>
              <a:pathLst>
                <a:path w="168" h="102" extrusionOk="0">
                  <a:moveTo>
                    <a:pt x="67" y="1"/>
                  </a:moveTo>
                  <a:cubicBezTo>
                    <a:pt x="0" y="1"/>
                    <a:pt x="0" y="34"/>
                    <a:pt x="67" y="34"/>
                  </a:cubicBezTo>
                  <a:cubicBezTo>
                    <a:pt x="100" y="34"/>
                    <a:pt x="134" y="101"/>
                    <a:pt x="167" y="101"/>
                  </a:cubicBezTo>
                  <a:cubicBezTo>
                    <a:pt x="134" y="34"/>
                    <a:pt x="134" y="34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3963825" y="821875"/>
              <a:ext cx="12825" cy="9125"/>
            </a:xfrm>
            <a:custGeom>
              <a:avLst/>
              <a:gdLst/>
              <a:ahLst/>
              <a:cxnLst/>
              <a:rect l="l" t="t" r="r" b="b"/>
              <a:pathLst>
                <a:path w="513" h="365" extrusionOk="0">
                  <a:moveTo>
                    <a:pt x="101" y="0"/>
                  </a:moveTo>
                  <a:cubicBezTo>
                    <a:pt x="68" y="0"/>
                    <a:pt x="1" y="33"/>
                    <a:pt x="1" y="100"/>
                  </a:cubicBezTo>
                  <a:cubicBezTo>
                    <a:pt x="101" y="200"/>
                    <a:pt x="168" y="267"/>
                    <a:pt x="268" y="334"/>
                  </a:cubicBezTo>
                  <a:cubicBezTo>
                    <a:pt x="297" y="355"/>
                    <a:pt x="326" y="364"/>
                    <a:pt x="352" y="364"/>
                  </a:cubicBezTo>
                  <a:cubicBezTo>
                    <a:pt x="448" y="364"/>
                    <a:pt x="513" y="245"/>
                    <a:pt x="435" y="167"/>
                  </a:cubicBezTo>
                  <a:cubicBezTo>
                    <a:pt x="301" y="100"/>
                    <a:pt x="234" y="33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3944650" y="808525"/>
              <a:ext cx="6675" cy="3475"/>
            </a:xfrm>
            <a:custGeom>
              <a:avLst/>
              <a:gdLst/>
              <a:ahLst/>
              <a:cxnLst/>
              <a:rect l="l" t="t" r="r" b="b"/>
              <a:pathLst>
                <a:path w="267" h="139" extrusionOk="0">
                  <a:moveTo>
                    <a:pt x="67" y="0"/>
                  </a:moveTo>
                  <a:cubicBezTo>
                    <a:pt x="1" y="0"/>
                    <a:pt x="1" y="134"/>
                    <a:pt x="67" y="134"/>
                  </a:cubicBezTo>
                  <a:lnTo>
                    <a:pt x="201" y="134"/>
                  </a:lnTo>
                  <a:cubicBezTo>
                    <a:pt x="207" y="137"/>
                    <a:pt x="212" y="138"/>
                    <a:pt x="217" y="138"/>
                  </a:cubicBezTo>
                  <a:cubicBezTo>
                    <a:pt x="267" y="138"/>
                    <a:pt x="261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3883775" y="963625"/>
              <a:ext cx="9150" cy="5300"/>
            </a:xfrm>
            <a:custGeom>
              <a:avLst/>
              <a:gdLst/>
              <a:ahLst/>
              <a:cxnLst/>
              <a:rect l="l" t="t" r="r" b="b"/>
              <a:pathLst>
                <a:path w="366" h="212" extrusionOk="0">
                  <a:moveTo>
                    <a:pt x="201" y="1"/>
                  </a:moveTo>
                  <a:cubicBezTo>
                    <a:pt x="167" y="1"/>
                    <a:pt x="134" y="1"/>
                    <a:pt x="67" y="34"/>
                  </a:cubicBezTo>
                  <a:cubicBezTo>
                    <a:pt x="1" y="67"/>
                    <a:pt x="1" y="168"/>
                    <a:pt x="67" y="168"/>
                  </a:cubicBezTo>
                  <a:cubicBezTo>
                    <a:pt x="134" y="168"/>
                    <a:pt x="167" y="201"/>
                    <a:pt x="201" y="201"/>
                  </a:cubicBezTo>
                  <a:cubicBezTo>
                    <a:pt x="219" y="208"/>
                    <a:pt x="236" y="212"/>
                    <a:pt x="250" y="212"/>
                  </a:cubicBezTo>
                  <a:cubicBezTo>
                    <a:pt x="365" y="212"/>
                    <a:pt x="349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"/>
            <p:cNvSpPr/>
            <p:nvPr/>
          </p:nvSpPr>
          <p:spPr>
            <a:xfrm>
              <a:off x="3960400" y="972350"/>
              <a:ext cx="9000" cy="7375"/>
            </a:xfrm>
            <a:custGeom>
              <a:avLst/>
              <a:gdLst/>
              <a:ahLst/>
              <a:cxnLst/>
              <a:rect l="l" t="t" r="r" b="b"/>
              <a:pathLst>
                <a:path w="360" h="295" extrusionOk="0">
                  <a:moveTo>
                    <a:pt x="121" y="0"/>
                  </a:moveTo>
                  <a:cubicBezTo>
                    <a:pt x="58" y="0"/>
                    <a:pt x="0" y="44"/>
                    <a:pt x="38" y="119"/>
                  </a:cubicBezTo>
                  <a:cubicBezTo>
                    <a:pt x="65" y="229"/>
                    <a:pt x="116" y="294"/>
                    <a:pt x="208" y="294"/>
                  </a:cubicBezTo>
                  <a:cubicBezTo>
                    <a:pt x="228" y="294"/>
                    <a:pt x="248" y="291"/>
                    <a:pt x="271" y="286"/>
                  </a:cubicBezTo>
                  <a:cubicBezTo>
                    <a:pt x="277" y="292"/>
                    <a:pt x="285" y="294"/>
                    <a:pt x="292" y="294"/>
                  </a:cubicBezTo>
                  <a:cubicBezTo>
                    <a:pt x="325" y="294"/>
                    <a:pt x="359" y="240"/>
                    <a:pt x="305" y="185"/>
                  </a:cubicBezTo>
                  <a:cubicBezTo>
                    <a:pt x="271" y="152"/>
                    <a:pt x="238" y="119"/>
                    <a:pt x="238" y="85"/>
                  </a:cubicBezTo>
                  <a:cubicBezTo>
                    <a:pt x="223" y="27"/>
                    <a:pt x="170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>
              <a:off x="3921300" y="984650"/>
              <a:ext cx="20875" cy="7350"/>
            </a:xfrm>
            <a:custGeom>
              <a:avLst/>
              <a:gdLst/>
              <a:ahLst/>
              <a:cxnLst/>
              <a:rect l="l" t="t" r="r" b="b"/>
              <a:pathLst>
                <a:path w="835" h="294" extrusionOk="0">
                  <a:moveTo>
                    <a:pt x="214" y="0"/>
                  </a:moveTo>
                  <a:cubicBezTo>
                    <a:pt x="151" y="0"/>
                    <a:pt x="90" y="8"/>
                    <a:pt x="34" y="27"/>
                  </a:cubicBezTo>
                  <a:cubicBezTo>
                    <a:pt x="1" y="27"/>
                    <a:pt x="1" y="127"/>
                    <a:pt x="34" y="127"/>
                  </a:cubicBezTo>
                  <a:cubicBezTo>
                    <a:pt x="234" y="194"/>
                    <a:pt x="468" y="261"/>
                    <a:pt x="668" y="294"/>
                  </a:cubicBezTo>
                  <a:cubicBezTo>
                    <a:pt x="801" y="294"/>
                    <a:pt x="835" y="127"/>
                    <a:pt x="701" y="127"/>
                  </a:cubicBezTo>
                  <a:cubicBezTo>
                    <a:pt x="557" y="55"/>
                    <a:pt x="378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>
              <a:off x="3739075" y="960475"/>
              <a:ext cx="52975" cy="8750"/>
            </a:xfrm>
            <a:custGeom>
              <a:avLst/>
              <a:gdLst/>
              <a:ahLst/>
              <a:cxnLst/>
              <a:rect l="l" t="t" r="r" b="b"/>
              <a:pathLst>
                <a:path w="2119" h="350" extrusionOk="0">
                  <a:moveTo>
                    <a:pt x="1093" y="1"/>
                  </a:moveTo>
                  <a:cubicBezTo>
                    <a:pt x="711" y="1"/>
                    <a:pt x="338" y="63"/>
                    <a:pt x="51" y="260"/>
                  </a:cubicBezTo>
                  <a:cubicBezTo>
                    <a:pt x="1" y="286"/>
                    <a:pt x="27" y="349"/>
                    <a:pt x="57" y="349"/>
                  </a:cubicBezTo>
                  <a:cubicBezTo>
                    <a:pt x="67" y="349"/>
                    <a:pt x="77" y="343"/>
                    <a:pt x="85" y="327"/>
                  </a:cubicBezTo>
                  <a:cubicBezTo>
                    <a:pt x="418" y="294"/>
                    <a:pt x="752" y="160"/>
                    <a:pt x="1119" y="160"/>
                  </a:cubicBezTo>
                  <a:cubicBezTo>
                    <a:pt x="1419" y="160"/>
                    <a:pt x="1752" y="227"/>
                    <a:pt x="2019" y="227"/>
                  </a:cubicBezTo>
                  <a:cubicBezTo>
                    <a:pt x="2028" y="230"/>
                    <a:pt x="2037" y="231"/>
                    <a:pt x="2044" y="231"/>
                  </a:cubicBezTo>
                  <a:cubicBezTo>
                    <a:pt x="2119" y="231"/>
                    <a:pt x="2113" y="93"/>
                    <a:pt x="2053" y="93"/>
                  </a:cubicBezTo>
                  <a:cubicBezTo>
                    <a:pt x="1759" y="47"/>
                    <a:pt x="1423" y="1"/>
                    <a:pt x="10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3516400" y="961025"/>
              <a:ext cx="192200" cy="31900"/>
            </a:xfrm>
            <a:custGeom>
              <a:avLst/>
              <a:gdLst/>
              <a:ahLst/>
              <a:cxnLst/>
              <a:rect l="l" t="t" r="r" b="b"/>
              <a:pathLst>
                <a:path w="7688" h="1276" extrusionOk="0">
                  <a:moveTo>
                    <a:pt x="86" y="0"/>
                  </a:moveTo>
                  <a:cubicBezTo>
                    <a:pt x="40" y="0"/>
                    <a:pt x="1" y="33"/>
                    <a:pt x="18" y="105"/>
                  </a:cubicBezTo>
                  <a:cubicBezTo>
                    <a:pt x="64" y="1013"/>
                    <a:pt x="1395" y="1276"/>
                    <a:pt x="2948" y="1276"/>
                  </a:cubicBezTo>
                  <a:cubicBezTo>
                    <a:pt x="4815" y="1276"/>
                    <a:pt x="7002" y="896"/>
                    <a:pt x="7657" y="805"/>
                  </a:cubicBezTo>
                  <a:cubicBezTo>
                    <a:pt x="7688" y="775"/>
                    <a:pt x="7663" y="634"/>
                    <a:pt x="7583" y="634"/>
                  </a:cubicBezTo>
                  <a:cubicBezTo>
                    <a:pt x="7575" y="634"/>
                    <a:pt x="7566" y="635"/>
                    <a:pt x="7557" y="638"/>
                  </a:cubicBezTo>
                  <a:cubicBezTo>
                    <a:pt x="6390" y="805"/>
                    <a:pt x="5222" y="939"/>
                    <a:pt x="4021" y="972"/>
                  </a:cubicBezTo>
                  <a:cubicBezTo>
                    <a:pt x="3730" y="992"/>
                    <a:pt x="3306" y="1021"/>
                    <a:pt x="2843" y="1021"/>
                  </a:cubicBezTo>
                  <a:cubicBezTo>
                    <a:pt x="1769" y="1021"/>
                    <a:pt x="488" y="864"/>
                    <a:pt x="185" y="71"/>
                  </a:cubicBezTo>
                  <a:cubicBezTo>
                    <a:pt x="170" y="25"/>
                    <a:pt x="126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3530200" y="961975"/>
              <a:ext cx="3350" cy="2525"/>
            </a:xfrm>
            <a:custGeom>
              <a:avLst/>
              <a:gdLst/>
              <a:ahLst/>
              <a:cxnLst/>
              <a:rect l="l" t="t" r="r" b="b"/>
              <a:pathLst>
                <a:path w="134" h="101" extrusionOk="0">
                  <a:moveTo>
                    <a:pt x="100" y="0"/>
                  </a:moveTo>
                  <a:cubicBezTo>
                    <a:pt x="0" y="0"/>
                    <a:pt x="0" y="100"/>
                    <a:pt x="100" y="100"/>
                  </a:cubicBezTo>
                  <a:cubicBezTo>
                    <a:pt x="134" y="100"/>
                    <a:pt x="134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3724500" y="1030350"/>
              <a:ext cx="10025" cy="3350"/>
            </a:xfrm>
            <a:custGeom>
              <a:avLst/>
              <a:gdLst/>
              <a:ahLst/>
              <a:cxnLst/>
              <a:rect l="l" t="t" r="r" b="b"/>
              <a:pathLst>
                <a:path w="401" h="134" extrusionOk="0">
                  <a:moveTo>
                    <a:pt x="367" y="0"/>
                  </a:moveTo>
                  <a:cubicBezTo>
                    <a:pt x="234" y="0"/>
                    <a:pt x="134" y="34"/>
                    <a:pt x="34" y="34"/>
                  </a:cubicBezTo>
                  <a:cubicBezTo>
                    <a:pt x="0" y="34"/>
                    <a:pt x="0" y="134"/>
                    <a:pt x="34" y="134"/>
                  </a:cubicBezTo>
                  <a:cubicBezTo>
                    <a:pt x="167" y="134"/>
                    <a:pt x="301" y="100"/>
                    <a:pt x="401" y="34"/>
                  </a:cubicBezTo>
                  <a:cubicBezTo>
                    <a:pt x="401" y="34"/>
                    <a:pt x="401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3255400" y="1634300"/>
              <a:ext cx="8375" cy="7750"/>
            </a:xfrm>
            <a:custGeom>
              <a:avLst/>
              <a:gdLst/>
              <a:ahLst/>
              <a:cxnLst/>
              <a:rect l="l" t="t" r="r" b="b"/>
              <a:pathLst>
                <a:path w="335" h="310" extrusionOk="0">
                  <a:moveTo>
                    <a:pt x="191" y="0"/>
                  </a:moveTo>
                  <a:cubicBezTo>
                    <a:pt x="118" y="0"/>
                    <a:pt x="75" y="62"/>
                    <a:pt x="51" y="160"/>
                  </a:cubicBezTo>
                  <a:cubicBezTo>
                    <a:pt x="1" y="260"/>
                    <a:pt x="84" y="310"/>
                    <a:pt x="168" y="310"/>
                  </a:cubicBezTo>
                  <a:cubicBezTo>
                    <a:pt x="251" y="310"/>
                    <a:pt x="335" y="260"/>
                    <a:pt x="285" y="160"/>
                  </a:cubicBezTo>
                  <a:cubicBezTo>
                    <a:pt x="318" y="93"/>
                    <a:pt x="318" y="60"/>
                    <a:pt x="285" y="26"/>
                  </a:cubicBezTo>
                  <a:cubicBezTo>
                    <a:pt x="249" y="8"/>
                    <a:pt x="218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3284175" y="1585375"/>
              <a:ext cx="8375" cy="13725"/>
            </a:xfrm>
            <a:custGeom>
              <a:avLst/>
              <a:gdLst/>
              <a:ahLst/>
              <a:cxnLst/>
              <a:rect l="l" t="t" r="r" b="b"/>
              <a:pathLst>
                <a:path w="335" h="549" extrusionOk="0">
                  <a:moveTo>
                    <a:pt x="135" y="0"/>
                  </a:moveTo>
                  <a:cubicBezTo>
                    <a:pt x="116" y="0"/>
                    <a:pt x="101" y="15"/>
                    <a:pt x="101" y="15"/>
                  </a:cubicBezTo>
                  <a:cubicBezTo>
                    <a:pt x="1" y="149"/>
                    <a:pt x="134" y="282"/>
                    <a:pt x="134" y="449"/>
                  </a:cubicBezTo>
                  <a:cubicBezTo>
                    <a:pt x="134" y="516"/>
                    <a:pt x="184" y="549"/>
                    <a:pt x="234" y="549"/>
                  </a:cubicBezTo>
                  <a:cubicBezTo>
                    <a:pt x="284" y="549"/>
                    <a:pt x="334" y="516"/>
                    <a:pt x="334" y="449"/>
                  </a:cubicBezTo>
                  <a:cubicBezTo>
                    <a:pt x="301" y="315"/>
                    <a:pt x="268" y="149"/>
                    <a:pt x="168" y="15"/>
                  </a:cubicBezTo>
                  <a:cubicBezTo>
                    <a:pt x="156" y="4"/>
                    <a:pt x="145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3202450" y="1655125"/>
              <a:ext cx="50075" cy="14975"/>
            </a:xfrm>
            <a:custGeom>
              <a:avLst/>
              <a:gdLst/>
              <a:ahLst/>
              <a:cxnLst/>
              <a:rect l="l" t="t" r="r" b="b"/>
              <a:pathLst>
                <a:path w="2003" h="599" extrusionOk="0">
                  <a:moveTo>
                    <a:pt x="539" y="0"/>
                  </a:moveTo>
                  <a:cubicBezTo>
                    <a:pt x="371" y="0"/>
                    <a:pt x="202" y="55"/>
                    <a:pt x="34" y="127"/>
                  </a:cubicBezTo>
                  <a:cubicBezTo>
                    <a:pt x="1" y="161"/>
                    <a:pt x="1" y="227"/>
                    <a:pt x="34" y="227"/>
                  </a:cubicBezTo>
                  <a:cubicBezTo>
                    <a:pt x="201" y="294"/>
                    <a:pt x="334" y="327"/>
                    <a:pt x="501" y="361"/>
                  </a:cubicBezTo>
                  <a:cubicBezTo>
                    <a:pt x="501" y="394"/>
                    <a:pt x="535" y="461"/>
                    <a:pt x="568" y="494"/>
                  </a:cubicBezTo>
                  <a:cubicBezTo>
                    <a:pt x="721" y="564"/>
                    <a:pt x="914" y="599"/>
                    <a:pt x="1114" y="599"/>
                  </a:cubicBezTo>
                  <a:cubicBezTo>
                    <a:pt x="1395" y="599"/>
                    <a:pt x="1688" y="530"/>
                    <a:pt x="1902" y="394"/>
                  </a:cubicBezTo>
                  <a:cubicBezTo>
                    <a:pt x="2002" y="327"/>
                    <a:pt x="1936" y="161"/>
                    <a:pt x="1835" y="161"/>
                  </a:cubicBezTo>
                  <a:cubicBezTo>
                    <a:pt x="1774" y="167"/>
                    <a:pt x="1713" y="170"/>
                    <a:pt x="1652" y="170"/>
                  </a:cubicBezTo>
                  <a:cubicBezTo>
                    <a:pt x="1379" y="170"/>
                    <a:pt x="1107" y="115"/>
                    <a:pt x="835" y="61"/>
                  </a:cubicBezTo>
                  <a:cubicBezTo>
                    <a:pt x="835" y="27"/>
                    <a:pt x="768" y="27"/>
                    <a:pt x="735" y="27"/>
                  </a:cubicBezTo>
                  <a:cubicBezTo>
                    <a:pt x="669" y="9"/>
                    <a:pt x="604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3174950" y="1655450"/>
              <a:ext cx="12525" cy="7875"/>
            </a:xfrm>
            <a:custGeom>
              <a:avLst/>
              <a:gdLst/>
              <a:ahLst/>
              <a:cxnLst/>
              <a:rect l="l" t="t" r="r" b="b"/>
              <a:pathLst>
                <a:path w="501" h="315" extrusionOk="0">
                  <a:moveTo>
                    <a:pt x="189" y="0"/>
                  </a:moveTo>
                  <a:cubicBezTo>
                    <a:pt x="159" y="0"/>
                    <a:pt x="129" y="4"/>
                    <a:pt x="100" y="14"/>
                  </a:cubicBezTo>
                  <a:cubicBezTo>
                    <a:pt x="33" y="14"/>
                    <a:pt x="0" y="81"/>
                    <a:pt x="33" y="148"/>
                  </a:cubicBezTo>
                  <a:cubicBezTo>
                    <a:pt x="133" y="214"/>
                    <a:pt x="267" y="281"/>
                    <a:pt x="367" y="314"/>
                  </a:cubicBezTo>
                  <a:cubicBezTo>
                    <a:pt x="500" y="281"/>
                    <a:pt x="500" y="81"/>
                    <a:pt x="434" y="48"/>
                  </a:cubicBezTo>
                  <a:cubicBezTo>
                    <a:pt x="339" y="24"/>
                    <a:pt x="262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3144925" y="1654125"/>
              <a:ext cx="12525" cy="6700"/>
            </a:xfrm>
            <a:custGeom>
              <a:avLst/>
              <a:gdLst/>
              <a:ahLst/>
              <a:cxnLst/>
              <a:rect l="l" t="t" r="r" b="b"/>
              <a:pathLst>
                <a:path w="501" h="268" extrusionOk="0">
                  <a:moveTo>
                    <a:pt x="200" y="1"/>
                  </a:moveTo>
                  <a:cubicBezTo>
                    <a:pt x="0" y="1"/>
                    <a:pt x="0" y="267"/>
                    <a:pt x="200" y="267"/>
                  </a:cubicBezTo>
                  <a:lnTo>
                    <a:pt x="300" y="267"/>
                  </a:lnTo>
                  <a:cubicBezTo>
                    <a:pt x="501" y="267"/>
                    <a:pt x="501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4203175" y="1627125"/>
              <a:ext cx="15025" cy="8675"/>
            </a:xfrm>
            <a:custGeom>
              <a:avLst/>
              <a:gdLst/>
              <a:ahLst/>
              <a:cxnLst/>
              <a:rect l="l" t="t" r="r" b="b"/>
              <a:pathLst>
                <a:path w="601" h="347" extrusionOk="0">
                  <a:moveTo>
                    <a:pt x="290" y="1"/>
                  </a:moveTo>
                  <a:cubicBezTo>
                    <a:pt x="263" y="1"/>
                    <a:pt x="234" y="5"/>
                    <a:pt x="201" y="13"/>
                  </a:cubicBezTo>
                  <a:cubicBezTo>
                    <a:pt x="0" y="80"/>
                    <a:pt x="0" y="347"/>
                    <a:pt x="201" y="347"/>
                  </a:cubicBezTo>
                  <a:cubicBezTo>
                    <a:pt x="334" y="347"/>
                    <a:pt x="401" y="347"/>
                    <a:pt x="534" y="280"/>
                  </a:cubicBezTo>
                  <a:cubicBezTo>
                    <a:pt x="601" y="247"/>
                    <a:pt x="601" y="147"/>
                    <a:pt x="534" y="113"/>
                  </a:cubicBezTo>
                  <a:cubicBezTo>
                    <a:pt x="434" y="38"/>
                    <a:pt x="372" y="1"/>
                    <a:pt x="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4245950" y="1631525"/>
              <a:ext cx="5575" cy="3550"/>
            </a:xfrm>
            <a:custGeom>
              <a:avLst/>
              <a:gdLst/>
              <a:ahLst/>
              <a:cxnLst/>
              <a:rect l="l" t="t" r="r" b="b"/>
              <a:pathLst>
                <a:path w="223" h="142" extrusionOk="0">
                  <a:moveTo>
                    <a:pt x="95" y="0"/>
                  </a:moveTo>
                  <a:cubicBezTo>
                    <a:pt x="0" y="0"/>
                    <a:pt x="0" y="141"/>
                    <a:pt x="95" y="141"/>
                  </a:cubicBezTo>
                  <a:cubicBezTo>
                    <a:pt x="104" y="141"/>
                    <a:pt x="114" y="140"/>
                    <a:pt x="124" y="137"/>
                  </a:cubicBezTo>
                  <a:cubicBezTo>
                    <a:pt x="157" y="137"/>
                    <a:pt x="191" y="137"/>
                    <a:pt x="191" y="104"/>
                  </a:cubicBezTo>
                  <a:cubicBezTo>
                    <a:pt x="197" y="111"/>
                    <a:pt x="203" y="113"/>
                    <a:pt x="207" y="113"/>
                  </a:cubicBezTo>
                  <a:cubicBezTo>
                    <a:pt x="223" y="113"/>
                    <a:pt x="217" y="71"/>
                    <a:pt x="191" y="71"/>
                  </a:cubicBezTo>
                  <a:cubicBezTo>
                    <a:pt x="157" y="71"/>
                    <a:pt x="124" y="71"/>
                    <a:pt x="124" y="4"/>
                  </a:cubicBezTo>
                  <a:cubicBezTo>
                    <a:pt x="114" y="1"/>
                    <a:pt x="104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4274050" y="1634100"/>
              <a:ext cx="9975" cy="3375"/>
            </a:xfrm>
            <a:custGeom>
              <a:avLst/>
              <a:gdLst/>
              <a:ahLst/>
              <a:cxnLst/>
              <a:rect l="l" t="t" r="r" b="b"/>
              <a:pathLst>
                <a:path w="399" h="135" extrusionOk="0">
                  <a:moveTo>
                    <a:pt x="67" y="1"/>
                  </a:moveTo>
                  <a:cubicBezTo>
                    <a:pt x="1" y="1"/>
                    <a:pt x="1" y="134"/>
                    <a:pt x="67" y="134"/>
                  </a:cubicBezTo>
                  <a:cubicBezTo>
                    <a:pt x="168" y="134"/>
                    <a:pt x="268" y="134"/>
                    <a:pt x="368" y="68"/>
                  </a:cubicBezTo>
                  <a:cubicBezTo>
                    <a:pt x="377" y="77"/>
                    <a:pt x="384" y="82"/>
                    <a:pt x="388" y="82"/>
                  </a:cubicBezTo>
                  <a:cubicBezTo>
                    <a:pt x="398" y="82"/>
                    <a:pt x="391" y="58"/>
                    <a:pt x="368" y="34"/>
                  </a:cubicBezTo>
                  <a:cubicBezTo>
                    <a:pt x="268" y="1"/>
                    <a:pt x="201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3748675" y="774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3748675" y="774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3736175" y="772550"/>
              <a:ext cx="6700" cy="7975"/>
            </a:xfrm>
            <a:custGeom>
              <a:avLst/>
              <a:gdLst/>
              <a:ahLst/>
              <a:cxnLst/>
              <a:rect l="l" t="t" r="r" b="b"/>
              <a:pathLst>
                <a:path w="268" h="319" extrusionOk="0">
                  <a:moveTo>
                    <a:pt x="98" y="0"/>
                  </a:moveTo>
                  <a:cubicBezTo>
                    <a:pt x="48" y="0"/>
                    <a:pt x="0" y="34"/>
                    <a:pt x="0" y="105"/>
                  </a:cubicBezTo>
                  <a:lnTo>
                    <a:pt x="0" y="238"/>
                  </a:lnTo>
                  <a:cubicBezTo>
                    <a:pt x="19" y="294"/>
                    <a:pt x="78" y="318"/>
                    <a:pt x="132" y="318"/>
                  </a:cubicBezTo>
                  <a:cubicBezTo>
                    <a:pt x="177" y="318"/>
                    <a:pt x="219" y="302"/>
                    <a:pt x="234" y="272"/>
                  </a:cubicBezTo>
                  <a:cubicBezTo>
                    <a:pt x="267" y="238"/>
                    <a:pt x="267" y="172"/>
                    <a:pt x="267" y="138"/>
                  </a:cubicBezTo>
                  <a:cubicBezTo>
                    <a:pt x="234" y="105"/>
                    <a:pt x="234" y="72"/>
                    <a:pt x="201" y="72"/>
                  </a:cubicBezTo>
                  <a:cubicBezTo>
                    <a:pt x="185" y="25"/>
                    <a:pt x="141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3500175" y="765725"/>
              <a:ext cx="545400" cy="676400"/>
            </a:xfrm>
            <a:custGeom>
              <a:avLst/>
              <a:gdLst/>
              <a:ahLst/>
              <a:cxnLst/>
              <a:rect l="l" t="t" r="r" b="b"/>
              <a:pathLst>
                <a:path w="21816" h="27056" extrusionOk="0">
                  <a:moveTo>
                    <a:pt x="11909" y="10052"/>
                  </a:moveTo>
                  <a:cubicBezTo>
                    <a:pt x="11842" y="10052"/>
                    <a:pt x="11809" y="10085"/>
                    <a:pt x="11742" y="10085"/>
                  </a:cubicBezTo>
                  <a:cubicBezTo>
                    <a:pt x="11809" y="10085"/>
                    <a:pt x="11875" y="10052"/>
                    <a:pt x="11909" y="10052"/>
                  </a:cubicBezTo>
                  <a:close/>
                  <a:moveTo>
                    <a:pt x="13977" y="3947"/>
                  </a:moveTo>
                  <a:cubicBezTo>
                    <a:pt x="14110" y="4581"/>
                    <a:pt x="14144" y="5215"/>
                    <a:pt x="14177" y="5782"/>
                  </a:cubicBezTo>
                  <a:cubicBezTo>
                    <a:pt x="14210" y="6582"/>
                    <a:pt x="14311" y="7383"/>
                    <a:pt x="14377" y="8184"/>
                  </a:cubicBezTo>
                  <a:cubicBezTo>
                    <a:pt x="13844" y="8117"/>
                    <a:pt x="13343" y="8084"/>
                    <a:pt x="12809" y="7950"/>
                  </a:cubicBezTo>
                  <a:cubicBezTo>
                    <a:pt x="12776" y="7950"/>
                    <a:pt x="12776" y="8017"/>
                    <a:pt x="12809" y="8017"/>
                  </a:cubicBezTo>
                  <a:cubicBezTo>
                    <a:pt x="13343" y="8117"/>
                    <a:pt x="13877" y="8217"/>
                    <a:pt x="14377" y="8250"/>
                  </a:cubicBezTo>
                  <a:cubicBezTo>
                    <a:pt x="14477" y="8784"/>
                    <a:pt x="14544" y="9384"/>
                    <a:pt x="14644" y="9918"/>
                  </a:cubicBezTo>
                  <a:cubicBezTo>
                    <a:pt x="14677" y="10252"/>
                    <a:pt x="14711" y="10619"/>
                    <a:pt x="14778" y="10952"/>
                  </a:cubicBezTo>
                  <a:cubicBezTo>
                    <a:pt x="13963" y="11767"/>
                    <a:pt x="12894" y="12231"/>
                    <a:pt x="11788" y="12439"/>
                  </a:cubicBezTo>
                  <a:lnTo>
                    <a:pt x="11788" y="12439"/>
                  </a:lnTo>
                  <a:cubicBezTo>
                    <a:pt x="11809" y="12426"/>
                    <a:pt x="11809" y="12406"/>
                    <a:pt x="11809" y="12387"/>
                  </a:cubicBezTo>
                  <a:cubicBezTo>
                    <a:pt x="11976" y="11519"/>
                    <a:pt x="12142" y="10685"/>
                    <a:pt x="12276" y="9851"/>
                  </a:cubicBezTo>
                  <a:cubicBezTo>
                    <a:pt x="12454" y="9818"/>
                    <a:pt x="12628" y="9800"/>
                    <a:pt x="12800" y="9800"/>
                  </a:cubicBezTo>
                  <a:cubicBezTo>
                    <a:pt x="13143" y="9800"/>
                    <a:pt x="13477" y="9874"/>
                    <a:pt x="13810" y="10052"/>
                  </a:cubicBezTo>
                  <a:cubicBezTo>
                    <a:pt x="13477" y="9874"/>
                    <a:pt x="13128" y="9785"/>
                    <a:pt x="12765" y="9785"/>
                  </a:cubicBezTo>
                  <a:cubicBezTo>
                    <a:pt x="12583" y="9785"/>
                    <a:pt x="12398" y="9807"/>
                    <a:pt x="12209" y="9851"/>
                  </a:cubicBezTo>
                  <a:cubicBezTo>
                    <a:pt x="12309" y="9218"/>
                    <a:pt x="12342" y="8584"/>
                    <a:pt x="12342" y="7917"/>
                  </a:cubicBezTo>
                  <a:cubicBezTo>
                    <a:pt x="12309" y="6683"/>
                    <a:pt x="12109" y="5382"/>
                    <a:pt x="11775" y="4114"/>
                  </a:cubicBezTo>
                  <a:cubicBezTo>
                    <a:pt x="12376" y="4047"/>
                    <a:pt x="12976" y="4014"/>
                    <a:pt x="13610" y="3947"/>
                  </a:cubicBezTo>
                  <a:close/>
                  <a:moveTo>
                    <a:pt x="14878" y="11186"/>
                  </a:moveTo>
                  <a:cubicBezTo>
                    <a:pt x="14911" y="11419"/>
                    <a:pt x="14911" y="11686"/>
                    <a:pt x="14911" y="11920"/>
                  </a:cubicBezTo>
                  <a:cubicBezTo>
                    <a:pt x="14844" y="12353"/>
                    <a:pt x="14811" y="12854"/>
                    <a:pt x="14778" y="13387"/>
                  </a:cubicBezTo>
                  <a:cubicBezTo>
                    <a:pt x="13877" y="13688"/>
                    <a:pt x="13010" y="13921"/>
                    <a:pt x="12142" y="14188"/>
                  </a:cubicBezTo>
                  <a:cubicBezTo>
                    <a:pt x="11976" y="14221"/>
                    <a:pt x="11775" y="14255"/>
                    <a:pt x="11575" y="14288"/>
                  </a:cubicBezTo>
                  <a:cubicBezTo>
                    <a:pt x="11575" y="13788"/>
                    <a:pt x="11675" y="13287"/>
                    <a:pt x="11775" y="12854"/>
                  </a:cubicBezTo>
                  <a:cubicBezTo>
                    <a:pt x="12976" y="12520"/>
                    <a:pt x="14077" y="11920"/>
                    <a:pt x="14878" y="11186"/>
                  </a:cubicBezTo>
                  <a:close/>
                  <a:moveTo>
                    <a:pt x="14677" y="13921"/>
                  </a:moveTo>
                  <a:lnTo>
                    <a:pt x="14677" y="13921"/>
                  </a:lnTo>
                  <a:cubicBezTo>
                    <a:pt x="14611" y="14355"/>
                    <a:pt x="14511" y="14755"/>
                    <a:pt x="14344" y="15122"/>
                  </a:cubicBezTo>
                  <a:lnTo>
                    <a:pt x="13844" y="15756"/>
                  </a:lnTo>
                  <a:cubicBezTo>
                    <a:pt x="13810" y="15789"/>
                    <a:pt x="13810" y="15889"/>
                    <a:pt x="13844" y="15923"/>
                  </a:cubicBezTo>
                  <a:cubicBezTo>
                    <a:pt x="13710" y="16089"/>
                    <a:pt x="13543" y="16189"/>
                    <a:pt x="13343" y="16289"/>
                  </a:cubicBezTo>
                  <a:cubicBezTo>
                    <a:pt x="13310" y="16223"/>
                    <a:pt x="13276" y="16189"/>
                    <a:pt x="13210" y="16089"/>
                  </a:cubicBezTo>
                  <a:cubicBezTo>
                    <a:pt x="13269" y="16030"/>
                    <a:pt x="13223" y="15917"/>
                    <a:pt x="13141" y="15917"/>
                  </a:cubicBezTo>
                  <a:cubicBezTo>
                    <a:pt x="13131" y="15917"/>
                    <a:pt x="13121" y="15919"/>
                    <a:pt x="13110" y="15923"/>
                  </a:cubicBezTo>
                  <a:lnTo>
                    <a:pt x="13043" y="15923"/>
                  </a:lnTo>
                  <a:cubicBezTo>
                    <a:pt x="13010" y="15889"/>
                    <a:pt x="12943" y="15856"/>
                    <a:pt x="12876" y="15789"/>
                  </a:cubicBezTo>
                  <a:cubicBezTo>
                    <a:pt x="12862" y="15780"/>
                    <a:pt x="12848" y="15776"/>
                    <a:pt x="12834" y="15776"/>
                  </a:cubicBezTo>
                  <a:cubicBezTo>
                    <a:pt x="12752" y="15776"/>
                    <a:pt x="12690" y="15927"/>
                    <a:pt x="12776" y="15956"/>
                  </a:cubicBezTo>
                  <a:cubicBezTo>
                    <a:pt x="12809" y="15956"/>
                    <a:pt x="12809" y="16023"/>
                    <a:pt x="12843" y="16023"/>
                  </a:cubicBezTo>
                  <a:cubicBezTo>
                    <a:pt x="12709" y="16089"/>
                    <a:pt x="12609" y="16256"/>
                    <a:pt x="12543" y="16390"/>
                  </a:cubicBezTo>
                  <a:cubicBezTo>
                    <a:pt x="11875" y="16123"/>
                    <a:pt x="11642" y="15456"/>
                    <a:pt x="11575" y="14622"/>
                  </a:cubicBezTo>
                  <a:cubicBezTo>
                    <a:pt x="11976" y="14555"/>
                    <a:pt x="12309" y="14522"/>
                    <a:pt x="12643" y="14421"/>
                  </a:cubicBezTo>
                  <a:cubicBezTo>
                    <a:pt x="13310" y="14255"/>
                    <a:pt x="14010" y="14088"/>
                    <a:pt x="14677" y="13921"/>
                  </a:cubicBezTo>
                  <a:close/>
                  <a:moveTo>
                    <a:pt x="11408" y="18157"/>
                  </a:moveTo>
                  <a:cubicBezTo>
                    <a:pt x="11408" y="18163"/>
                    <a:pt x="11408" y="18168"/>
                    <a:pt x="11408" y="18173"/>
                  </a:cubicBezTo>
                  <a:lnTo>
                    <a:pt x="11408" y="18173"/>
                  </a:lnTo>
                  <a:cubicBezTo>
                    <a:pt x="11421" y="18170"/>
                    <a:pt x="11433" y="18168"/>
                    <a:pt x="11446" y="18165"/>
                  </a:cubicBezTo>
                  <a:lnTo>
                    <a:pt x="11446" y="18165"/>
                  </a:lnTo>
                  <a:cubicBezTo>
                    <a:pt x="11434" y="18163"/>
                    <a:pt x="11421" y="18160"/>
                    <a:pt x="11408" y="18157"/>
                  </a:cubicBezTo>
                  <a:close/>
                  <a:moveTo>
                    <a:pt x="2052" y="13062"/>
                  </a:moveTo>
                  <a:cubicBezTo>
                    <a:pt x="2085" y="13062"/>
                    <a:pt x="2119" y="13070"/>
                    <a:pt x="2135" y="13087"/>
                  </a:cubicBezTo>
                  <a:lnTo>
                    <a:pt x="2269" y="13087"/>
                  </a:lnTo>
                  <a:cubicBezTo>
                    <a:pt x="2535" y="13087"/>
                    <a:pt x="2602" y="13421"/>
                    <a:pt x="2469" y="13554"/>
                  </a:cubicBezTo>
                  <a:cubicBezTo>
                    <a:pt x="2502" y="13688"/>
                    <a:pt x="2502" y="13788"/>
                    <a:pt x="2535" y="13921"/>
                  </a:cubicBezTo>
                  <a:cubicBezTo>
                    <a:pt x="2602" y="13954"/>
                    <a:pt x="2669" y="14055"/>
                    <a:pt x="2669" y="14121"/>
                  </a:cubicBezTo>
                  <a:lnTo>
                    <a:pt x="2669" y="14221"/>
                  </a:lnTo>
                  <a:cubicBezTo>
                    <a:pt x="2769" y="14288"/>
                    <a:pt x="2802" y="14455"/>
                    <a:pt x="2669" y="14588"/>
                  </a:cubicBezTo>
                  <a:cubicBezTo>
                    <a:pt x="2636" y="14622"/>
                    <a:pt x="2602" y="14688"/>
                    <a:pt x="2535" y="14755"/>
                  </a:cubicBezTo>
                  <a:cubicBezTo>
                    <a:pt x="2535" y="14955"/>
                    <a:pt x="2502" y="15122"/>
                    <a:pt x="2469" y="15355"/>
                  </a:cubicBezTo>
                  <a:cubicBezTo>
                    <a:pt x="2469" y="16123"/>
                    <a:pt x="2469" y="16890"/>
                    <a:pt x="2335" y="17624"/>
                  </a:cubicBezTo>
                  <a:cubicBezTo>
                    <a:pt x="2335" y="17690"/>
                    <a:pt x="2302" y="17724"/>
                    <a:pt x="2302" y="17757"/>
                  </a:cubicBezTo>
                  <a:cubicBezTo>
                    <a:pt x="2469" y="19192"/>
                    <a:pt x="2836" y="20593"/>
                    <a:pt x="2969" y="22060"/>
                  </a:cubicBezTo>
                  <a:cubicBezTo>
                    <a:pt x="3002" y="23028"/>
                    <a:pt x="3136" y="24295"/>
                    <a:pt x="2602" y="25229"/>
                  </a:cubicBezTo>
                  <a:cubicBezTo>
                    <a:pt x="2456" y="25459"/>
                    <a:pt x="2178" y="25624"/>
                    <a:pt x="1917" y="25624"/>
                  </a:cubicBezTo>
                  <a:cubicBezTo>
                    <a:pt x="1762" y="25624"/>
                    <a:pt x="1613" y="25566"/>
                    <a:pt x="1501" y="25429"/>
                  </a:cubicBezTo>
                  <a:cubicBezTo>
                    <a:pt x="1101" y="24929"/>
                    <a:pt x="1468" y="23862"/>
                    <a:pt x="1601" y="23294"/>
                  </a:cubicBezTo>
                  <a:cubicBezTo>
                    <a:pt x="2002" y="21293"/>
                    <a:pt x="1201" y="19392"/>
                    <a:pt x="934" y="17424"/>
                  </a:cubicBezTo>
                  <a:cubicBezTo>
                    <a:pt x="768" y="16390"/>
                    <a:pt x="467" y="13387"/>
                    <a:pt x="1968" y="13087"/>
                  </a:cubicBezTo>
                  <a:cubicBezTo>
                    <a:pt x="1985" y="13070"/>
                    <a:pt x="2018" y="13062"/>
                    <a:pt x="2052" y="13062"/>
                  </a:cubicBezTo>
                  <a:close/>
                  <a:moveTo>
                    <a:pt x="11424" y="1"/>
                  </a:moveTo>
                  <a:cubicBezTo>
                    <a:pt x="11114" y="1"/>
                    <a:pt x="10776" y="86"/>
                    <a:pt x="10408" y="278"/>
                  </a:cubicBezTo>
                  <a:cubicBezTo>
                    <a:pt x="10408" y="245"/>
                    <a:pt x="10374" y="211"/>
                    <a:pt x="10374" y="178"/>
                  </a:cubicBezTo>
                  <a:cubicBezTo>
                    <a:pt x="10335" y="108"/>
                    <a:pt x="10277" y="80"/>
                    <a:pt x="10220" y="80"/>
                  </a:cubicBezTo>
                  <a:cubicBezTo>
                    <a:pt x="10084" y="80"/>
                    <a:pt x="9947" y="237"/>
                    <a:pt x="10041" y="378"/>
                  </a:cubicBezTo>
                  <a:lnTo>
                    <a:pt x="10007" y="378"/>
                  </a:lnTo>
                  <a:cubicBezTo>
                    <a:pt x="9974" y="378"/>
                    <a:pt x="9907" y="411"/>
                    <a:pt x="9907" y="445"/>
                  </a:cubicBezTo>
                  <a:cubicBezTo>
                    <a:pt x="9841" y="578"/>
                    <a:pt x="9641" y="745"/>
                    <a:pt x="9874" y="845"/>
                  </a:cubicBezTo>
                  <a:cubicBezTo>
                    <a:pt x="9907" y="845"/>
                    <a:pt x="9974" y="845"/>
                    <a:pt x="9974" y="778"/>
                  </a:cubicBezTo>
                  <a:cubicBezTo>
                    <a:pt x="10041" y="712"/>
                    <a:pt x="10174" y="678"/>
                    <a:pt x="10241" y="678"/>
                  </a:cubicBezTo>
                  <a:cubicBezTo>
                    <a:pt x="10408" y="745"/>
                    <a:pt x="10575" y="845"/>
                    <a:pt x="10741" y="1012"/>
                  </a:cubicBezTo>
                  <a:cubicBezTo>
                    <a:pt x="11008" y="1245"/>
                    <a:pt x="11075" y="1612"/>
                    <a:pt x="11075" y="1946"/>
                  </a:cubicBezTo>
                  <a:cubicBezTo>
                    <a:pt x="11075" y="1979"/>
                    <a:pt x="11092" y="1996"/>
                    <a:pt x="11108" y="1996"/>
                  </a:cubicBezTo>
                  <a:cubicBezTo>
                    <a:pt x="11125" y="1996"/>
                    <a:pt x="11142" y="1979"/>
                    <a:pt x="11142" y="1946"/>
                  </a:cubicBezTo>
                  <a:cubicBezTo>
                    <a:pt x="11208" y="1546"/>
                    <a:pt x="11075" y="1045"/>
                    <a:pt x="10808" y="745"/>
                  </a:cubicBezTo>
                  <a:lnTo>
                    <a:pt x="10841" y="745"/>
                  </a:lnTo>
                  <a:cubicBezTo>
                    <a:pt x="10975" y="745"/>
                    <a:pt x="10975" y="545"/>
                    <a:pt x="10841" y="545"/>
                  </a:cubicBezTo>
                  <a:cubicBezTo>
                    <a:pt x="10741" y="545"/>
                    <a:pt x="10741" y="578"/>
                    <a:pt x="10741" y="678"/>
                  </a:cubicBezTo>
                  <a:cubicBezTo>
                    <a:pt x="10708" y="612"/>
                    <a:pt x="10641" y="578"/>
                    <a:pt x="10575" y="545"/>
                  </a:cubicBezTo>
                  <a:lnTo>
                    <a:pt x="10641" y="511"/>
                  </a:lnTo>
                  <a:lnTo>
                    <a:pt x="10641" y="445"/>
                  </a:lnTo>
                  <a:cubicBezTo>
                    <a:pt x="10910" y="368"/>
                    <a:pt x="11158" y="331"/>
                    <a:pt x="11389" y="331"/>
                  </a:cubicBezTo>
                  <a:cubicBezTo>
                    <a:pt x="12365" y="331"/>
                    <a:pt x="13025" y="999"/>
                    <a:pt x="13510" y="2213"/>
                  </a:cubicBezTo>
                  <a:cubicBezTo>
                    <a:pt x="13710" y="2746"/>
                    <a:pt x="13877" y="3380"/>
                    <a:pt x="14010" y="3947"/>
                  </a:cubicBezTo>
                  <a:cubicBezTo>
                    <a:pt x="13721" y="3947"/>
                    <a:pt x="13462" y="3932"/>
                    <a:pt x="13202" y="3932"/>
                  </a:cubicBezTo>
                  <a:cubicBezTo>
                    <a:pt x="13073" y="3932"/>
                    <a:pt x="12943" y="3936"/>
                    <a:pt x="12809" y="3947"/>
                  </a:cubicBezTo>
                  <a:lnTo>
                    <a:pt x="11809" y="4081"/>
                  </a:lnTo>
                  <a:lnTo>
                    <a:pt x="11308" y="2446"/>
                  </a:lnTo>
                  <a:cubicBezTo>
                    <a:pt x="11308" y="2430"/>
                    <a:pt x="11283" y="2421"/>
                    <a:pt x="11263" y="2421"/>
                  </a:cubicBezTo>
                  <a:cubicBezTo>
                    <a:pt x="11242" y="2421"/>
                    <a:pt x="11225" y="2430"/>
                    <a:pt x="11242" y="2446"/>
                  </a:cubicBezTo>
                  <a:cubicBezTo>
                    <a:pt x="11408" y="3013"/>
                    <a:pt x="11575" y="3547"/>
                    <a:pt x="11709" y="4081"/>
                  </a:cubicBezTo>
                  <a:cubicBezTo>
                    <a:pt x="11208" y="4181"/>
                    <a:pt x="10708" y="4214"/>
                    <a:pt x="10174" y="4214"/>
                  </a:cubicBezTo>
                  <a:cubicBezTo>
                    <a:pt x="10074" y="4214"/>
                    <a:pt x="10074" y="4348"/>
                    <a:pt x="10174" y="4348"/>
                  </a:cubicBezTo>
                  <a:cubicBezTo>
                    <a:pt x="10708" y="4348"/>
                    <a:pt x="11208" y="4281"/>
                    <a:pt x="11709" y="4247"/>
                  </a:cubicBezTo>
                  <a:cubicBezTo>
                    <a:pt x="12142" y="6182"/>
                    <a:pt x="12242" y="8117"/>
                    <a:pt x="11909" y="10052"/>
                  </a:cubicBezTo>
                  <a:cubicBezTo>
                    <a:pt x="11842" y="10552"/>
                    <a:pt x="11709" y="11052"/>
                    <a:pt x="11575" y="11553"/>
                  </a:cubicBezTo>
                  <a:cubicBezTo>
                    <a:pt x="11509" y="11886"/>
                    <a:pt x="11375" y="12287"/>
                    <a:pt x="11308" y="12687"/>
                  </a:cubicBezTo>
                  <a:cubicBezTo>
                    <a:pt x="10991" y="12722"/>
                    <a:pt x="10670" y="12738"/>
                    <a:pt x="10347" y="12738"/>
                  </a:cubicBezTo>
                  <a:cubicBezTo>
                    <a:pt x="9140" y="12738"/>
                    <a:pt x="7910" y="12516"/>
                    <a:pt x="6805" y="12253"/>
                  </a:cubicBezTo>
                  <a:cubicBezTo>
                    <a:pt x="6805" y="12086"/>
                    <a:pt x="6805" y="11953"/>
                    <a:pt x="6672" y="11853"/>
                  </a:cubicBezTo>
                  <a:cubicBezTo>
                    <a:pt x="6655" y="11820"/>
                    <a:pt x="6630" y="11803"/>
                    <a:pt x="6605" y="11803"/>
                  </a:cubicBezTo>
                  <a:cubicBezTo>
                    <a:pt x="6580" y="11803"/>
                    <a:pt x="6555" y="11820"/>
                    <a:pt x="6538" y="11853"/>
                  </a:cubicBezTo>
                  <a:cubicBezTo>
                    <a:pt x="6472" y="11920"/>
                    <a:pt x="6405" y="12053"/>
                    <a:pt x="6405" y="12120"/>
                  </a:cubicBezTo>
                  <a:cubicBezTo>
                    <a:pt x="6405" y="12120"/>
                    <a:pt x="6372" y="12186"/>
                    <a:pt x="6405" y="12220"/>
                  </a:cubicBezTo>
                  <a:lnTo>
                    <a:pt x="6405" y="12253"/>
                  </a:lnTo>
                  <a:lnTo>
                    <a:pt x="6405" y="12287"/>
                  </a:lnTo>
                  <a:cubicBezTo>
                    <a:pt x="6405" y="12423"/>
                    <a:pt x="6507" y="12491"/>
                    <a:pt x="6612" y="12491"/>
                  </a:cubicBezTo>
                  <a:cubicBezTo>
                    <a:pt x="6687" y="12491"/>
                    <a:pt x="6763" y="12456"/>
                    <a:pt x="6805" y="12387"/>
                  </a:cubicBezTo>
                  <a:cubicBezTo>
                    <a:pt x="7603" y="12957"/>
                    <a:pt x="8635" y="13215"/>
                    <a:pt x="9719" y="13215"/>
                  </a:cubicBezTo>
                  <a:cubicBezTo>
                    <a:pt x="10221" y="13215"/>
                    <a:pt x="10735" y="13159"/>
                    <a:pt x="11242" y="13054"/>
                  </a:cubicBezTo>
                  <a:lnTo>
                    <a:pt x="11242" y="13054"/>
                  </a:lnTo>
                  <a:cubicBezTo>
                    <a:pt x="11175" y="13554"/>
                    <a:pt x="11075" y="14021"/>
                    <a:pt x="11075" y="14522"/>
                  </a:cubicBezTo>
                  <a:cubicBezTo>
                    <a:pt x="9643" y="14820"/>
                    <a:pt x="8163" y="15011"/>
                    <a:pt x="6686" y="15011"/>
                  </a:cubicBezTo>
                  <a:cubicBezTo>
                    <a:pt x="5685" y="15011"/>
                    <a:pt x="4686" y="14924"/>
                    <a:pt x="3703" y="14722"/>
                  </a:cubicBezTo>
                  <a:cubicBezTo>
                    <a:pt x="3803" y="13954"/>
                    <a:pt x="3836" y="13254"/>
                    <a:pt x="3670" y="12520"/>
                  </a:cubicBezTo>
                  <a:cubicBezTo>
                    <a:pt x="3510" y="11785"/>
                    <a:pt x="2890" y="11417"/>
                    <a:pt x="2223" y="11417"/>
                  </a:cubicBezTo>
                  <a:cubicBezTo>
                    <a:pt x="2193" y="11417"/>
                    <a:pt x="2164" y="11418"/>
                    <a:pt x="2135" y="11419"/>
                  </a:cubicBezTo>
                  <a:cubicBezTo>
                    <a:pt x="1335" y="11453"/>
                    <a:pt x="801" y="12353"/>
                    <a:pt x="634" y="13087"/>
                  </a:cubicBezTo>
                  <a:cubicBezTo>
                    <a:pt x="534" y="13221"/>
                    <a:pt x="501" y="13354"/>
                    <a:pt x="467" y="13521"/>
                  </a:cubicBezTo>
                  <a:cubicBezTo>
                    <a:pt x="467" y="13521"/>
                    <a:pt x="401" y="13521"/>
                    <a:pt x="401" y="13454"/>
                  </a:cubicBezTo>
                  <a:cubicBezTo>
                    <a:pt x="396" y="13449"/>
                    <a:pt x="391" y="13447"/>
                    <a:pt x="387" y="13447"/>
                  </a:cubicBezTo>
                  <a:cubicBezTo>
                    <a:pt x="359" y="13447"/>
                    <a:pt x="339" y="13525"/>
                    <a:pt x="367" y="13554"/>
                  </a:cubicBezTo>
                  <a:lnTo>
                    <a:pt x="401" y="13588"/>
                  </a:lnTo>
                  <a:cubicBezTo>
                    <a:pt x="0" y="14888"/>
                    <a:pt x="134" y="16556"/>
                    <a:pt x="234" y="17690"/>
                  </a:cubicBezTo>
                  <a:cubicBezTo>
                    <a:pt x="367" y="18858"/>
                    <a:pt x="667" y="19925"/>
                    <a:pt x="1001" y="21060"/>
                  </a:cubicBezTo>
                  <a:cubicBezTo>
                    <a:pt x="1301" y="22094"/>
                    <a:pt x="1235" y="23128"/>
                    <a:pt x="1235" y="24195"/>
                  </a:cubicBezTo>
                  <a:cubicBezTo>
                    <a:pt x="968" y="24896"/>
                    <a:pt x="801" y="25629"/>
                    <a:pt x="1235" y="26363"/>
                  </a:cubicBezTo>
                  <a:cubicBezTo>
                    <a:pt x="1460" y="26725"/>
                    <a:pt x="1824" y="27055"/>
                    <a:pt x="2201" y="27055"/>
                  </a:cubicBezTo>
                  <a:cubicBezTo>
                    <a:pt x="2380" y="27055"/>
                    <a:pt x="2563" y="26980"/>
                    <a:pt x="2736" y="26797"/>
                  </a:cubicBezTo>
                  <a:cubicBezTo>
                    <a:pt x="3336" y="26230"/>
                    <a:pt x="3503" y="25296"/>
                    <a:pt x="3670" y="24529"/>
                  </a:cubicBezTo>
                  <a:cubicBezTo>
                    <a:pt x="3903" y="22961"/>
                    <a:pt x="3970" y="21260"/>
                    <a:pt x="3803" y="19725"/>
                  </a:cubicBezTo>
                  <a:cubicBezTo>
                    <a:pt x="3670" y="18358"/>
                    <a:pt x="3469" y="16923"/>
                    <a:pt x="3636" y="15556"/>
                  </a:cubicBezTo>
                  <a:cubicBezTo>
                    <a:pt x="3670" y="15355"/>
                    <a:pt x="3670" y="15122"/>
                    <a:pt x="3703" y="14922"/>
                  </a:cubicBezTo>
                  <a:cubicBezTo>
                    <a:pt x="4763" y="15161"/>
                    <a:pt x="5871" y="15259"/>
                    <a:pt x="6992" y="15259"/>
                  </a:cubicBezTo>
                  <a:cubicBezTo>
                    <a:pt x="8375" y="15259"/>
                    <a:pt x="9779" y="15109"/>
                    <a:pt x="11142" y="14888"/>
                  </a:cubicBezTo>
                  <a:cubicBezTo>
                    <a:pt x="11175" y="15456"/>
                    <a:pt x="11308" y="16056"/>
                    <a:pt x="11675" y="16590"/>
                  </a:cubicBezTo>
                  <a:cubicBezTo>
                    <a:pt x="11909" y="16957"/>
                    <a:pt x="12242" y="17223"/>
                    <a:pt x="12676" y="17290"/>
                  </a:cubicBezTo>
                  <a:cubicBezTo>
                    <a:pt x="12676" y="17390"/>
                    <a:pt x="12709" y="17524"/>
                    <a:pt x="12743" y="17590"/>
                  </a:cubicBezTo>
                  <a:cubicBezTo>
                    <a:pt x="12809" y="17690"/>
                    <a:pt x="12843" y="17791"/>
                    <a:pt x="12910" y="17924"/>
                  </a:cubicBezTo>
                  <a:cubicBezTo>
                    <a:pt x="12321" y="17995"/>
                    <a:pt x="11783" y="18098"/>
                    <a:pt x="11446" y="18165"/>
                  </a:cubicBezTo>
                  <a:lnTo>
                    <a:pt x="11446" y="18165"/>
                  </a:lnTo>
                  <a:cubicBezTo>
                    <a:pt x="11661" y="18207"/>
                    <a:pt x="11877" y="18223"/>
                    <a:pt x="12091" y="18223"/>
                  </a:cubicBezTo>
                  <a:cubicBezTo>
                    <a:pt x="12494" y="18223"/>
                    <a:pt x="12892" y="18167"/>
                    <a:pt x="13276" y="18124"/>
                  </a:cubicBezTo>
                  <a:cubicBezTo>
                    <a:pt x="13677" y="18124"/>
                    <a:pt x="14144" y="18124"/>
                    <a:pt x="14544" y="18157"/>
                  </a:cubicBezTo>
                  <a:cubicBezTo>
                    <a:pt x="14811" y="18157"/>
                    <a:pt x="15111" y="18358"/>
                    <a:pt x="15345" y="18358"/>
                  </a:cubicBezTo>
                  <a:cubicBezTo>
                    <a:pt x="15078" y="20626"/>
                    <a:pt x="15345" y="23094"/>
                    <a:pt x="15345" y="25396"/>
                  </a:cubicBezTo>
                  <a:cubicBezTo>
                    <a:pt x="15053" y="25527"/>
                    <a:pt x="14658" y="25569"/>
                    <a:pt x="14254" y="25569"/>
                  </a:cubicBezTo>
                  <a:cubicBezTo>
                    <a:pt x="13735" y="25569"/>
                    <a:pt x="13199" y="25500"/>
                    <a:pt x="12843" y="25463"/>
                  </a:cubicBezTo>
                  <a:cubicBezTo>
                    <a:pt x="12176" y="25429"/>
                    <a:pt x="11509" y="25296"/>
                    <a:pt x="10841" y="25062"/>
                  </a:cubicBezTo>
                  <a:cubicBezTo>
                    <a:pt x="11308" y="23228"/>
                    <a:pt x="10841" y="21226"/>
                    <a:pt x="10808" y="19258"/>
                  </a:cubicBezTo>
                  <a:cubicBezTo>
                    <a:pt x="10875" y="18791"/>
                    <a:pt x="11042" y="18458"/>
                    <a:pt x="11342" y="18358"/>
                  </a:cubicBezTo>
                  <a:cubicBezTo>
                    <a:pt x="11405" y="18294"/>
                    <a:pt x="11408" y="18261"/>
                    <a:pt x="11408" y="18173"/>
                  </a:cubicBezTo>
                  <a:lnTo>
                    <a:pt x="11408" y="18173"/>
                  </a:lnTo>
                  <a:cubicBezTo>
                    <a:pt x="11287" y="18197"/>
                    <a:pt x="11195" y="18215"/>
                    <a:pt x="11142" y="18224"/>
                  </a:cubicBezTo>
                  <a:cubicBezTo>
                    <a:pt x="11075" y="18224"/>
                    <a:pt x="11075" y="18258"/>
                    <a:pt x="11075" y="18258"/>
                  </a:cubicBezTo>
                  <a:cubicBezTo>
                    <a:pt x="11042" y="18258"/>
                    <a:pt x="11008" y="18291"/>
                    <a:pt x="10975" y="18291"/>
                  </a:cubicBezTo>
                  <a:cubicBezTo>
                    <a:pt x="10975" y="18258"/>
                    <a:pt x="10933" y="18241"/>
                    <a:pt x="10891" y="18241"/>
                  </a:cubicBezTo>
                  <a:cubicBezTo>
                    <a:pt x="10850" y="18241"/>
                    <a:pt x="10808" y="18258"/>
                    <a:pt x="10808" y="18291"/>
                  </a:cubicBezTo>
                  <a:cubicBezTo>
                    <a:pt x="10808" y="18358"/>
                    <a:pt x="10741" y="18391"/>
                    <a:pt x="10741" y="18424"/>
                  </a:cubicBezTo>
                  <a:cubicBezTo>
                    <a:pt x="10708" y="18458"/>
                    <a:pt x="10675" y="18524"/>
                    <a:pt x="10708" y="18591"/>
                  </a:cubicBezTo>
                  <a:cubicBezTo>
                    <a:pt x="10474" y="19525"/>
                    <a:pt x="10575" y="20459"/>
                    <a:pt x="10541" y="21426"/>
                  </a:cubicBezTo>
                  <a:cubicBezTo>
                    <a:pt x="10474" y="22594"/>
                    <a:pt x="10341" y="23862"/>
                    <a:pt x="10575" y="25029"/>
                  </a:cubicBezTo>
                  <a:lnTo>
                    <a:pt x="10541" y="25062"/>
                  </a:lnTo>
                  <a:cubicBezTo>
                    <a:pt x="10508" y="25062"/>
                    <a:pt x="10508" y="25062"/>
                    <a:pt x="10474" y="25096"/>
                  </a:cubicBezTo>
                  <a:cubicBezTo>
                    <a:pt x="10241" y="25930"/>
                    <a:pt x="12042" y="25996"/>
                    <a:pt x="12543" y="26063"/>
                  </a:cubicBezTo>
                  <a:cubicBezTo>
                    <a:pt x="12901" y="26089"/>
                    <a:pt x="13319" y="26124"/>
                    <a:pt x="13740" y="26124"/>
                  </a:cubicBezTo>
                  <a:cubicBezTo>
                    <a:pt x="14417" y="26124"/>
                    <a:pt x="15105" y="26033"/>
                    <a:pt x="15578" y="25663"/>
                  </a:cubicBezTo>
                  <a:cubicBezTo>
                    <a:pt x="15613" y="25680"/>
                    <a:pt x="15647" y="25688"/>
                    <a:pt x="15679" y="25688"/>
                  </a:cubicBezTo>
                  <a:cubicBezTo>
                    <a:pt x="15772" y="25688"/>
                    <a:pt x="15845" y="25620"/>
                    <a:pt x="15845" y="25496"/>
                  </a:cubicBezTo>
                  <a:cubicBezTo>
                    <a:pt x="15845" y="23128"/>
                    <a:pt x="16012" y="20626"/>
                    <a:pt x="15712" y="18291"/>
                  </a:cubicBezTo>
                  <a:cubicBezTo>
                    <a:pt x="15712" y="18258"/>
                    <a:pt x="15712" y="18258"/>
                    <a:pt x="15678" y="18258"/>
                  </a:cubicBezTo>
                  <a:cubicBezTo>
                    <a:pt x="15653" y="17902"/>
                    <a:pt x="14989" y="17798"/>
                    <a:pt x="14173" y="17798"/>
                  </a:cubicBezTo>
                  <a:cubicBezTo>
                    <a:pt x="13918" y="17798"/>
                    <a:pt x="13647" y="17808"/>
                    <a:pt x="13377" y="17824"/>
                  </a:cubicBezTo>
                  <a:cubicBezTo>
                    <a:pt x="13410" y="17757"/>
                    <a:pt x="13410" y="17624"/>
                    <a:pt x="13410" y="17557"/>
                  </a:cubicBezTo>
                  <a:cubicBezTo>
                    <a:pt x="13410" y="17557"/>
                    <a:pt x="13395" y="17527"/>
                    <a:pt x="13385" y="17527"/>
                  </a:cubicBezTo>
                  <a:cubicBezTo>
                    <a:pt x="13380" y="17527"/>
                    <a:pt x="13377" y="17535"/>
                    <a:pt x="13377" y="17557"/>
                  </a:cubicBezTo>
                  <a:cubicBezTo>
                    <a:pt x="13349" y="17613"/>
                    <a:pt x="13274" y="17855"/>
                    <a:pt x="13153" y="17855"/>
                  </a:cubicBezTo>
                  <a:cubicBezTo>
                    <a:pt x="13129" y="17855"/>
                    <a:pt x="13104" y="17846"/>
                    <a:pt x="13076" y="17824"/>
                  </a:cubicBezTo>
                  <a:cubicBezTo>
                    <a:pt x="12976" y="17724"/>
                    <a:pt x="12910" y="17557"/>
                    <a:pt x="12876" y="17390"/>
                  </a:cubicBezTo>
                  <a:lnTo>
                    <a:pt x="12876" y="17390"/>
                  </a:lnTo>
                  <a:cubicBezTo>
                    <a:pt x="13009" y="17414"/>
                    <a:pt x="13142" y="17425"/>
                    <a:pt x="13275" y="17425"/>
                  </a:cubicBezTo>
                  <a:cubicBezTo>
                    <a:pt x="14081" y="17425"/>
                    <a:pt x="14863" y="17000"/>
                    <a:pt x="15178" y="16256"/>
                  </a:cubicBezTo>
                  <a:cubicBezTo>
                    <a:pt x="15178" y="16223"/>
                    <a:pt x="15211" y="16156"/>
                    <a:pt x="15211" y="16156"/>
                  </a:cubicBezTo>
                  <a:lnTo>
                    <a:pt x="15311" y="16156"/>
                  </a:lnTo>
                  <a:cubicBezTo>
                    <a:pt x="15545" y="16089"/>
                    <a:pt x="15745" y="15989"/>
                    <a:pt x="16012" y="15956"/>
                  </a:cubicBezTo>
                  <a:cubicBezTo>
                    <a:pt x="16212" y="15923"/>
                    <a:pt x="16479" y="15923"/>
                    <a:pt x="16712" y="15889"/>
                  </a:cubicBezTo>
                  <a:cubicBezTo>
                    <a:pt x="16746" y="15889"/>
                    <a:pt x="16746" y="15756"/>
                    <a:pt x="16712" y="15756"/>
                  </a:cubicBezTo>
                  <a:cubicBezTo>
                    <a:pt x="16614" y="15735"/>
                    <a:pt x="16515" y="15726"/>
                    <a:pt x="16416" y="15726"/>
                  </a:cubicBezTo>
                  <a:cubicBezTo>
                    <a:pt x="16040" y="15726"/>
                    <a:pt x="15661" y="15857"/>
                    <a:pt x="15345" y="15989"/>
                  </a:cubicBezTo>
                  <a:cubicBezTo>
                    <a:pt x="15578" y="15322"/>
                    <a:pt x="15812" y="14588"/>
                    <a:pt x="15812" y="13821"/>
                  </a:cubicBezTo>
                  <a:cubicBezTo>
                    <a:pt x="16846" y="13554"/>
                    <a:pt x="17880" y="13254"/>
                    <a:pt x="18914" y="13054"/>
                  </a:cubicBezTo>
                  <a:cubicBezTo>
                    <a:pt x="19681" y="12887"/>
                    <a:pt x="20849" y="12620"/>
                    <a:pt x="21215" y="11886"/>
                  </a:cubicBezTo>
                  <a:cubicBezTo>
                    <a:pt x="21215" y="11920"/>
                    <a:pt x="21215" y="11953"/>
                    <a:pt x="21249" y="11986"/>
                  </a:cubicBezTo>
                  <a:cubicBezTo>
                    <a:pt x="21249" y="12020"/>
                    <a:pt x="21282" y="12036"/>
                    <a:pt x="21316" y="12036"/>
                  </a:cubicBezTo>
                  <a:cubicBezTo>
                    <a:pt x="21349" y="12036"/>
                    <a:pt x="21382" y="12020"/>
                    <a:pt x="21382" y="11986"/>
                  </a:cubicBezTo>
                  <a:cubicBezTo>
                    <a:pt x="21482" y="11753"/>
                    <a:pt x="21382" y="11486"/>
                    <a:pt x="21382" y="11252"/>
                  </a:cubicBezTo>
                  <a:cubicBezTo>
                    <a:pt x="21382" y="11219"/>
                    <a:pt x="21349" y="11219"/>
                    <a:pt x="21349" y="11219"/>
                  </a:cubicBezTo>
                  <a:lnTo>
                    <a:pt x="21349" y="11152"/>
                  </a:lnTo>
                  <a:lnTo>
                    <a:pt x="21382" y="11152"/>
                  </a:lnTo>
                  <a:cubicBezTo>
                    <a:pt x="21816" y="10519"/>
                    <a:pt x="21549" y="9585"/>
                    <a:pt x="21115" y="9084"/>
                  </a:cubicBezTo>
                  <a:cubicBezTo>
                    <a:pt x="20515" y="8417"/>
                    <a:pt x="19814" y="8084"/>
                    <a:pt x="19014" y="7783"/>
                  </a:cubicBezTo>
                  <a:cubicBezTo>
                    <a:pt x="19002" y="7780"/>
                    <a:pt x="18991" y="7779"/>
                    <a:pt x="18981" y="7779"/>
                  </a:cubicBezTo>
                  <a:cubicBezTo>
                    <a:pt x="18876" y="7779"/>
                    <a:pt x="18856" y="7926"/>
                    <a:pt x="18947" y="8017"/>
                  </a:cubicBezTo>
                  <a:cubicBezTo>
                    <a:pt x="19448" y="8384"/>
                    <a:pt x="19915" y="8751"/>
                    <a:pt x="20382" y="9218"/>
                  </a:cubicBezTo>
                  <a:cubicBezTo>
                    <a:pt x="20882" y="9718"/>
                    <a:pt x="20849" y="10218"/>
                    <a:pt x="21015" y="10852"/>
                  </a:cubicBezTo>
                  <a:cubicBezTo>
                    <a:pt x="20997" y="10834"/>
                    <a:pt x="20973" y="10825"/>
                    <a:pt x="20947" y="10825"/>
                  </a:cubicBezTo>
                  <a:cubicBezTo>
                    <a:pt x="20879" y="10825"/>
                    <a:pt x="20797" y="10880"/>
                    <a:pt x="20748" y="10952"/>
                  </a:cubicBezTo>
                  <a:cubicBezTo>
                    <a:pt x="20348" y="12220"/>
                    <a:pt x="18313" y="12220"/>
                    <a:pt x="17213" y="12587"/>
                  </a:cubicBezTo>
                  <a:cubicBezTo>
                    <a:pt x="16679" y="12754"/>
                    <a:pt x="16145" y="12954"/>
                    <a:pt x="15645" y="13121"/>
                  </a:cubicBezTo>
                  <a:cubicBezTo>
                    <a:pt x="15578" y="12754"/>
                    <a:pt x="15511" y="12387"/>
                    <a:pt x="15378" y="12053"/>
                  </a:cubicBezTo>
                  <a:cubicBezTo>
                    <a:pt x="15411" y="11353"/>
                    <a:pt x="15378" y="10619"/>
                    <a:pt x="15245" y="9885"/>
                  </a:cubicBezTo>
                  <a:cubicBezTo>
                    <a:pt x="15178" y="9384"/>
                    <a:pt x="15078" y="8884"/>
                    <a:pt x="15011" y="8417"/>
                  </a:cubicBezTo>
                  <a:lnTo>
                    <a:pt x="15011" y="8417"/>
                  </a:lnTo>
                  <a:cubicBezTo>
                    <a:pt x="15478" y="8450"/>
                    <a:pt x="15878" y="8450"/>
                    <a:pt x="16345" y="8517"/>
                  </a:cubicBezTo>
                  <a:cubicBezTo>
                    <a:pt x="16379" y="8517"/>
                    <a:pt x="16379" y="8417"/>
                    <a:pt x="16345" y="8417"/>
                  </a:cubicBezTo>
                  <a:cubicBezTo>
                    <a:pt x="15878" y="8384"/>
                    <a:pt x="15411" y="8384"/>
                    <a:pt x="15011" y="8350"/>
                  </a:cubicBezTo>
                  <a:cubicBezTo>
                    <a:pt x="14811" y="6949"/>
                    <a:pt x="14544" y="5615"/>
                    <a:pt x="14311" y="4281"/>
                  </a:cubicBezTo>
                  <a:cubicBezTo>
                    <a:pt x="14311" y="4214"/>
                    <a:pt x="14244" y="4181"/>
                    <a:pt x="14244" y="4081"/>
                  </a:cubicBezTo>
                  <a:lnTo>
                    <a:pt x="14244" y="4081"/>
                  </a:lnTo>
                  <a:cubicBezTo>
                    <a:pt x="15144" y="4114"/>
                    <a:pt x="16012" y="4281"/>
                    <a:pt x="16912" y="4348"/>
                  </a:cubicBezTo>
                  <a:cubicBezTo>
                    <a:pt x="17038" y="4356"/>
                    <a:pt x="17171" y="4362"/>
                    <a:pt x="17306" y="4362"/>
                  </a:cubicBezTo>
                  <a:cubicBezTo>
                    <a:pt x="18212" y="4362"/>
                    <a:pt x="19243" y="4125"/>
                    <a:pt x="19214" y="3080"/>
                  </a:cubicBezTo>
                  <a:cubicBezTo>
                    <a:pt x="19214" y="3063"/>
                    <a:pt x="19206" y="3055"/>
                    <a:pt x="19197" y="3055"/>
                  </a:cubicBezTo>
                  <a:cubicBezTo>
                    <a:pt x="19189" y="3055"/>
                    <a:pt x="19181" y="3063"/>
                    <a:pt x="19181" y="3080"/>
                  </a:cubicBezTo>
                  <a:cubicBezTo>
                    <a:pt x="18863" y="3953"/>
                    <a:pt x="18062" y="4130"/>
                    <a:pt x="17213" y="4130"/>
                  </a:cubicBezTo>
                  <a:cubicBezTo>
                    <a:pt x="16634" y="4130"/>
                    <a:pt x="16032" y="4047"/>
                    <a:pt x="15545" y="4047"/>
                  </a:cubicBezTo>
                  <a:cubicBezTo>
                    <a:pt x="15144" y="4047"/>
                    <a:pt x="14711" y="4014"/>
                    <a:pt x="14244" y="4014"/>
                  </a:cubicBezTo>
                  <a:cubicBezTo>
                    <a:pt x="13908" y="2360"/>
                    <a:pt x="13053" y="1"/>
                    <a:pt x="11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3799550" y="1279350"/>
              <a:ext cx="55900" cy="62900"/>
            </a:xfrm>
            <a:custGeom>
              <a:avLst/>
              <a:gdLst/>
              <a:ahLst/>
              <a:cxnLst/>
              <a:rect l="l" t="t" r="r" b="b"/>
              <a:pathLst>
                <a:path w="2236" h="2516" extrusionOk="0">
                  <a:moveTo>
                    <a:pt x="1290" y="0"/>
                  </a:moveTo>
                  <a:cubicBezTo>
                    <a:pt x="1205" y="0"/>
                    <a:pt x="1118" y="15"/>
                    <a:pt x="1035" y="48"/>
                  </a:cubicBezTo>
                  <a:lnTo>
                    <a:pt x="1035" y="81"/>
                  </a:lnTo>
                  <a:cubicBezTo>
                    <a:pt x="868" y="81"/>
                    <a:pt x="701" y="81"/>
                    <a:pt x="534" y="114"/>
                  </a:cubicBezTo>
                  <a:cubicBezTo>
                    <a:pt x="334" y="214"/>
                    <a:pt x="67" y="414"/>
                    <a:pt x="167" y="681"/>
                  </a:cubicBezTo>
                  <a:cubicBezTo>
                    <a:pt x="201" y="748"/>
                    <a:pt x="234" y="781"/>
                    <a:pt x="334" y="781"/>
                  </a:cubicBezTo>
                  <a:cubicBezTo>
                    <a:pt x="468" y="781"/>
                    <a:pt x="568" y="715"/>
                    <a:pt x="701" y="681"/>
                  </a:cubicBezTo>
                  <a:cubicBezTo>
                    <a:pt x="727" y="675"/>
                    <a:pt x="753" y="672"/>
                    <a:pt x="781" y="672"/>
                  </a:cubicBezTo>
                  <a:cubicBezTo>
                    <a:pt x="897" y="672"/>
                    <a:pt x="1027" y="721"/>
                    <a:pt x="1135" y="748"/>
                  </a:cubicBezTo>
                  <a:cubicBezTo>
                    <a:pt x="1368" y="881"/>
                    <a:pt x="1535" y="1082"/>
                    <a:pt x="1468" y="1382"/>
                  </a:cubicBezTo>
                  <a:cubicBezTo>
                    <a:pt x="1468" y="1415"/>
                    <a:pt x="1402" y="1515"/>
                    <a:pt x="1368" y="1549"/>
                  </a:cubicBezTo>
                  <a:lnTo>
                    <a:pt x="1335" y="1582"/>
                  </a:lnTo>
                  <a:cubicBezTo>
                    <a:pt x="1201" y="1715"/>
                    <a:pt x="1035" y="1782"/>
                    <a:pt x="868" y="1849"/>
                  </a:cubicBezTo>
                  <a:cubicBezTo>
                    <a:pt x="845" y="1851"/>
                    <a:pt x="823" y="1853"/>
                    <a:pt x="801" y="1853"/>
                  </a:cubicBezTo>
                  <a:cubicBezTo>
                    <a:pt x="537" y="1853"/>
                    <a:pt x="352" y="1674"/>
                    <a:pt x="167" y="1582"/>
                  </a:cubicBezTo>
                  <a:cubicBezTo>
                    <a:pt x="144" y="1574"/>
                    <a:pt x="122" y="1570"/>
                    <a:pt x="102" y="1570"/>
                  </a:cubicBezTo>
                  <a:cubicBezTo>
                    <a:pt x="39" y="1570"/>
                    <a:pt x="1" y="1613"/>
                    <a:pt x="1" y="1715"/>
                  </a:cubicBezTo>
                  <a:cubicBezTo>
                    <a:pt x="1" y="1849"/>
                    <a:pt x="34" y="1949"/>
                    <a:pt x="67" y="2082"/>
                  </a:cubicBezTo>
                  <a:cubicBezTo>
                    <a:pt x="167" y="2316"/>
                    <a:pt x="367" y="2483"/>
                    <a:pt x="634" y="2516"/>
                  </a:cubicBezTo>
                  <a:cubicBezTo>
                    <a:pt x="701" y="2516"/>
                    <a:pt x="834" y="2516"/>
                    <a:pt x="901" y="2483"/>
                  </a:cubicBezTo>
                  <a:lnTo>
                    <a:pt x="1001" y="2483"/>
                  </a:lnTo>
                  <a:cubicBezTo>
                    <a:pt x="1535" y="2416"/>
                    <a:pt x="2002" y="2082"/>
                    <a:pt x="2169" y="1582"/>
                  </a:cubicBezTo>
                  <a:cubicBezTo>
                    <a:pt x="2235" y="1215"/>
                    <a:pt x="2169" y="915"/>
                    <a:pt x="2035" y="681"/>
                  </a:cubicBezTo>
                  <a:lnTo>
                    <a:pt x="2035" y="581"/>
                  </a:lnTo>
                  <a:cubicBezTo>
                    <a:pt x="1982" y="258"/>
                    <a:pt x="1645" y="0"/>
                    <a:pt x="1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3800375" y="1313050"/>
              <a:ext cx="2525" cy="850"/>
            </a:xfrm>
            <a:custGeom>
              <a:avLst/>
              <a:gdLst/>
              <a:ahLst/>
              <a:cxnLst/>
              <a:rect l="l" t="t" r="r" b="b"/>
              <a:pathLst>
                <a:path w="101" h="34" extrusionOk="0">
                  <a:moveTo>
                    <a:pt x="34" y="0"/>
                  </a:moveTo>
                  <a:cubicBezTo>
                    <a:pt x="1" y="0"/>
                    <a:pt x="1" y="34"/>
                    <a:pt x="34" y="34"/>
                  </a:cubicBezTo>
                  <a:cubicBezTo>
                    <a:pt x="101" y="34"/>
                    <a:pt x="101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3827900" y="1255100"/>
              <a:ext cx="8375" cy="5150"/>
            </a:xfrm>
            <a:custGeom>
              <a:avLst/>
              <a:gdLst/>
              <a:ahLst/>
              <a:cxnLst/>
              <a:rect l="l" t="t" r="r" b="b"/>
              <a:pathLst>
                <a:path w="335" h="206" extrusionOk="0">
                  <a:moveTo>
                    <a:pt x="167" y="0"/>
                  </a:moveTo>
                  <a:cubicBezTo>
                    <a:pt x="84" y="0"/>
                    <a:pt x="1" y="50"/>
                    <a:pt x="67" y="150"/>
                  </a:cubicBezTo>
                  <a:cubicBezTo>
                    <a:pt x="87" y="189"/>
                    <a:pt x="141" y="205"/>
                    <a:pt x="189" y="205"/>
                  </a:cubicBezTo>
                  <a:cubicBezTo>
                    <a:pt x="223" y="205"/>
                    <a:pt x="254" y="197"/>
                    <a:pt x="268" y="184"/>
                  </a:cubicBezTo>
                  <a:lnTo>
                    <a:pt x="268" y="150"/>
                  </a:lnTo>
                  <a:cubicBezTo>
                    <a:pt x="334" y="50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3842075" y="1259675"/>
              <a:ext cx="775" cy="400"/>
            </a:xfrm>
            <a:custGeom>
              <a:avLst/>
              <a:gdLst/>
              <a:ahLst/>
              <a:cxnLst/>
              <a:rect l="l" t="t" r="r" b="b"/>
              <a:pathLst>
                <a:path w="31" h="16" extrusionOk="0">
                  <a:moveTo>
                    <a:pt x="1" y="1"/>
                  </a:moveTo>
                  <a:cubicBezTo>
                    <a:pt x="12" y="12"/>
                    <a:pt x="19" y="15"/>
                    <a:pt x="23" y="15"/>
                  </a:cubicBezTo>
                  <a:cubicBezTo>
                    <a:pt x="30" y="15"/>
                    <a:pt x="23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>
              <a:off x="3858350" y="1344350"/>
              <a:ext cx="9600" cy="7375"/>
            </a:xfrm>
            <a:custGeom>
              <a:avLst/>
              <a:gdLst/>
              <a:ahLst/>
              <a:cxnLst/>
              <a:rect l="l" t="t" r="r" b="b"/>
              <a:pathLst>
                <a:path w="384" h="295" extrusionOk="0">
                  <a:moveTo>
                    <a:pt x="206" y="0"/>
                  </a:moveTo>
                  <a:cubicBezTo>
                    <a:pt x="98" y="0"/>
                    <a:pt x="1" y="117"/>
                    <a:pt x="50" y="216"/>
                  </a:cubicBezTo>
                  <a:cubicBezTo>
                    <a:pt x="84" y="250"/>
                    <a:pt x="150" y="283"/>
                    <a:pt x="217" y="283"/>
                  </a:cubicBezTo>
                  <a:cubicBezTo>
                    <a:pt x="241" y="291"/>
                    <a:pt x="261" y="295"/>
                    <a:pt x="278" y="295"/>
                  </a:cubicBezTo>
                  <a:cubicBezTo>
                    <a:pt x="333" y="295"/>
                    <a:pt x="358" y="251"/>
                    <a:pt x="384" y="149"/>
                  </a:cubicBezTo>
                  <a:cubicBezTo>
                    <a:pt x="384" y="116"/>
                    <a:pt x="384" y="116"/>
                    <a:pt x="350" y="83"/>
                  </a:cubicBezTo>
                  <a:lnTo>
                    <a:pt x="317" y="49"/>
                  </a:lnTo>
                  <a:cubicBezTo>
                    <a:pt x="282" y="15"/>
                    <a:pt x="243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>
              <a:off x="3831250" y="1358075"/>
              <a:ext cx="6675" cy="4200"/>
            </a:xfrm>
            <a:custGeom>
              <a:avLst/>
              <a:gdLst/>
              <a:ahLst/>
              <a:cxnLst/>
              <a:rect l="l" t="t" r="r" b="b"/>
              <a:pathLst>
                <a:path w="267" h="168" extrusionOk="0">
                  <a:moveTo>
                    <a:pt x="134" y="1"/>
                  </a:moveTo>
                  <a:cubicBezTo>
                    <a:pt x="0" y="1"/>
                    <a:pt x="0" y="168"/>
                    <a:pt x="134" y="168"/>
                  </a:cubicBezTo>
                  <a:cubicBezTo>
                    <a:pt x="267" y="168"/>
                    <a:pt x="234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3807900" y="1343900"/>
              <a:ext cx="5850" cy="5875"/>
            </a:xfrm>
            <a:custGeom>
              <a:avLst/>
              <a:gdLst/>
              <a:ahLst/>
              <a:cxnLst/>
              <a:rect l="l" t="t" r="r" b="b"/>
              <a:pathLst>
                <a:path w="234" h="235" extrusionOk="0">
                  <a:moveTo>
                    <a:pt x="134" y="1"/>
                  </a:moveTo>
                  <a:cubicBezTo>
                    <a:pt x="0" y="1"/>
                    <a:pt x="0" y="234"/>
                    <a:pt x="134" y="234"/>
                  </a:cubicBezTo>
                  <a:cubicBezTo>
                    <a:pt x="234" y="234"/>
                    <a:pt x="234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3801225" y="1267925"/>
              <a:ext cx="7275" cy="4375"/>
            </a:xfrm>
            <a:custGeom>
              <a:avLst/>
              <a:gdLst/>
              <a:ahLst/>
              <a:cxnLst/>
              <a:rect l="l" t="t" r="r" b="b"/>
              <a:pathLst>
                <a:path w="291" h="175" extrusionOk="0">
                  <a:moveTo>
                    <a:pt x="165" y="1"/>
                  </a:moveTo>
                  <a:cubicBezTo>
                    <a:pt x="155" y="1"/>
                    <a:pt x="145" y="2"/>
                    <a:pt x="134" y="4"/>
                  </a:cubicBezTo>
                  <a:cubicBezTo>
                    <a:pt x="0" y="4"/>
                    <a:pt x="0" y="171"/>
                    <a:pt x="100" y="171"/>
                  </a:cubicBezTo>
                  <a:lnTo>
                    <a:pt x="134" y="171"/>
                  </a:lnTo>
                  <a:cubicBezTo>
                    <a:pt x="145" y="173"/>
                    <a:pt x="155" y="174"/>
                    <a:pt x="165" y="174"/>
                  </a:cubicBezTo>
                  <a:cubicBezTo>
                    <a:pt x="290" y="174"/>
                    <a:pt x="290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3857100" y="1264675"/>
              <a:ext cx="4175" cy="3475"/>
            </a:xfrm>
            <a:custGeom>
              <a:avLst/>
              <a:gdLst/>
              <a:ahLst/>
              <a:cxnLst/>
              <a:rect l="l" t="t" r="r" b="b"/>
              <a:pathLst>
                <a:path w="167" h="139" extrusionOk="0">
                  <a:moveTo>
                    <a:pt x="67" y="1"/>
                  </a:moveTo>
                  <a:cubicBezTo>
                    <a:pt x="34" y="1"/>
                    <a:pt x="0" y="67"/>
                    <a:pt x="0" y="67"/>
                  </a:cubicBezTo>
                  <a:lnTo>
                    <a:pt x="0" y="101"/>
                  </a:lnTo>
                  <a:cubicBezTo>
                    <a:pt x="0" y="134"/>
                    <a:pt x="34" y="134"/>
                    <a:pt x="34" y="134"/>
                  </a:cubicBezTo>
                  <a:lnTo>
                    <a:pt x="67" y="134"/>
                  </a:lnTo>
                  <a:cubicBezTo>
                    <a:pt x="76" y="137"/>
                    <a:pt x="84" y="139"/>
                    <a:pt x="92" y="139"/>
                  </a:cubicBezTo>
                  <a:cubicBezTo>
                    <a:pt x="166" y="139"/>
                    <a:pt x="158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3857925" y="1273025"/>
              <a:ext cx="5025" cy="7325"/>
            </a:xfrm>
            <a:custGeom>
              <a:avLst/>
              <a:gdLst/>
              <a:ahLst/>
              <a:cxnLst/>
              <a:rect l="l" t="t" r="r" b="b"/>
              <a:pathLst>
                <a:path w="201" h="293" extrusionOk="0">
                  <a:moveTo>
                    <a:pt x="101" y="0"/>
                  </a:moveTo>
                  <a:cubicBezTo>
                    <a:pt x="51" y="0"/>
                    <a:pt x="1" y="34"/>
                    <a:pt x="1" y="100"/>
                  </a:cubicBezTo>
                  <a:cubicBezTo>
                    <a:pt x="1" y="167"/>
                    <a:pt x="1" y="167"/>
                    <a:pt x="34" y="267"/>
                  </a:cubicBezTo>
                  <a:cubicBezTo>
                    <a:pt x="34" y="284"/>
                    <a:pt x="59" y="292"/>
                    <a:pt x="88" y="292"/>
                  </a:cubicBezTo>
                  <a:cubicBezTo>
                    <a:pt x="117" y="292"/>
                    <a:pt x="151" y="284"/>
                    <a:pt x="167" y="267"/>
                  </a:cubicBezTo>
                  <a:cubicBezTo>
                    <a:pt x="201" y="167"/>
                    <a:pt x="201" y="167"/>
                    <a:pt x="201" y="100"/>
                  </a:cubicBezTo>
                  <a:cubicBezTo>
                    <a:pt x="201" y="34"/>
                    <a:pt x="151" y="0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3349775" y="672100"/>
              <a:ext cx="75125" cy="54050"/>
            </a:xfrm>
            <a:custGeom>
              <a:avLst/>
              <a:gdLst/>
              <a:ahLst/>
              <a:cxnLst/>
              <a:rect l="l" t="t" r="r" b="b"/>
              <a:pathLst>
                <a:path w="3005" h="2162" extrusionOk="0">
                  <a:moveTo>
                    <a:pt x="2247" y="0"/>
                  </a:moveTo>
                  <a:cubicBezTo>
                    <a:pt x="2204" y="0"/>
                    <a:pt x="2160" y="7"/>
                    <a:pt x="2114" y="20"/>
                  </a:cubicBezTo>
                  <a:cubicBezTo>
                    <a:pt x="1747" y="120"/>
                    <a:pt x="1446" y="287"/>
                    <a:pt x="1180" y="454"/>
                  </a:cubicBezTo>
                  <a:cubicBezTo>
                    <a:pt x="946" y="621"/>
                    <a:pt x="612" y="987"/>
                    <a:pt x="646" y="1354"/>
                  </a:cubicBezTo>
                  <a:lnTo>
                    <a:pt x="612" y="1354"/>
                  </a:lnTo>
                  <a:cubicBezTo>
                    <a:pt x="379" y="1454"/>
                    <a:pt x="212" y="1521"/>
                    <a:pt x="112" y="1788"/>
                  </a:cubicBezTo>
                  <a:cubicBezTo>
                    <a:pt x="0" y="1990"/>
                    <a:pt x="144" y="2161"/>
                    <a:pt x="311" y="2161"/>
                  </a:cubicBezTo>
                  <a:cubicBezTo>
                    <a:pt x="393" y="2161"/>
                    <a:pt x="480" y="2120"/>
                    <a:pt x="546" y="2022"/>
                  </a:cubicBezTo>
                  <a:cubicBezTo>
                    <a:pt x="646" y="1955"/>
                    <a:pt x="679" y="1855"/>
                    <a:pt x="813" y="1788"/>
                  </a:cubicBezTo>
                  <a:cubicBezTo>
                    <a:pt x="846" y="1755"/>
                    <a:pt x="879" y="1688"/>
                    <a:pt x="879" y="1655"/>
                  </a:cubicBezTo>
                  <a:cubicBezTo>
                    <a:pt x="913" y="1655"/>
                    <a:pt x="979" y="1688"/>
                    <a:pt x="1013" y="1688"/>
                  </a:cubicBezTo>
                  <a:cubicBezTo>
                    <a:pt x="1042" y="1695"/>
                    <a:pt x="1071" y="1698"/>
                    <a:pt x="1101" y="1698"/>
                  </a:cubicBezTo>
                  <a:cubicBezTo>
                    <a:pt x="1350" y="1698"/>
                    <a:pt x="1635" y="1473"/>
                    <a:pt x="1813" y="1354"/>
                  </a:cubicBezTo>
                  <a:cubicBezTo>
                    <a:pt x="2047" y="1254"/>
                    <a:pt x="2280" y="1121"/>
                    <a:pt x="2514" y="1021"/>
                  </a:cubicBezTo>
                  <a:cubicBezTo>
                    <a:pt x="3004" y="806"/>
                    <a:pt x="2734" y="0"/>
                    <a:pt x="2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3306700" y="734800"/>
              <a:ext cx="35525" cy="28950"/>
            </a:xfrm>
            <a:custGeom>
              <a:avLst/>
              <a:gdLst/>
              <a:ahLst/>
              <a:cxnLst/>
              <a:rect l="l" t="t" r="r" b="b"/>
              <a:pathLst>
                <a:path w="1421" h="1158" extrusionOk="0">
                  <a:moveTo>
                    <a:pt x="1254" y="1"/>
                  </a:moveTo>
                  <a:cubicBezTo>
                    <a:pt x="1238" y="1"/>
                    <a:pt x="1220" y="5"/>
                    <a:pt x="1201" y="14"/>
                  </a:cubicBezTo>
                  <a:cubicBezTo>
                    <a:pt x="734" y="281"/>
                    <a:pt x="101" y="514"/>
                    <a:pt x="0" y="1081"/>
                  </a:cubicBezTo>
                  <a:cubicBezTo>
                    <a:pt x="0" y="1108"/>
                    <a:pt x="22" y="1157"/>
                    <a:pt x="48" y="1157"/>
                  </a:cubicBezTo>
                  <a:cubicBezTo>
                    <a:pt x="54" y="1157"/>
                    <a:pt x="61" y="1154"/>
                    <a:pt x="67" y="1148"/>
                  </a:cubicBezTo>
                  <a:cubicBezTo>
                    <a:pt x="568" y="1015"/>
                    <a:pt x="901" y="514"/>
                    <a:pt x="1335" y="247"/>
                  </a:cubicBezTo>
                  <a:cubicBezTo>
                    <a:pt x="1421" y="161"/>
                    <a:pt x="1359" y="1"/>
                    <a:pt x="1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3277500" y="779000"/>
              <a:ext cx="17550" cy="16200"/>
            </a:xfrm>
            <a:custGeom>
              <a:avLst/>
              <a:gdLst/>
              <a:ahLst/>
              <a:cxnLst/>
              <a:rect l="l" t="t" r="r" b="b"/>
              <a:pathLst>
                <a:path w="702" h="648" extrusionOk="0">
                  <a:moveTo>
                    <a:pt x="648" y="1"/>
                  </a:moveTo>
                  <a:cubicBezTo>
                    <a:pt x="635" y="1"/>
                    <a:pt x="619" y="5"/>
                    <a:pt x="601" y="14"/>
                  </a:cubicBezTo>
                  <a:cubicBezTo>
                    <a:pt x="401" y="214"/>
                    <a:pt x="168" y="381"/>
                    <a:pt x="1" y="581"/>
                  </a:cubicBezTo>
                  <a:cubicBezTo>
                    <a:pt x="1" y="581"/>
                    <a:pt x="1" y="648"/>
                    <a:pt x="34" y="648"/>
                  </a:cubicBezTo>
                  <a:cubicBezTo>
                    <a:pt x="234" y="481"/>
                    <a:pt x="468" y="314"/>
                    <a:pt x="701" y="81"/>
                  </a:cubicBezTo>
                  <a:cubicBezTo>
                    <a:pt x="701" y="32"/>
                    <a:pt x="684" y="1"/>
                    <a:pt x="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3208300" y="832700"/>
              <a:ext cx="48500" cy="72100"/>
            </a:xfrm>
            <a:custGeom>
              <a:avLst/>
              <a:gdLst/>
              <a:ahLst/>
              <a:cxnLst/>
              <a:rect l="l" t="t" r="r" b="b"/>
              <a:pathLst>
                <a:path w="1940" h="2884" extrusionOk="0">
                  <a:moveTo>
                    <a:pt x="1652" y="1"/>
                  </a:moveTo>
                  <a:cubicBezTo>
                    <a:pt x="1615" y="1"/>
                    <a:pt x="1575" y="11"/>
                    <a:pt x="1535" y="34"/>
                  </a:cubicBezTo>
                  <a:cubicBezTo>
                    <a:pt x="1168" y="268"/>
                    <a:pt x="1001" y="768"/>
                    <a:pt x="834" y="1202"/>
                  </a:cubicBezTo>
                  <a:cubicBezTo>
                    <a:pt x="634" y="1769"/>
                    <a:pt x="200" y="2236"/>
                    <a:pt x="0" y="2836"/>
                  </a:cubicBezTo>
                  <a:cubicBezTo>
                    <a:pt x="0" y="2860"/>
                    <a:pt x="17" y="2883"/>
                    <a:pt x="50" y="2883"/>
                  </a:cubicBezTo>
                  <a:cubicBezTo>
                    <a:pt x="64" y="2883"/>
                    <a:pt x="81" y="2879"/>
                    <a:pt x="100" y="2869"/>
                  </a:cubicBezTo>
                  <a:cubicBezTo>
                    <a:pt x="467" y="2603"/>
                    <a:pt x="601" y="2069"/>
                    <a:pt x="801" y="1669"/>
                  </a:cubicBezTo>
                  <a:cubicBezTo>
                    <a:pt x="1034" y="1101"/>
                    <a:pt x="1435" y="768"/>
                    <a:pt x="1802" y="368"/>
                  </a:cubicBezTo>
                  <a:cubicBezTo>
                    <a:pt x="1939" y="230"/>
                    <a:pt x="1827" y="1"/>
                    <a:pt x="1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3161600" y="927900"/>
              <a:ext cx="34200" cy="217150"/>
            </a:xfrm>
            <a:custGeom>
              <a:avLst/>
              <a:gdLst/>
              <a:ahLst/>
              <a:cxnLst/>
              <a:rect l="l" t="t" r="r" b="b"/>
              <a:pathLst>
                <a:path w="1368" h="8686" extrusionOk="0">
                  <a:moveTo>
                    <a:pt x="1317" y="0"/>
                  </a:moveTo>
                  <a:cubicBezTo>
                    <a:pt x="1308" y="0"/>
                    <a:pt x="1301" y="8"/>
                    <a:pt x="1301" y="29"/>
                  </a:cubicBezTo>
                  <a:cubicBezTo>
                    <a:pt x="734" y="1430"/>
                    <a:pt x="167" y="3298"/>
                    <a:pt x="367" y="4932"/>
                  </a:cubicBezTo>
                  <a:cubicBezTo>
                    <a:pt x="337" y="4840"/>
                    <a:pt x="257" y="4798"/>
                    <a:pt x="180" y="4798"/>
                  </a:cubicBezTo>
                  <a:cubicBezTo>
                    <a:pt x="88" y="4798"/>
                    <a:pt x="0" y="4857"/>
                    <a:pt x="0" y="4966"/>
                  </a:cubicBezTo>
                  <a:cubicBezTo>
                    <a:pt x="0" y="6200"/>
                    <a:pt x="67" y="7568"/>
                    <a:pt x="701" y="8635"/>
                  </a:cubicBezTo>
                  <a:cubicBezTo>
                    <a:pt x="713" y="8672"/>
                    <a:pt x="734" y="8686"/>
                    <a:pt x="756" y="8686"/>
                  </a:cubicBezTo>
                  <a:cubicBezTo>
                    <a:pt x="794" y="8686"/>
                    <a:pt x="834" y="8644"/>
                    <a:pt x="834" y="8602"/>
                  </a:cubicBezTo>
                  <a:cubicBezTo>
                    <a:pt x="901" y="7634"/>
                    <a:pt x="801" y="6567"/>
                    <a:pt x="534" y="5566"/>
                  </a:cubicBezTo>
                  <a:lnTo>
                    <a:pt x="534" y="5566"/>
                  </a:lnTo>
                  <a:cubicBezTo>
                    <a:pt x="593" y="5605"/>
                    <a:pt x="628" y="5621"/>
                    <a:pt x="648" y="5621"/>
                  </a:cubicBezTo>
                  <a:cubicBezTo>
                    <a:pt x="662" y="5621"/>
                    <a:pt x="667" y="5613"/>
                    <a:pt x="667" y="5599"/>
                  </a:cubicBezTo>
                  <a:cubicBezTo>
                    <a:pt x="667" y="4799"/>
                    <a:pt x="634" y="4032"/>
                    <a:pt x="667" y="3198"/>
                  </a:cubicBezTo>
                  <a:cubicBezTo>
                    <a:pt x="734" y="2130"/>
                    <a:pt x="1201" y="1096"/>
                    <a:pt x="1368" y="62"/>
                  </a:cubicBezTo>
                  <a:cubicBezTo>
                    <a:pt x="1368" y="39"/>
                    <a:pt x="1336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3182450" y="1158150"/>
              <a:ext cx="20025" cy="39325"/>
            </a:xfrm>
            <a:custGeom>
              <a:avLst/>
              <a:gdLst/>
              <a:ahLst/>
              <a:cxnLst/>
              <a:rect l="l" t="t" r="r" b="b"/>
              <a:pathLst>
                <a:path w="801" h="1573" extrusionOk="0">
                  <a:moveTo>
                    <a:pt x="34" y="0"/>
                  </a:moveTo>
                  <a:cubicBezTo>
                    <a:pt x="17" y="0"/>
                    <a:pt x="0" y="9"/>
                    <a:pt x="0" y="25"/>
                  </a:cubicBezTo>
                  <a:cubicBezTo>
                    <a:pt x="67" y="326"/>
                    <a:pt x="167" y="592"/>
                    <a:pt x="300" y="893"/>
                  </a:cubicBezTo>
                  <a:cubicBezTo>
                    <a:pt x="367" y="1093"/>
                    <a:pt x="401" y="1426"/>
                    <a:pt x="667" y="1560"/>
                  </a:cubicBezTo>
                  <a:cubicBezTo>
                    <a:pt x="676" y="1568"/>
                    <a:pt x="688" y="1572"/>
                    <a:pt x="702" y="1572"/>
                  </a:cubicBezTo>
                  <a:cubicBezTo>
                    <a:pt x="745" y="1572"/>
                    <a:pt x="801" y="1535"/>
                    <a:pt x="801" y="1460"/>
                  </a:cubicBezTo>
                  <a:cubicBezTo>
                    <a:pt x="801" y="1260"/>
                    <a:pt x="634" y="1093"/>
                    <a:pt x="501" y="926"/>
                  </a:cubicBezTo>
                  <a:cubicBezTo>
                    <a:pt x="334" y="659"/>
                    <a:pt x="200" y="326"/>
                    <a:pt x="67" y="25"/>
                  </a:cubicBezTo>
                  <a:cubicBezTo>
                    <a:pt x="67" y="9"/>
                    <a:pt x="50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3209550" y="1215425"/>
              <a:ext cx="22950" cy="35450"/>
            </a:xfrm>
            <a:custGeom>
              <a:avLst/>
              <a:gdLst/>
              <a:ahLst/>
              <a:cxnLst/>
              <a:rect l="l" t="t" r="r" b="b"/>
              <a:pathLst>
                <a:path w="918" h="1418" extrusionOk="0">
                  <a:moveTo>
                    <a:pt x="96" y="0"/>
                  </a:moveTo>
                  <a:cubicBezTo>
                    <a:pt x="43" y="0"/>
                    <a:pt x="1" y="86"/>
                    <a:pt x="50" y="136"/>
                  </a:cubicBezTo>
                  <a:cubicBezTo>
                    <a:pt x="217" y="370"/>
                    <a:pt x="384" y="570"/>
                    <a:pt x="484" y="770"/>
                  </a:cubicBezTo>
                  <a:cubicBezTo>
                    <a:pt x="617" y="970"/>
                    <a:pt x="651" y="1237"/>
                    <a:pt x="818" y="1404"/>
                  </a:cubicBezTo>
                  <a:cubicBezTo>
                    <a:pt x="837" y="1413"/>
                    <a:pt x="854" y="1417"/>
                    <a:pt x="868" y="1417"/>
                  </a:cubicBezTo>
                  <a:cubicBezTo>
                    <a:pt x="901" y="1417"/>
                    <a:pt x="918" y="1394"/>
                    <a:pt x="918" y="1370"/>
                  </a:cubicBezTo>
                  <a:cubicBezTo>
                    <a:pt x="884" y="1137"/>
                    <a:pt x="751" y="903"/>
                    <a:pt x="617" y="703"/>
                  </a:cubicBezTo>
                  <a:cubicBezTo>
                    <a:pt x="484" y="436"/>
                    <a:pt x="317" y="236"/>
                    <a:pt x="150" y="36"/>
                  </a:cubicBezTo>
                  <a:cubicBezTo>
                    <a:pt x="133" y="10"/>
                    <a:pt x="114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3325875" y="1383100"/>
              <a:ext cx="27625" cy="17450"/>
            </a:xfrm>
            <a:custGeom>
              <a:avLst/>
              <a:gdLst/>
              <a:ahLst/>
              <a:cxnLst/>
              <a:rect l="l" t="t" r="r" b="b"/>
              <a:pathLst>
                <a:path w="1105" h="698" extrusionOk="0">
                  <a:moveTo>
                    <a:pt x="268" y="0"/>
                  </a:moveTo>
                  <a:cubicBezTo>
                    <a:pt x="234" y="0"/>
                    <a:pt x="134" y="0"/>
                    <a:pt x="101" y="34"/>
                  </a:cubicBezTo>
                  <a:cubicBezTo>
                    <a:pt x="1" y="234"/>
                    <a:pt x="1" y="401"/>
                    <a:pt x="167" y="568"/>
                  </a:cubicBezTo>
                  <a:cubicBezTo>
                    <a:pt x="278" y="662"/>
                    <a:pt x="381" y="697"/>
                    <a:pt x="483" y="697"/>
                  </a:cubicBezTo>
                  <a:cubicBezTo>
                    <a:pt x="598" y="697"/>
                    <a:pt x="712" y="654"/>
                    <a:pt x="835" y="601"/>
                  </a:cubicBezTo>
                  <a:cubicBezTo>
                    <a:pt x="1104" y="511"/>
                    <a:pt x="1024" y="152"/>
                    <a:pt x="812" y="152"/>
                  </a:cubicBezTo>
                  <a:cubicBezTo>
                    <a:pt x="788" y="152"/>
                    <a:pt x="762" y="157"/>
                    <a:pt x="735" y="167"/>
                  </a:cubicBezTo>
                  <a:cubicBezTo>
                    <a:pt x="634" y="167"/>
                    <a:pt x="401" y="34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3308375" y="1373100"/>
              <a:ext cx="17525" cy="12950"/>
            </a:xfrm>
            <a:custGeom>
              <a:avLst/>
              <a:gdLst/>
              <a:ahLst/>
              <a:cxnLst/>
              <a:rect l="l" t="t" r="r" b="b"/>
              <a:pathLst>
                <a:path w="701" h="518" extrusionOk="0">
                  <a:moveTo>
                    <a:pt x="134" y="0"/>
                  </a:moveTo>
                  <a:cubicBezTo>
                    <a:pt x="34" y="0"/>
                    <a:pt x="0" y="67"/>
                    <a:pt x="0" y="134"/>
                  </a:cubicBezTo>
                  <a:cubicBezTo>
                    <a:pt x="56" y="383"/>
                    <a:pt x="249" y="517"/>
                    <a:pt x="466" y="517"/>
                  </a:cubicBezTo>
                  <a:cubicBezTo>
                    <a:pt x="510" y="517"/>
                    <a:pt x="555" y="512"/>
                    <a:pt x="601" y="501"/>
                  </a:cubicBezTo>
                  <a:cubicBezTo>
                    <a:pt x="701" y="501"/>
                    <a:pt x="667" y="300"/>
                    <a:pt x="601" y="267"/>
                  </a:cubicBezTo>
                  <a:cubicBezTo>
                    <a:pt x="434" y="234"/>
                    <a:pt x="300" y="67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3284175" y="1360575"/>
              <a:ext cx="15875" cy="7550"/>
            </a:xfrm>
            <a:custGeom>
              <a:avLst/>
              <a:gdLst/>
              <a:ahLst/>
              <a:cxnLst/>
              <a:rect l="l" t="t" r="r" b="b"/>
              <a:pathLst>
                <a:path w="635" h="302" extrusionOk="0">
                  <a:moveTo>
                    <a:pt x="101" y="1"/>
                  </a:moveTo>
                  <a:cubicBezTo>
                    <a:pt x="68" y="1"/>
                    <a:pt x="1" y="68"/>
                    <a:pt x="1" y="101"/>
                  </a:cubicBezTo>
                  <a:cubicBezTo>
                    <a:pt x="101" y="301"/>
                    <a:pt x="268" y="301"/>
                    <a:pt x="434" y="301"/>
                  </a:cubicBezTo>
                  <a:cubicBezTo>
                    <a:pt x="635" y="268"/>
                    <a:pt x="635" y="68"/>
                    <a:pt x="468" y="68"/>
                  </a:cubicBezTo>
                  <a:cubicBezTo>
                    <a:pt x="334" y="68"/>
                    <a:pt x="234" y="68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3249500" y="1346050"/>
              <a:ext cx="19075" cy="8550"/>
            </a:xfrm>
            <a:custGeom>
              <a:avLst/>
              <a:gdLst/>
              <a:ahLst/>
              <a:cxnLst/>
              <a:rect l="l" t="t" r="r" b="b"/>
              <a:pathLst>
                <a:path w="763" h="342" extrusionOk="0">
                  <a:moveTo>
                    <a:pt x="111" y="1"/>
                  </a:moveTo>
                  <a:cubicBezTo>
                    <a:pt x="70" y="1"/>
                    <a:pt x="20" y="25"/>
                    <a:pt x="20" y="48"/>
                  </a:cubicBezTo>
                  <a:cubicBezTo>
                    <a:pt x="1" y="264"/>
                    <a:pt x="131" y="341"/>
                    <a:pt x="282" y="341"/>
                  </a:cubicBezTo>
                  <a:cubicBezTo>
                    <a:pt x="388" y="341"/>
                    <a:pt x="505" y="303"/>
                    <a:pt x="587" y="248"/>
                  </a:cubicBezTo>
                  <a:cubicBezTo>
                    <a:pt x="763" y="219"/>
                    <a:pt x="682" y="36"/>
                    <a:pt x="547" y="36"/>
                  </a:cubicBezTo>
                  <a:cubicBezTo>
                    <a:pt x="528" y="36"/>
                    <a:pt x="508" y="40"/>
                    <a:pt x="487" y="48"/>
                  </a:cubicBezTo>
                  <a:cubicBezTo>
                    <a:pt x="410" y="95"/>
                    <a:pt x="361" y="119"/>
                    <a:pt x="318" y="119"/>
                  </a:cubicBezTo>
                  <a:cubicBezTo>
                    <a:pt x="268" y="119"/>
                    <a:pt x="225" y="86"/>
                    <a:pt x="154" y="15"/>
                  </a:cubicBezTo>
                  <a:cubicBezTo>
                    <a:pt x="144" y="5"/>
                    <a:pt x="128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3212475" y="1308250"/>
              <a:ext cx="10850" cy="10650"/>
            </a:xfrm>
            <a:custGeom>
              <a:avLst/>
              <a:gdLst/>
              <a:ahLst/>
              <a:cxnLst/>
              <a:rect l="l" t="t" r="r" b="b"/>
              <a:pathLst>
                <a:path w="434" h="426" extrusionOk="0">
                  <a:moveTo>
                    <a:pt x="63" y="1"/>
                  </a:moveTo>
                  <a:cubicBezTo>
                    <a:pt x="42" y="1"/>
                    <a:pt x="17" y="9"/>
                    <a:pt x="0" y="26"/>
                  </a:cubicBezTo>
                  <a:cubicBezTo>
                    <a:pt x="0" y="226"/>
                    <a:pt x="134" y="359"/>
                    <a:pt x="300" y="426"/>
                  </a:cubicBezTo>
                  <a:cubicBezTo>
                    <a:pt x="367" y="426"/>
                    <a:pt x="434" y="359"/>
                    <a:pt x="367" y="359"/>
                  </a:cubicBezTo>
                  <a:cubicBezTo>
                    <a:pt x="200" y="259"/>
                    <a:pt x="134" y="192"/>
                    <a:pt x="100" y="26"/>
                  </a:cubicBezTo>
                  <a:cubicBezTo>
                    <a:pt x="100" y="9"/>
                    <a:pt x="83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3238325" y="813100"/>
              <a:ext cx="181825" cy="463350"/>
            </a:xfrm>
            <a:custGeom>
              <a:avLst/>
              <a:gdLst/>
              <a:ahLst/>
              <a:cxnLst/>
              <a:rect l="l" t="t" r="r" b="b"/>
              <a:pathLst>
                <a:path w="7273" h="18534" extrusionOk="0">
                  <a:moveTo>
                    <a:pt x="6238" y="1"/>
                  </a:moveTo>
                  <a:cubicBezTo>
                    <a:pt x="6205" y="1"/>
                    <a:pt x="6171" y="17"/>
                    <a:pt x="6171" y="51"/>
                  </a:cubicBezTo>
                  <a:cubicBezTo>
                    <a:pt x="6004" y="685"/>
                    <a:pt x="5604" y="1185"/>
                    <a:pt x="5571" y="1852"/>
                  </a:cubicBezTo>
                  <a:cubicBezTo>
                    <a:pt x="5504" y="2319"/>
                    <a:pt x="5971" y="2319"/>
                    <a:pt x="6205" y="2686"/>
                  </a:cubicBezTo>
                  <a:cubicBezTo>
                    <a:pt x="6672" y="3253"/>
                    <a:pt x="7005" y="4954"/>
                    <a:pt x="5938" y="5021"/>
                  </a:cubicBezTo>
                  <a:cubicBezTo>
                    <a:pt x="5901" y="5025"/>
                    <a:pt x="5864" y="5026"/>
                    <a:pt x="5828" y="5026"/>
                  </a:cubicBezTo>
                  <a:cubicBezTo>
                    <a:pt x="5537" y="5026"/>
                    <a:pt x="5271" y="4921"/>
                    <a:pt x="5004" y="4921"/>
                  </a:cubicBezTo>
                  <a:cubicBezTo>
                    <a:pt x="4437" y="4921"/>
                    <a:pt x="4070" y="5021"/>
                    <a:pt x="3669" y="5488"/>
                  </a:cubicBezTo>
                  <a:cubicBezTo>
                    <a:pt x="2735" y="6055"/>
                    <a:pt x="3603" y="6856"/>
                    <a:pt x="3970" y="7856"/>
                  </a:cubicBezTo>
                  <a:cubicBezTo>
                    <a:pt x="4470" y="9191"/>
                    <a:pt x="2068" y="8924"/>
                    <a:pt x="1334" y="9091"/>
                  </a:cubicBezTo>
                  <a:cubicBezTo>
                    <a:pt x="767" y="9224"/>
                    <a:pt x="267" y="9758"/>
                    <a:pt x="134" y="10358"/>
                  </a:cubicBezTo>
                  <a:cubicBezTo>
                    <a:pt x="0" y="10925"/>
                    <a:pt x="300" y="11826"/>
                    <a:pt x="367" y="12393"/>
                  </a:cubicBezTo>
                  <a:cubicBezTo>
                    <a:pt x="501" y="13194"/>
                    <a:pt x="567" y="14161"/>
                    <a:pt x="934" y="14895"/>
                  </a:cubicBezTo>
                  <a:cubicBezTo>
                    <a:pt x="1468" y="16062"/>
                    <a:pt x="5271" y="17063"/>
                    <a:pt x="4770" y="18464"/>
                  </a:cubicBezTo>
                  <a:cubicBezTo>
                    <a:pt x="4750" y="18505"/>
                    <a:pt x="4805" y="18534"/>
                    <a:pt x="4851" y="18534"/>
                  </a:cubicBezTo>
                  <a:cubicBezTo>
                    <a:pt x="4879" y="18534"/>
                    <a:pt x="4904" y="18523"/>
                    <a:pt x="4904" y="18497"/>
                  </a:cubicBezTo>
                  <a:cubicBezTo>
                    <a:pt x="5337" y="17530"/>
                    <a:pt x="4003" y="16863"/>
                    <a:pt x="3336" y="16429"/>
                  </a:cubicBezTo>
                  <a:cubicBezTo>
                    <a:pt x="2635" y="15996"/>
                    <a:pt x="1501" y="15429"/>
                    <a:pt x="1234" y="14595"/>
                  </a:cubicBezTo>
                  <a:cubicBezTo>
                    <a:pt x="901" y="13594"/>
                    <a:pt x="734" y="12426"/>
                    <a:pt x="667" y="11392"/>
                  </a:cubicBezTo>
                  <a:cubicBezTo>
                    <a:pt x="567" y="9191"/>
                    <a:pt x="2969" y="10258"/>
                    <a:pt x="4003" y="9324"/>
                  </a:cubicBezTo>
                  <a:cubicBezTo>
                    <a:pt x="4403" y="8991"/>
                    <a:pt x="4670" y="8423"/>
                    <a:pt x="4503" y="7923"/>
                  </a:cubicBezTo>
                  <a:cubicBezTo>
                    <a:pt x="4270" y="7056"/>
                    <a:pt x="2769" y="6155"/>
                    <a:pt x="4103" y="5388"/>
                  </a:cubicBezTo>
                  <a:cubicBezTo>
                    <a:pt x="4136" y="5388"/>
                    <a:pt x="4136" y="5355"/>
                    <a:pt x="4103" y="5321"/>
                  </a:cubicBezTo>
                  <a:cubicBezTo>
                    <a:pt x="4245" y="5254"/>
                    <a:pt x="4385" y="5227"/>
                    <a:pt x="4523" y="5227"/>
                  </a:cubicBezTo>
                  <a:cubicBezTo>
                    <a:pt x="5018" y="5227"/>
                    <a:pt x="5499" y="5565"/>
                    <a:pt x="6043" y="5565"/>
                  </a:cubicBezTo>
                  <a:cubicBezTo>
                    <a:pt x="6096" y="5565"/>
                    <a:pt x="6150" y="5562"/>
                    <a:pt x="6205" y="5555"/>
                  </a:cubicBezTo>
                  <a:cubicBezTo>
                    <a:pt x="6805" y="5488"/>
                    <a:pt x="7272" y="4721"/>
                    <a:pt x="7172" y="4187"/>
                  </a:cubicBezTo>
                  <a:cubicBezTo>
                    <a:pt x="7172" y="3487"/>
                    <a:pt x="6672" y="2519"/>
                    <a:pt x="6105" y="2152"/>
                  </a:cubicBezTo>
                  <a:cubicBezTo>
                    <a:pt x="5337" y="1685"/>
                    <a:pt x="6305" y="718"/>
                    <a:pt x="6305" y="51"/>
                  </a:cubicBezTo>
                  <a:cubicBezTo>
                    <a:pt x="6305" y="17"/>
                    <a:pt x="6271" y="1"/>
                    <a:pt x="6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3366750" y="804350"/>
              <a:ext cx="23375" cy="5875"/>
            </a:xfrm>
            <a:custGeom>
              <a:avLst/>
              <a:gdLst/>
              <a:ahLst/>
              <a:cxnLst/>
              <a:rect l="l" t="t" r="r" b="b"/>
              <a:pathLst>
                <a:path w="935" h="235" extrusionOk="0">
                  <a:moveTo>
                    <a:pt x="100" y="1"/>
                  </a:moveTo>
                  <a:cubicBezTo>
                    <a:pt x="0" y="1"/>
                    <a:pt x="0" y="67"/>
                    <a:pt x="100" y="101"/>
                  </a:cubicBezTo>
                  <a:cubicBezTo>
                    <a:pt x="334" y="167"/>
                    <a:pt x="601" y="167"/>
                    <a:pt x="801" y="234"/>
                  </a:cubicBezTo>
                  <a:cubicBezTo>
                    <a:pt x="867" y="234"/>
                    <a:pt x="934" y="67"/>
                    <a:pt x="834" y="67"/>
                  </a:cubicBezTo>
                  <a:cubicBezTo>
                    <a:pt x="601" y="1"/>
                    <a:pt x="334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3321700" y="824375"/>
              <a:ext cx="18375" cy="14200"/>
            </a:xfrm>
            <a:custGeom>
              <a:avLst/>
              <a:gdLst/>
              <a:ahLst/>
              <a:cxnLst/>
              <a:rect l="l" t="t" r="r" b="b"/>
              <a:pathLst>
                <a:path w="735" h="568" extrusionOk="0">
                  <a:moveTo>
                    <a:pt x="735" y="0"/>
                  </a:moveTo>
                  <a:cubicBezTo>
                    <a:pt x="501" y="200"/>
                    <a:pt x="268" y="334"/>
                    <a:pt x="68" y="534"/>
                  </a:cubicBezTo>
                  <a:cubicBezTo>
                    <a:pt x="1" y="567"/>
                    <a:pt x="68" y="567"/>
                    <a:pt x="101" y="567"/>
                  </a:cubicBezTo>
                  <a:cubicBezTo>
                    <a:pt x="334" y="400"/>
                    <a:pt x="568" y="200"/>
                    <a:pt x="7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3271550" y="867050"/>
              <a:ext cx="49950" cy="58425"/>
            </a:xfrm>
            <a:custGeom>
              <a:avLst/>
              <a:gdLst/>
              <a:ahLst/>
              <a:cxnLst/>
              <a:rect l="l" t="t" r="r" b="b"/>
              <a:pathLst>
                <a:path w="1998" h="2337" extrusionOk="0">
                  <a:moveTo>
                    <a:pt x="1903" y="0"/>
                  </a:moveTo>
                  <a:cubicBezTo>
                    <a:pt x="1882" y="0"/>
                    <a:pt x="1860" y="8"/>
                    <a:pt x="1840" y="28"/>
                  </a:cubicBezTo>
                  <a:cubicBezTo>
                    <a:pt x="1340" y="828"/>
                    <a:pt x="639" y="1395"/>
                    <a:pt x="72" y="2163"/>
                  </a:cubicBezTo>
                  <a:cubicBezTo>
                    <a:pt x="0" y="2258"/>
                    <a:pt x="66" y="2337"/>
                    <a:pt x="145" y="2337"/>
                  </a:cubicBezTo>
                  <a:cubicBezTo>
                    <a:pt x="177" y="2337"/>
                    <a:pt x="211" y="2324"/>
                    <a:pt x="239" y="2296"/>
                  </a:cubicBezTo>
                  <a:cubicBezTo>
                    <a:pt x="806" y="1529"/>
                    <a:pt x="1507" y="928"/>
                    <a:pt x="1974" y="94"/>
                  </a:cubicBezTo>
                  <a:cubicBezTo>
                    <a:pt x="1997" y="47"/>
                    <a:pt x="1954" y="0"/>
                    <a:pt x="19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3266675" y="916925"/>
              <a:ext cx="7525" cy="1700"/>
            </a:xfrm>
            <a:custGeom>
              <a:avLst/>
              <a:gdLst/>
              <a:ahLst/>
              <a:cxnLst/>
              <a:rect l="l" t="t" r="r" b="b"/>
              <a:pathLst>
                <a:path w="301" h="68" extrusionOk="0">
                  <a:moveTo>
                    <a:pt x="34" y="1"/>
                  </a:moveTo>
                  <a:cubicBezTo>
                    <a:pt x="0" y="1"/>
                    <a:pt x="0" y="67"/>
                    <a:pt x="34" y="67"/>
                  </a:cubicBezTo>
                  <a:lnTo>
                    <a:pt x="267" y="67"/>
                  </a:lnTo>
                  <a:cubicBezTo>
                    <a:pt x="301" y="67"/>
                    <a:pt x="301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3359225" y="1407300"/>
              <a:ext cx="41725" cy="25850"/>
            </a:xfrm>
            <a:custGeom>
              <a:avLst/>
              <a:gdLst/>
              <a:ahLst/>
              <a:cxnLst/>
              <a:rect l="l" t="t" r="r" b="b"/>
              <a:pathLst>
                <a:path w="1669" h="1034" extrusionOk="0">
                  <a:moveTo>
                    <a:pt x="645" y="1"/>
                  </a:moveTo>
                  <a:cubicBezTo>
                    <a:pt x="535" y="1"/>
                    <a:pt x="431" y="19"/>
                    <a:pt x="335" y="67"/>
                  </a:cubicBezTo>
                  <a:cubicBezTo>
                    <a:pt x="101" y="133"/>
                    <a:pt x="1" y="433"/>
                    <a:pt x="168" y="634"/>
                  </a:cubicBezTo>
                  <a:cubicBezTo>
                    <a:pt x="435" y="900"/>
                    <a:pt x="802" y="1034"/>
                    <a:pt x="1235" y="1034"/>
                  </a:cubicBezTo>
                  <a:cubicBezTo>
                    <a:pt x="1469" y="1034"/>
                    <a:pt x="1669" y="867"/>
                    <a:pt x="1669" y="600"/>
                  </a:cubicBezTo>
                  <a:cubicBezTo>
                    <a:pt x="1669" y="367"/>
                    <a:pt x="1502" y="133"/>
                    <a:pt x="1269" y="100"/>
                  </a:cubicBezTo>
                  <a:cubicBezTo>
                    <a:pt x="1055" y="57"/>
                    <a:pt x="841" y="1"/>
                    <a:pt x="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3240825" y="1260400"/>
              <a:ext cx="161800" cy="142200"/>
            </a:xfrm>
            <a:custGeom>
              <a:avLst/>
              <a:gdLst/>
              <a:ahLst/>
              <a:cxnLst/>
              <a:rect l="l" t="t" r="r" b="b"/>
              <a:pathLst>
                <a:path w="6472" h="5688" extrusionOk="0">
                  <a:moveTo>
                    <a:pt x="93" y="0"/>
                  </a:moveTo>
                  <a:cubicBezTo>
                    <a:pt x="48" y="0"/>
                    <a:pt x="0" y="34"/>
                    <a:pt x="0" y="105"/>
                  </a:cubicBezTo>
                  <a:cubicBezTo>
                    <a:pt x="267" y="3007"/>
                    <a:pt x="3203" y="4742"/>
                    <a:pt x="5838" y="5676"/>
                  </a:cubicBezTo>
                  <a:cubicBezTo>
                    <a:pt x="5872" y="5683"/>
                    <a:pt x="5907" y="5687"/>
                    <a:pt x="5940" y="5687"/>
                  </a:cubicBezTo>
                  <a:cubicBezTo>
                    <a:pt x="6197" y="5687"/>
                    <a:pt x="6413" y="5470"/>
                    <a:pt x="6472" y="5175"/>
                  </a:cubicBezTo>
                  <a:cubicBezTo>
                    <a:pt x="6472" y="4975"/>
                    <a:pt x="6338" y="4775"/>
                    <a:pt x="6105" y="4742"/>
                  </a:cubicBezTo>
                  <a:cubicBezTo>
                    <a:pt x="3736" y="3908"/>
                    <a:pt x="667" y="2507"/>
                    <a:pt x="167" y="72"/>
                  </a:cubicBezTo>
                  <a:cubicBezTo>
                    <a:pt x="167" y="25"/>
                    <a:pt x="13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4100600" y="716800"/>
              <a:ext cx="28375" cy="34525"/>
            </a:xfrm>
            <a:custGeom>
              <a:avLst/>
              <a:gdLst/>
              <a:ahLst/>
              <a:cxnLst/>
              <a:rect l="l" t="t" r="r" b="b"/>
              <a:pathLst>
                <a:path w="1135" h="1381" extrusionOk="0">
                  <a:moveTo>
                    <a:pt x="0" y="0"/>
                  </a:moveTo>
                  <a:cubicBezTo>
                    <a:pt x="167" y="234"/>
                    <a:pt x="267" y="500"/>
                    <a:pt x="467" y="734"/>
                  </a:cubicBezTo>
                  <a:cubicBezTo>
                    <a:pt x="634" y="967"/>
                    <a:pt x="768" y="1234"/>
                    <a:pt x="1001" y="1368"/>
                  </a:cubicBezTo>
                  <a:cubicBezTo>
                    <a:pt x="1010" y="1376"/>
                    <a:pt x="1022" y="1380"/>
                    <a:pt x="1036" y="1380"/>
                  </a:cubicBezTo>
                  <a:cubicBezTo>
                    <a:pt x="1078" y="1380"/>
                    <a:pt x="1135" y="1343"/>
                    <a:pt x="1135" y="1268"/>
                  </a:cubicBezTo>
                  <a:cubicBezTo>
                    <a:pt x="1001" y="1034"/>
                    <a:pt x="834" y="867"/>
                    <a:pt x="668" y="667"/>
                  </a:cubicBezTo>
                  <a:cubicBezTo>
                    <a:pt x="467" y="400"/>
                    <a:pt x="201" y="2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4136275" y="775375"/>
              <a:ext cx="16875" cy="25150"/>
            </a:xfrm>
            <a:custGeom>
              <a:avLst/>
              <a:gdLst/>
              <a:ahLst/>
              <a:cxnLst/>
              <a:rect l="l" t="t" r="r" b="b"/>
              <a:pathLst>
                <a:path w="675" h="1006" extrusionOk="0">
                  <a:moveTo>
                    <a:pt x="139" y="1"/>
                  </a:moveTo>
                  <a:cubicBezTo>
                    <a:pt x="70" y="1"/>
                    <a:pt x="1" y="45"/>
                    <a:pt x="41" y="125"/>
                  </a:cubicBezTo>
                  <a:cubicBezTo>
                    <a:pt x="175" y="392"/>
                    <a:pt x="275" y="726"/>
                    <a:pt x="542" y="993"/>
                  </a:cubicBezTo>
                  <a:cubicBezTo>
                    <a:pt x="550" y="1001"/>
                    <a:pt x="562" y="1005"/>
                    <a:pt x="576" y="1005"/>
                  </a:cubicBezTo>
                  <a:cubicBezTo>
                    <a:pt x="619" y="1005"/>
                    <a:pt x="675" y="968"/>
                    <a:pt x="675" y="893"/>
                  </a:cubicBezTo>
                  <a:cubicBezTo>
                    <a:pt x="575" y="626"/>
                    <a:pt x="375" y="359"/>
                    <a:pt x="241" y="59"/>
                  </a:cubicBezTo>
                  <a:cubicBezTo>
                    <a:pt x="228" y="19"/>
                    <a:pt x="184" y="1"/>
                    <a:pt x="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4159800" y="823650"/>
              <a:ext cx="10875" cy="18250"/>
            </a:xfrm>
            <a:custGeom>
              <a:avLst/>
              <a:gdLst/>
              <a:ahLst/>
              <a:cxnLst/>
              <a:rect l="l" t="t" r="r" b="b"/>
              <a:pathLst>
                <a:path w="435" h="730" extrusionOk="0">
                  <a:moveTo>
                    <a:pt x="63" y="1"/>
                  </a:moveTo>
                  <a:cubicBezTo>
                    <a:pt x="33" y="1"/>
                    <a:pt x="1" y="39"/>
                    <a:pt x="1" y="62"/>
                  </a:cubicBezTo>
                  <a:cubicBezTo>
                    <a:pt x="134" y="263"/>
                    <a:pt x="168" y="563"/>
                    <a:pt x="401" y="730"/>
                  </a:cubicBezTo>
                  <a:cubicBezTo>
                    <a:pt x="434" y="730"/>
                    <a:pt x="434" y="730"/>
                    <a:pt x="434" y="696"/>
                  </a:cubicBezTo>
                  <a:cubicBezTo>
                    <a:pt x="301" y="429"/>
                    <a:pt x="168" y="229"/>
                    <a:pt x="101" y="29"/>
                  </a:cubicBezTo>
                  <a:cubicBezTo>
                    <a:pt x="91" y="8"/>
                    <a:pt x="77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4184275" y="868775"/>
              <a:ext cx="27725" cy="64350"/>
            </a:xfrm>
            <a:custGeom>
              <a:avLst/>
              <a:gdLst/>
              <a:ahLst/>
              <a:cxnLst/>
              <a:rect l="l" t="t" r="r" b="b"/>
              <a:pathLst>
                <a:path w="1109" h="2574" extrusionOk="0">
                  <a:moveTo>
                    <a:pt x="236" y="1"/>
                  </a:moveTo>
                  <a:cubicBezTo>
                    <a:pt x="129" y="1"/>
                    <a:pt x="0" y="113"/>
                    <a:pt x="23" y="226"/>
                  </a:cubicBezTo>
                  <a:cubicBezTo>
                    <a:pt x="156" y="993"/>
                    <a:pt x="523" y="1893"/>
                    <a:pt x="990" y="2527"/>
                  </a:cubicBezTo>
                  <a:cubicBezTo>
                    <a:pt x="1005" y="2557"/>
                    <a:pt x="1033" y="2574"/>
                    <a:pt x="1057" y="2574"/>
                  </a:cubicBezTo>
                  <a:cubicBezTo>
                    <a:pt x="1086" y="2574"/>
                    <a:pt x="1108" y="2549"/>
                    <a:pt x="1090" y="2494"/>
                  </a:cubicBezTo>
                  <a:cubicBezTo>
                    <a:pt x="856" y="1693"/>
                    <a:pt x="690" y="826"/>
                    <a:pt x="356" y="92"/>
                  </a:cubicBezTo>
                  <a:cubicBezTo>
                    <a:pt x="334" y="27"/>
                    <a:pt x="288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4225700" y="984700"/>
              <a:ext cx="9175" cy="72150"/>
            </a:xfrm>
            <a:custGeom>
              <a:avLst/>
              <a:gdLst/>
              <a:ahLst/>
              <a:cxnLst/>
              <a:rect l="l" t="t" r="r" b="b"/>
              <a:pathLst>
                <a:path w="367" h="2886" extrusionOk="0">
                  <a:moveTo>
                    <a:pt x="17" y="0"/>
                  </a:moveTo>
                  <a:cubicBezTo>
                    <a:pt x="8" y="0"/>
                    <a:pt x="0" y="8"/>
                    <a:pt x="0" y="25"/>
                  </a:cubicBezTo>
                  <a:cubicBezTo>
                    <a:pt x="67" y="959"/>
                    <a:pt x="33" y="1926"/>
                    <a:pt x="167" y="2860"/>
                  </a:cubicBezTo>
                  <a:cubicBezTo>
                    <a:pt x="167" y="2877"/>
                    <a:pt x="184" y="2885"/>
                    <a:pt x="200" y="2885"/>
                  </a:cubicBezTo>
                  <a:cubicBezTo>
                    <a:pt x="217" y="2885"/>
                    <a:pt x="234" y="2877"/>
                    <a:pt x="234" y="2860"/>
                  </a:cubicBezTo>
                  <a:cubicBezTo>
                    <a:pt x="367" y="1926"/>
                    <a:pt x="167" y="959"/>
                    <a:pt x="33" y="25"/>
                  </a:cubicBezTo>
                  <a:cubicBezTo>
                    <a:pt x="33" y="8"/>
                    <a:pt x="2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4216525" y="1084125"/>
              <a:ext cx="13350" cy="38325"/>
            </a:xfrm>
            <a:custGeom>
              <a:avLst/>
              <a:gdLst/>
              <a:ahLst/>
              <a:cxnLst/>
              <a:rect l="l" t="t" r="r" b="b"/>
              <a:pathLst>
                <a:path w="534" h="1533" extrusionOk="0">
                  <a:moveTo>
                    <a:pt x="417" y="1"/>
                  </a:moveTo>
                  <a:cubicBezTo>
                    <a:pt x="375" y="1"/>
                    <a:pt x="334" y="18"/>
                    <a:pt x="334" y="51"/>
                  </a:cubicBezTo>
                  <a:cubicBezTo>
                    <a:pt x="300" y="551"/>
                    <a:pt x="33" y="985"/>
                    <a:pt x="0" y="1485"/>
                  </a:cubicBezTo>
                  <a:cubicBezTo>
                    <a:pt x="0" y="1509"/>
                    <a:pt x="17" y="1532"/>
                    <a:pt x="38" y="1532"/>
                  </a:cubicBezTo>
                  <a:cubicBezTo>
                    <a:pt x="47" y="1532"/>
                    <a:pt x="57" y="1528"/>
                    <a:pt x="67" y="1519"/>
                  </a:cubicBezTo>
                  <a:cubicBezTo>
                    <a:pt x="400" y="1118"/>
                    <a:pt x="534" y="618"/>
                    <a:pt x="500" y="51"/>
                  </a:cubicBezTo>
                  <a:cubicBezTo>
                    <a:pt x="500" y="18"/>
                    <a:pt x="459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4105075" y="1350825"/>
              <a:ext cx="21400" cy="9050"/>
            </a:xfrm>
            <a:custGeom>
              <a:avLst/>
              <a:gdLst/>
              <a:ahLst/>
              <a:cxnLst/>
              <a:rect l="l" t="t" r="r" b="b"/>
              <a:pathLst>
                <a:path w="856" h="362" extrusionOk="0">
                  <a:moveTo>
                    <a:pt x="543" y="1"/>
                  </a:moveTo>
                  <a:cubicBezTo>
                    <a:pt x="398" y="1"/>
                    <a:pt x="247" y="53"/>
                    <a:pt x="122" y="157"/>
                  </a:cubicBezTo>
                  <a:cubicBezTo>
                    <a:pt x="0" y="218"/>
                    <a:pt x="45" y="362"/>
                    <a:pt x="154" y="362"/>
                  </a:cubicBezTo>
                  <a:cubicBezTo>
                    <a:pt x="165" y="362"/>
                    <a:pt x="176" y="360"/>
                    <a:pt x="188" y="357"/>
                  </a:cubicBezTo>
                  <a:cubicBezTo>
                    <a:pt x="389" y="324"/>
                    <a:pt x="622" y="357"/>
                    <a:pt x="789" y="224"/>
                  </a:cubicBezTo>
                  <a:cubicBezTo>
                    <a:pt x="856" y="224"/>
                    <a:pt x="856" y="124"/>
                    <a:pt x="789" y="57"/>
                  </a:cubicBezTo>
                  <a:cubicBezTo>
                    <a:pt x="714" y="20"/>
                    <a:pt x="629" y="1"/>
                    <a:pt x="5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4152125" y="1338150"/>
              <a:ext cx="14375" cy="9525"/>
            </a:xfrm>
            <a:custGeom>
              <a:avLst/>
              <a:gdLst/>
              <a:ahLst/>
              <a:cxnLst/>
              <a:rect l="l" t="t" r="r" b="b"/>
              <a:pathLst>
                <a:path w="575" h="381" extrusionOk="0">
                  <a:moveTo>
                    <a:pt x="383" y="1"/>
                  </a:moveTo>
                  <a:cubicBezTo>
                    <a:pt x="326" y="1"/>
                    <a:pt x="274" y="31"/>
                    <a:pt x="208" y="31"/>
                  </a:cubicBezTo>
                  <a:cubicBezTo>
                    <a:pt x="0" y="60"/>
                    <a:pt x="56" y="380"/>
                    <a:pt x="212" y="380"/>
                  </a:cubicBezTo>
                  <a:cubicBezTo>
                    <a:pt x="231" y="380"/>
                    <a:pt x="252" y="375"/>
                    <a:pt x="274" y="364"/>
                  </a:cubicBezTo>
                  <a:cubicBezTo>
                    <a:pt x="408" y="331"/>
                    <a:pt x="441" y="264"/>
                    <a:pt x="475" y="164"/>
                  </a:cubicBezTo>
                  <a:cubicBezTo>
                    <a:pt x="575" y="131"/>
                    <a:pt x="508" y="64"/>
                    <a:pt x="475" y="31"/>
                  </a:cubicBezTo>
                  <a:cubicBezTo>
                    <a:pt x="441" y="8"/>
                    <a:pt x="412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4081725" y="1152600"/>
              <a:ext cx="69775" cy="77200"/>
            </a:xfrm>
            <a:custGeom>
              <a:avLst/>
              <a:gdLst/>
              <a:ahLst/>
              <a:cxnLst/>
              <a:rect l="l" t="t" r="r" b="b"/>
              <a:pathLst>
                <a:path w="2791" h="3088" extrusionOk="0">
                  <a:moveTo>
                    <a:pt x="2722" y="1"/>
                  </a:moveTo>
                  <a:cubicBezTo>
                    <a:pt x="2704" y="1"/>
                    <a:pt x="2690" y="17"/>
                    <a:pt x="2690" y="47"/>
                  </a:cubicBezTo>
                  <a:cubicBezTo>
                    <a:pt x="2290" y="614"/>
                    <a:pt x="2056" y="1215"/>
                    <a:pt x="1589" y="1715"/>
                  </a:cubicBezTo>
                  <a:cubicBezTo>
                    <a:pt x="1189" y="2149"/>
                    <a:pt x="622" y="2482"/>
                    <a:pt x="122" y="2883"/>
                  </a:cubicBezTo>
                  <a:cubicBezTo>
                    <a:pt x="0" y="2943"/>
                    <a:pt x="155" y="3087"/>
                    <a:pt x="260" y="3087"/>
                  </a:cubicBezTo>
                  <a:cubicBezTo>
                    <a:pt x="270" y="3087"/>
                    <a:pt x="280" y="3086"/>
                    <a:pt x="288" y="3083"/>
                  </a:cubicBezTo>
                  <a:cubicBezTo>
                    <a:pt x="1389" y="2482"/>
                    <a:pt x="2457" y="1281"/>
                    <a:pt x="2790" y="81"/>
                  </a:cubicBezTo>
                  <a:cubicBezTo>
                    <a:pt x="2772" y="25"/>
                    <a:pt x="2743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4048900" y="941950"/>
              <a:ext cx="123450" cy="171600"/>
            </a:xfrm>
            <a:custGeom>
              <a:avLst/>
              <a:gdLst/>
              <a:ahLst/>
              <a:cxnLst/>
              <a:rect l="l" t="t" r="r" b="b"/>
              <a:pathLst>
                <a:path w="4938" h="6864" extrusionOk="0">
                  <a:moveTo>
                    <a:pt x="1768" y="0"/>
                  </a:moveTo>
                  <a:cubicBezTo>
                    <a:pt x="1435" y="0"/>
                    <a:pt x="1268" y="201"/>
                    <a:pt x="1101" y="401"/>
                  </a:cubicBezTo>
                  <a:cubicBezTo>
                    <a:pt x="1034" y="501"/>
                    <a:pt x="1001" y="634"/>
                    <a:pt x="934" y="701"/>
                  </a:cubicBezTo>
                  <a:cubicBezTo>
                    <a:pt x="901" y="834"/>
                    <a:pt x="901" y="901"/>
                    <a:pt x="868" y="1035"/>
                  </a:cubicBezTo>
                  <a:cubicBezTo>
                    <a:pt x="857" y="1153"/>
                    <a:pt x="818" y="1213"/>
                    <a:pt x="754" y="1213"/>
                  </a:cubicBezTo>
                  <a:cubicBezTo>
                    <a:pt x="619" y="1213"/>
                    <a:pt x="372" y="953"/>
                    <a:pt x="34" y="434"/>
                  </a:cubicBezTo>
                  <a:cubicBezTo>
                    <a:pt x="34" y="417"/>
                    <a:pt x="25" y="409"/>
                    <a:pt x="17" y="409"/>
                  </a:cubicBezTo>
                  <a:cubicBezTo>
                    <a:pt x="9" y="409"/>
                    <a:pt x="0" y="417"/>
                    <a:pt x="0" y="434"/>
                  </a:cubicBezTo>
                  <a:cubicBezTo>
                    <a:pt x="34" y="1068"/>
                    <a:pt x="334" y="1368"/>
                    <a:pt x="934" y="1468"/>
                  </a:cubicBezTo>
                  <a:cubicBezTo>
                    <a:pt x="1001" y="1468"/>
                    <a:pt x="1001" y="1401"/>
                    <a:pt x="1001" y="1401"/>
                  </a:cubicBezTo>
                  <a:cubicBezTo>
                    <a:pt x="1435" y="1301"/>
                    <a:pt x="1868" y="1201"/>
                    <a:pt x="2335" y="1068"/>
                  </a:cubicBezTo>
                  <a:lnTo>
                    <a:pt x="2335" y="1668"/>
                  </a:lnTo>
                  <a:cubicBezTo>
                    <a:pt x="2335" y="1868"/>
                    <a:pt x="2335" y="2135"/>
                    <a:pt x="2369" y="2335"/>
                  </a:cubicBezTo>
                  <a:cubicBezTo>
                    <a:pt x="2435" y="2736"/>
                    <a:pt x="2602" y="3069"/>
                    <a:pt x="2902" y="3403"/>
                  </a:cubicBezTo>
                  <a:cubicBezTo>
                    <a:pt x="3169" y="3703"/>
                    <a:pt x="3736" y="3803"/>
                    <a:pt x="4070" y="3970"/>
                  </a:cubicBezTo>
                  <a:cubicBezTo>
                    <a:pt x="4870" y="4370"/>
                    <a:pt x="4237" y="6038"/>
                    <a:pt x="4370" y="6805"/>
                  </a:cubicBezTo>
                  <a:cubicBezTo>
                    <a:pt x="4370" y="6845"/>
                    <a:pt x="4401" y="6864"/>
                    <a:pt x="4439" y="6864"/>
                  </a:cubicBezTo>
                  <a:cubicBezTo>
                    <a:pt x="4497" y="6864"/>
                    <a:pt x="4570" y="6819"/>
                    <a:pt x="4570" y="6739"/>
                  </a:cubicBezTo>
                  <a:cubicBezTo>
                    <a:pt x="4537" y="5805"/>
                    <a:pt x="4937" y="4604"/>
                    <a:pt x="4337" y="3736"/>
                  </a:cubicBezTo>
                  <a:cubicBezTo>
                    <a:pt x="4203" y="3570"/>
                    <a:pt x="3936" y="3470"/>
                    <a:pt x="3770" y="3370"/>
                  </a:cubicBezTo>
                  <a:cubicBezTo>
                    <a:pt x="2702" y="2936"/>
                    <a:pt x="2602" y="2102"/>
                    <a:pt x="2569" y="1068"/>
                  </a:cubicBezTo>
                  <a:cubicBezTo>
                    <a:pt x="2569" y="668"/>
                    <a:pt x="2335" y="0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4045925" y="907075"/>
              <a:ext cx="9425" cy="10425"/>
            </a:xfrm>
            <a:custGeom>
              <a:avLst/>
              <a:gdLst/>
              <a:ahLst/>
              <a:cxnLst/>
              <a:rect l="l" t="t" r="r" b="b"/>
              <a:pathLst>
                <a:path w="377" h="417" extrusionOk="0">
                  <a:moveTo>
                    <a:pt x="321" y="0"/>
                  </a:moveTo>
                  <a:cubicBezTo>
                    <a:pt x="309" y="0"/>
                    <a:pt x="296" y="8"/>
                    <a:pt x="286" y="28"/>
                  </a:cubicBezTo>
                  <a:cubicBezTo>
                    <a:pt x="186" y="95"/>
                    <a:pt x="153" y="195"/>
                    <a:pt x="53" y="261"/>
                  </a:cubicBezTo>
                  <a:cubicBezTo>
                    <a:pt x="1" y="339"/>
                    <a:pt x="69" y="416"/>
                    <a:pt x="134" y="416"/>
                  </a:cubicBezTo>
                  <a:cubicBezTo>
                    <a:pt x="153" y="416"/>
                    <a:pt x="171" y="410"/>
                    <a:pt x="186" y="395"/>
                  </a:cubicBezTo>
                  <a:cubicBezTo>
                    <a:pt x="286" y="295"/>
                    <a:pt x="319" y="161"/>
                    <a:pt x="353" y="95"/>
                  </a:cubicBezTo>
                  <a:cubicBezTo>
                    <a:pt x="376" y="47"/>
                    <a:pt x="350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4073625" y="856050"/>
              <a:ext cx="17000" cy="35900"/>
            </a:xfrm>
            <a:custGeom>
              <a:avLst/>
              <a:gdLst/>
              <a:ahLst/>
              <a:cxnLst/>
              <a:rect l="l" t="t" r="r" b="b"/>
              <a:pathLst>
                <a:path w="680" h="1436" extrusionOk="0">
                  <a:moveTo>
                    <a:pt x="679" y="1"/>
                  </a:moveTo>
                  <a:lnTo>
                    <a:pt x="679" y="1"/>
                  </a:lnTo>
                  <a:cubicBezTo>
                    <a:pt x="412" y="434"/>
                    <a:pt x="212" y="835"/>
                    <a:pt x="45" y="1302"/>
                  </a:cubicBezTo>
                  <a:cubicBezTo>
                    <a:pt x="1" y="1391"/>
                    <a:pt x="75" y="1435"/>
                    <a:pt x="139" y="1435"/>
                  </a:cubicBezTo>
                  <a:cubicBezTo>
                    <a:pt x="171" y="1435"/>
                    <a:pt x="201" y="1424"/>
                    <a:pt x="212" y="1402"/>
                  </a:cubicBezTo>
                  <a:cubicBezTo>
                    <a:pt x="412" y="935"/>
                    <a:pt x="579" y="50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4073075" y="822700"/>
              <a:ext cx="5000" cy="1850"/>
            </a:xfrm>
            <a:custGeom>
              <a:avLst/>
              <a:gdLst/>
              <a:ahLst/>
              <a:cxnLst/>
              <a:rect l="l" t="t" r="r" b="b"/>
              <a:pathLst>
                <a:path w="200" h="74" extrusionOk="0">
                  <a:moveTo>
                    <a:pt x="67" y="0"/>
                  </a:moveTo>
                  <a:cubicBezTo>
                    <a:pt x="1" y="0"/>
                    <a:pt x="1" y="67"/>
                    <a:pt x="67" y="67"/>
                  </a:cubicBezTo>
                  <a:lnTo>
                    <a:pt x="134" y="67"/>
                  </a:lnTo>
                  <a:cubicBezTo>
                    <a:pt x="144" y="72"/>
                    <a:pt x="152" y="74"/>
                    <a:pt x="159" y="74"/>
                  </a:cubicBezTo>
                  <a:cubicBezTo>
                    <a:pt x="199" y="74"/>
                    <a:pt x="191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4021375" y="655775"/>
              <a:ext cx="75650" cy="55075"/>
            </a:xfrm>
            <a:custGeom>
              <a:avLst/>
              <a:gdLst/>
              <a:ahLst/>
              <a:cxnLst/>
              <a:rect l="l" t="t" r="r" b="b"/>
              <a:pathLst>
                <a:path w="3026" h="2203" extrusionOk="0">
                  <a:moveTo>
                    <a:pt x="521" y="1"/>
                  </a:moveTo>
                  <a:cubicBezTo>
                    <a:pt x="294" y="1"/>
                    <a:pt x="124" y="130"/>
                    <a:pt x="34" y="340"/>
                  </a:cubicBezTo>
                  <a:cubicBezTo>
                    <a:pt x="1" y="573"/>
                    <a:pt x="101" y="807"/>
                    <a:pt x="334" y="907"/>
                  </a:cubicBezTo>
                  <a:cubicBezTo>
                    <a:pt x="701" y="1073"/>
                    <a:pt x="1035" y="1240"/>
                    <a:pt x="1435" y="1474"/>
                  </a:cubicBezTo>
                  <a:cubicBezTo>
                    <a:pt x="1617" y="1595"/>
                    <a:pt x="1800" y="1745"/>
                    <a:pt x="2033" y="1745"/>
                  </a:cubicBezTo>
                  <a:cubicBezTo>
                    <a:pt x="2056" y="1745"/>
                    <a:pt x="2079" y="1743"/>
                    <a:pt x="2102" y="1741"/>
                  </a:cubicBezTo>
                  <a:cubicBezTo>
                    <a:pt x="2136" y="1730"/>
                    <a:pt x="2170" y="1726"/>
                    <a:pt x="2204" y="1726"/>
                  </a:cubicBezTo>
                  <a:cubicBezTo>
                    <a:pt x="2503" y="1726"/>
                    <a:pt x="2793" y="2084"/>
                    <a:pt x="3003" y="2174"/>
                  </a:cubicBezTo>
                  <a:cubicBezTo>
                    <a:pt x="2992" y="2195"/>
                    <a:pt x="2992" y="2203"/>
                    <a:pt x="2995" y="2203"/>
                  </a:cubicBezTo>
                  <a:cubicBezTo>
                    <a:pt x="3001" y="2203"/>
                    <a:pt x="3026" y="2164"/>
                    <a:pt x="3003" y="2141"/>
                  </a:cubicBezTo>
                  <a:cubicBezTo>
                    <a:pt x="2836" y="1841"/>
                    <a:pt x="2369" y="1640"/>
                    <a:pt x="2369" y="1307"/>
                  </a:cubicBezTo>
                  <a:cubicBezTo>
                    <a:pt x="2369" y="940"/>
                    <a:pt x="1969" y="740"/>
                    <a:pt x="1702" y="573"/>
                  </a:cubicBezTo>
                  <a:cubicBezTo>
                    <a:pt x="1368" y="340"/>
                    <a:pt x="1001" y="106"/>
                    <a:pt x="601" y="6"/>
                  </a:cubicBezTo>
                  <a:cubicBezTo>
                    <a:pt x="574" y="3"/>
                    <a:pt x="547" y="1"/>
                    <a:pt x="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4040550" y="1368925"/>
              <a:ext cx="45900" cy="31125"/>
            </a:xfrm>
            <a:custGeom>
              <a:avLst/>
              <a:gdLst/>
              <a:ahLst/>
              <a:cxnLst/>
              <a:rect l="l" t="t" r="r" b="b"/>
              <a:pathLst>
                <a:path w="1836" h="1245" extrusionOk="0">
                  <a:moveTo>
                    <a:pt x="1268" y="0"/>
                  </a:moveTo>
                  <a:cubicBezTo>
                    <a:pt x="935" y="0"/>
                    <a:pt x="668" y="134"/>
                    <a:pt x="334" y="267"/>
                  </a:cubicBezTo>
                  <a:cubicBezTo>
                    <a:pt x="101" y="334"/>
                    <a:pt x="1" y="501"/>
                    <a:pt x="1" y="701"/>
                  </a:cubicBezTo>
                  <a:cubicBezTo>
                    <a:pt x="1" y="1000"/>
                    <a:pt x="268" y="1245"/>
                    <a:pt x="564" y="1245"/>
                  </a:cubicBezTo>
                  <a:cubicBezTo>
                    <a:pt x="598" y="1245"/>
                    <a:pt x="633" y="1242"/>
                    <a:pt x="668" y="1235"/>
                  </a:cubicBezTo>
                  <a:cubicBezTo>
                    <a:pt x="735" y="1235"/>
                    <a:pt x="835" y="1168"/>
                    <a:pt x="868" y="1168"/>
                  </a:cubicBezTo>
                  <a:cubicBezTo>
                    <a:pt x="1168" y="1101"/>
                    <a:pt x="1402" y="1001"/>
                    <a:pt x="1602" y="834"/>
                  </a:cubicBezTo>
                  <a:cubicBezTo>
                    <a:pt x="1702" y="768"/>
                    <a:pt x="1735" y="634"/>
                    <a:pt x="1735" y="501"/>
                  </a:cubicBezTo>
                  <a:cubicBezTo>
                    <a:pt x="1735" y="571"/>
                    <a:pt x="1738" y="596"/>
                    <a:pt x="1744" y="596"/>
                  </a:cubicBezTo>
                  <a:cubicBezTo>
                    <a:pt x="1758" y="596"/>
                    <a:pt x="1789" y="457"/>
                    <a:pt x="1835" y="434"/>
                  </a:cubicBezTo>
                  <a:cubicBezTo>
                    <a:pt x="1835" y="334"/>
                    <a:pt x="1835" y="301"/>
                    <a:pt x="1735" y="234"/>
                  </a:cubicBezTo>
                  <a:cubicBezTo>
                    <a:pt x="1710" y="184"/>
                    <a:pt x="1648" y="153"/>
                    <a:pt x="1604" y="140"/>
                  </a:cubicBezTo>
                  <a:lnTo>
                    <a:pt x="1604" y="140"/>
                  </a:lnTo>
                  <a:cubicBezTo>
                    <a:pt x="1606" y="140"/>
                    <a:pt x="1608" y="140"/>
                    <a:pt x="1609" y="140"/>
                  </a:cubicBezTo>
                  <a:cubicBezTo>
                    <a:pt x="1640" y="140"/>
                    <a:pt x="1355" y="58"/>
                    <a:pt x="1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4039725" y="1130800"/>
              <a:ext cx="178125" cy="233775"/>
            </a:xfrm>
            <a:custGeom>
              <a:avLst/>
              <a:gdLst/>
              <a:ahLst/>
              <a:cxnLst/>
              <a:rect l="l" t="t" r="r" b="b"/>
              <a:pathLst>
                <a:path w="7125" h="9351" extrusionOk="0">
                  <a:moveTo>
                    <a:pt x="7012" y="0"/>
                  </a:moveTo>
                  <a:cubicBezTo>
                    <a:pt x="6967" y="0"/>
                    <a:pt x="6920" y="27"/>
                    <a:pt x="6905" y="85"/>
                  </a:cubicBezTo>
                  <a:cubicBezTo>
                    <a:pt x="6138" y="2120"/>
                    <a:pt x="5438" y="4021"/>
                    <a:pt x="3803" y="5523"/>
                  </a:cubicBezTo>
                  <a:cubicBezTo>
                    <a:pt x="2702" y="6590"/>
                    <a:pt x="1568" y="7491"/>
                    <a:pt x="301" y="8325"/>
                  </a:cubicBezTo>
                  <a:cubicBezTo>
                    <a:pt x="134" y="8425"/>
                    <a:pt x="0" y="8591"/>
                    <a:pt x="0" y="8792"/>
                  </a:cubicBezTo>
                  <a:cubicBezTo>
                    <a:pt x="0" y="9133"/>
                    <a:pt x="269" y="9350"/>
                    <a:pt x="569" y="9350"/>
                  </a:cubicBezTo>
                  <a:cubicBezTo>
                    <a:pt x="679" y="9350"/>
                    <a:pt x="794" y="9321"/>
                    <a:pt x="901" y="9259"/>
                  </a:cubicBezTo>
                  <a:cubicBezTo>
                    <a:pt x="3970" y="7090"/>
                    <a:pt x="6405" y="3855"/>
                    <a:pt x="7105" y="119"/>
                  </a:cubicBezTo>
                  <a:cubicBezTo>
                    <a:pt x="7124" y="44"/>
                    <a:pt x="7069" y="0"/>
                    <a:pt x="70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3189950" y="650075"/>
              <a:ext cx="39225" cy="30875"/>
            </a:xfrm>
            <a:custGeom>
              <a:avLst/>
              <a:gdLst/>
              <a:ahLst/>
              <a:cxnLst/>
              <a:rect l="l" t="t" r="r" b="b"/>
              <a:pathLst>
                <a:path w="1569" h="1235" fill="none" extrusionOk="0">
                  <a:moveTo>
                    <a:pt x="768" y="0"/>
                  </a:moveTo>
                  <a:cubicBezTo>
                    <a:pt x="0" y="0"/>
                    <a:pt x="0" y="1235"/>
                    <a:pt x="768" y="1235"/>
                  </a:cubicBezTo>
                  <a:cubicBezTo>
                    <a:pt x="1568" y="1235"/>
                    <a:pt x="1568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41444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2" name="Google Shape;452;p3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7383900" y="0"/>
            <a:ext cx="1947275" cy="2007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42000"/>
              </a:schemeClr>
            </a:outerShdw>
          </a:effectLst>
        </p:spPr>
      </p:pic>
      <p:pic>
        <p:nvPicPr>
          <p:cNvPr id="453" name="Google Shape;45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71488">
            <a:off x="221053" y="4459913"/>
            <a:ext cx="596020" cy="476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"/>
          <p:cNvPicPr preferRelativeResize="0"/>
          <p:nvPr/>
        </p:nvPicPr>
        <p:blipFill rotWithShape="1">
          <a:blip r:embed="rId5">
            <a:alphaModFix/>
          </a:blip>
          <a:srcRect b="10"/>
          <a:stretch/>
        </p:blipFill>
        <p:spPr>
          <a:xfrm rot="-1393648">
            <a:off x="279288" y="-36773"/>
            <a:ext cx="1638577" cy="1584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"/>
          <p:cNvPicPr preferRelativeResize="0"/>
          <p:nvPr/>
        </p:nvPicPr>
        <p:blipFill rotWithShape="1">
          <a:blip r:embed="rId6">
            <a:alphaModFix/>
          </a:blip>
          <a:srcRect t="29" b="19"/>
          <a:stretch/>
        </p:blipFill>
        <p:spPr>
          <a:xfrm rot="-1685505">
            <a:off x="291825" y="2793504"/>
            <a:ext cx="1058923" cy="2307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73907">
            <a:off x="1140179" y="4255695"/>
            <a:ext cx="389279" cy="1895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p3"/>
          <p:cNvGrpSpPr/>
          <p:nvPr/>
        </p:nvGrpSpPr>
        <p:grpSpPr>
          <a:xfrm>
            <a:off x="1833775" y="204538"/>
            <a:ext cx="5546500" cy="4812213"/>
            <a:chOff x="1833775" y="204538"/>
            <a:chExt cx="5546500" cy="4812213"/>
          </a:xfrm>
        </p:grpSpPr>
        <p:sp>
          <p:nvSpPr>
            <p:cNvPr id="458" name="Google Shape;458;p3"/>
            <p:cNvSpPr/>
            <p:nvPr/>
          </p:nvSpPr>
          <p:spPr>
            <a:xfrm>
              <a:off x="2915950" y="204538"/>
              <a:ext cx="202675" cy="401125"/>
            </a:xfrm>
            <a:custGeom>
              <a:avLst/>
              <a:gdLst/>
              <a:ahLst/>
              <a:cxnLst/>
              <a:rect l="l" t="t" r="r" b="b"/>
              <a:pathLst>
                <a:path w="8107" h="16045" extrusionOk="0">
                  <a:moveTo>
                    <a:pt x="4137" y="5738"/>
                  </a:moveTo>
                  <a:cubicBezTo>
                    <a:pt x="4170" y="5871"/>
                    <a:pt x="4170" y="6038"/>
                    <a:pt x="4204" y="6205"/>
                  </a:cubicBezTo>
                  <a:cubicBezTo>
                    <a:pt x="4337" y="6738"/>
                    <a:pt x="4504" y="7272"/>
                    <a:pt x="4837" y="7772"/>
                  </a:cubicBezTo>
                  <a:cubicBezTo>
                    <a:pt x="5138" y="8273"/>
                    <a:pt x="5538" y="8606"/>
                    <a:pt x="6105" y="8840"/>
                  </a:cubicBezTo>
                  <a:cubicBezTo>
                    <a:pt x="6472" y="8940"/>
                    <a:pt x="6806" y="9073"/>
                    <a:pt x="7139" y="9173"/>
                  </a:cubicBezTo>
                  <a:cubicBezTo>
                    <a:pt x="5972" y="9340"/>
                    <a:pt x="5271" y="10074"/>
                    <a:pt x="4871" y="11175"/>
                  </a:cubicBezTo>
                  <a:cubicBezTo>
                    <a:pt x="4604" y="11909"/>
                    <a:pt x="4437" y="12743"/>
                    <a:pt x="4204" y="13543"/>
                  </a:cubicBezTo>
                  <a:cubicBezTo>
                    <a:pt x="4170" y="13677"/>
                    <a:pt x="4170" y="13777"/>
                    <a:pt x="4137" y="13910"/>
                  </a:cubicBezTo>
                  <a:lnTo>
                    <a:pt x="4037" y="13910"/>
                  </a:lnTo>
                  <a:lnTo>
                    <a:pt x="4037" y="13343"/>
                  </a:lnTo>
                  <a:cubicBezTo>
                    <a:pt x="4037" y="12643"/>
                    <a:pt x="4004" y="11909"/>
                    <a:pt x="3837" y="11242"/>
                  </a:cubicBezTo>
                  <a:cubicBezTo>
                    <a:pt x="3637" y="10241"/>
                    <a:pt x="3003" y="9607"/>
                    <a:pt x="2035" y="9340"/>
                  </a:cubicBezTo>
                  <a:cubicBezTo>
                    <a:pt x="1835" y="9240"/>
                    <a:pt x="1635" y="9207"/>
                    <a:pt x="1435" y="9140"/>
                  </a:cubicBezTo>
                  <a:lnTo>
                    <a:pt x="1435" y="9073"/>
                  </a:lnTo>
                  <a:cubicBezTo>
                    <a:pt x="1535" y="9073"/>
                    <a:pt x="1669" y="9040"/>
                    <a:pt x="1802" y="9040"/>
                  </a:cubicBezTo>
                  <a:cubicBezTo>
                    <a:pt x="2336" y="8873"/>
                    <a:pt x="2769" y="8540"/>
                    <a:pt x="3136" y="8073"/>
                  </a:cubicBezTo>
                  <a:cubicBezTo>
                    <a:pt x="3603" y="7506"/>
                    <a:pt x="3837" y="6772"/>
                    <a:pt x="4004" y="6071"/>
                  </a:cubicBezTo>
                  <a:cubicBezTo>
                    <a:pt x="4004" y="6004"/>
                    <a:pt x="4037" y="5871"/>
                    <a:pt x="4137" y="5738"/>
                  </a:cubicBezTo>
                  <a:close/>
                  <a:moveTo>
                    <a:pt x="4537" y="0"/>
                  </a:moveTo>
                  <a:cubicBezTo>
                    <a:pt x="4504" y="0"/>
                    <a:pt x="4437" y="67"/>
                    <a:pt x="4370" y="134"/>
                  </a:cubicBezTo>
                  <a:cubicBezTo>
                    <a:pt x="4337" y="200"/>
                    <a:pt x="4337" y="234"/>
                    <a:pt x="4337" y="334"/>
                  </a:cubicBezTo>
                  <a:cubicBezTo>
                    <a:pt x="4237" y="1201"/>
                    <a:pt x="4170" y="2035"/>
                    <a:pt x="4104" y="2902"/>
                  </a:cubicBezTo>
                  <a:cubicBezTo>
                    <a:pt x="4004" y="3970"/>
                    <a:pt x="3937" y="5037"/>
                    <a:pt x="3670" y="6071"/>
                  </a:cubicBezTo>
                  <a:cubicBezTo>
                    <a:pt x="3503" y="6705"/>
                    <a:pt x="3303" y="7339"/>
                    <a:pt x="2869" y="7839"/>
                  </a:cubicBezTo>
                  <a:cubicBezTo>
                    <a:pt x="2424" y="8403"/>
                    <a:pt x="1899" y="8756"/>
                    <a:pt x="1201" y="8756"/>
                  </a:cubicBezTo>
                  <a:cubicBezTo>
                    <a:pt x="1115" y="8756"/>
                    <a:pt x="1026" y="8751"/>
                    <a:pt x="935" y="8740"/>
                  </a:cubicBezTo>
                  <a:lnTo>
                    <a:pt x="368" y="8740"/>
                  </a:lnTo>
                  <a:cubicBezTo>
                    <a:pt x="301" y="8740"/>
                    <a:pt x="1" y="9040"/>
                    <a:pt x="34" y="9107"/>
                  </a:cubicBezTo>
                  <a:cubicBezTo>
                    <a:pt x="34" y="9173"/>
                    <a:pt x="134" y="9240"/>
                    <a:pt x="167" y="9240"/>
                  </a:cubicBezTo>
                  <a:cubicBezTo>
                    <a:pt x="301" y="9240"/>
                    <a:pt x="368" y="9273"/>
                    <a:pt x="501" y="9273"/>
                  </a:cubicBezTo>
                  <a:cubicBezTo>
                    <a:pt x="1001" y="9340"/>
                    <a:pt x="1502" y="9440"/>
                    <a:pt x="1969" y="9607"/>
                  </a:cubicBezTo>
                  <a:cubicBezTo>
                    <a:pt x="2836" y="9907"/>
                    <a:pt x="3370" y="10541"/>
                    <a:pt x="3537" y="11442"/>
                  </a:cubicBezTo>
                  <a:cubicBezTo>
                    <a:pt x="3637" y="11975"/>
                    <a:pt x="3670" y="12509"/>
                    <a:pt x="3703" y="13043"/>
                  </a:cubicBezTo>
                  <a:cubicBezTo>
                    <a:pt x="3770" y="13910"/>
                    <a:pt x="3803" y="14811"/>
                    <a:pt x="3803" y="15678"/>
                  </a:cubicBezTo>
                  <a:cubicBezTo>
                    <a:pt x="3803" y="15745"/>
                    <a:pt x="3770" y="15845"/>
                    <a:pt x="3803" y="15912"/>
                  </a:cubicBezTo>
                  <a:cubicBezTo>
                    <a:pt x="3803" y="16012"/>
                    <a:pt x="3870" y="16045"/>
                    <a:pt x="3937" y="16045"/>
                  </a:cubicBezTo>
                  <a:cubicBezTo>
                    <a:pt x="3970" y="16045"/>
                    <a:pt x="4037" y="16012"/>
                    <a:pt x="4104" y="15978"/>
                  </a:cubicBezTo>
                  <a:cubicBezTo>
                    <a:pt x="4137" y="15978"/>
                    <a:pt x="4137" y="15878"/>
                    <a:pt x="4137" y="15845"/>
                  </a:cubicBezTo>
                  <a:cubicBezTo>
                    <a:pt x="4337" y="15011"/>
                    <a:pt x="4471" y="14177"/>
                    <a:pt x="4671" y="13343"/>
                  </a:cubicBezTo>
                  <a:cubicBezTo>
                    <a:pt x="4837" y="12676"/>
                    <a:pt x="5038" y="11975"/>
                    <a:pt x="5271" y="11308"/>
                  </a:cubicBezTo>
                  <a:cubicBezTo>
                    <a:pt x="5438" y="10741"/>
                    <a:pt x="5805" y="10308"/>
                    <a:pt x="6272" y="9907"/>
                  </a:cubicBezTo>
                  <a:cubicBezTo>
                    <a:pt x="6584" y="9623"/>
                    <a:pt x="6994" y="9533"/>
                    <a:pt x="7417" y="9533"/>
                  </a:cubicBezTo>
                  <a:cubicBezTo>
                    <a:pt x="7491" y="9533"/>
                    <a:pt x="7565" y="9535"/>
                    <a:pt x="7639" y="9540"/>
                  </a:cubicBezTo>
                  <a:cubicBezTo>
                    <a:pt x="7773" y="9540"/>
                    <a:pt x="7873" y="9507"/>
                    <a:pt x="7873" y="9374"/>
                  </a:cubicBezTo>
                  <a:cubicBezTo>
                    <a:pt x="7873" y="9273"/>
                    <a:pt x="7873" y="9240"/>
                    <a:pt x="8006" y="9207"/>
                  </a:cubicBezTo>
                  <a:cubicBezTo>
                    <a:pt x="8040" y="9173"/>
                    <a:pt x="8106" y="9073"/>
                    <a:pt x="8106" y="9040"/>
                  </a:cubicBezTo>
                  <a:cubicBezTo>
                    <a:pt x="8106" y="8940"/>
                    <a:pt x="8006" y="8873"/>
                    <a:pt x="7973" y="8873"/>
                  </a:cubicBezTo>
                  <a:cubicBezTo>
                    <a:pt x="7840" y="8840"/>
                    <a:pt x="7773" y="8840"/>
                    <a:pt x="7639" y="8840"/>
                  </a:cubicBezTo>
                  <a:cubicBezTo>
                    <a:pt x="7172" y="8773"/>
                    <a:pt x="6705" y="8706"/>
                    <a:pt x="6272" y="8540"/>
                  </a:cubicBezTo>
                  <a:cubicBezTo>
                    <a:pt x="5705" y="8339"/>
                    <a:pt x="5338" y="8006"/>
                    <a:pt x="5038" y="7506"/>
                  </a:cubicBezTo>
                  <a:cubicBezTo>
                    <a:pt x="4671" y="6838"/>
                    <a:pt x="4504" y="6138"/>
                    <a:pt x="4471" y="5371"/>
                  </a:cubicBezTo>
                  <a:cubicBezTo>
                    <a:pt x="4370" y="4036"/>
                    <a:pt x="4504" y="2669"/>
                    <a:pt x="4671" y="1334"/>
                  </a:cubicBezTo>
                  <a:cubicBezTo>
                    <a:pt x="4704" y="1001"/>
                    <a:pt x="4771" y="701"/>
                    <a:pt x="4771" y="367"/>
                  </a:cubicBezTo>
                  <a:cubicBezTo>
                    <a:pt x="4771" y="300"/>
                    <a:pt x="4771" y="200"/>
                    <a:pt x="4704" y="134"/>
                  </a:cubicBezTo>
                  <a:cubicBezTo>
                    <a:pt x="4704" y="67"/>
                    <a:pt x="4637" y="0"/>
                    <a:pt x="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7263500" y="2688300"/>
              <a:ext cx="116775" cy="192275"/>
            </a:xfrm>
            <a:custGeom>
              <a:avLst/>
              <a:gdLst/>
              <a:ahLst/>
              <a:cxnLst/>
              <a:rect l="l" t="t" r="r" b="b"/>
              <a:pathLst>
                <a:path w="4671" h="7691" extrusionOk="0">
                  <a:moveTo>
                    <a:pt x="2269" y="1814"/>
                  </a:moveTo>
                  <a:cubicBezTo>
                    <a:pt x="2869" y="2348"/>
                    <a:pt x="3303" y="2981"/>
                    <a:pt x="4070" y="3215"/>
                  </a:cubicBezTo>
                  <a:cubicBezTo>
                    <a:pt x="3837" y="3515"/>
                    <a:pt x="3503" y="3749"/>
                    <a:pt x="3270" y="4082"/>
                  </a:cubicBezTo>
                  <a:cubicBezTo>
                    <a:pt x="3036" y="4416"/>
                    <a:pt x="2903" y="4816"/>
                    <a:pt x="2736" y="5183"/>
                  </a:cubicBezTo>
                  <a:cubicBezTo>
                    <a:pt x="2536" y="4349"/>
                    <a:pt x="2336" y="3515"/>
                    <a:pt x="1235" y="3382"/>
                  </a:cubicBezTo>
                  <a:cubicBezTo>
                    <a:pt x="2102" y="2481"/>
                    <a:pt x="1935" y="2648"/>
                    <a:pt x="2269" y="1814"/>
                  </a:cubicBezTo>
                  <a:close/>
                  <a:moveTo>
                    <a:pt x="1938" y="1"/>
                  </a:moveTo>
                  <a:cubicBezTo>
                    <a:pt x="1907" y="1"/>
                    <a:pt x="1873" y="5"/>
                    <a:pt x="1835" y="13"/>
                  </a:cubicBezTo>
                  <a:cubicBezTo>
                    <a:pt x="1702" y="46"/>
                    <a:pt x="1635" y="179"/>
                    <a:pt x="1702" y="313"/>
                  </a:cubicBezTo>
                  <a:cubicBezTo>
                    <a:pt x="1735" y="546"/>
                    <a:pt x="1802" y="813"/>
                    <a:pt x="1869" y="1047"/>
                  </a:cubicBezTo>
                  <a:cubicBezTo>
                    <a:pt x="1902" y="1213"/>
                    <a:pt x="1935" y="1447"/>
                    <a:pt x="1902" y="1647"/>
                  </a:cubicBezTo>
                  <a:cubicBezTo>
                    <a:pt x="1802" y="2214"/>
                    <a:pt x="1535" y="2714"/>
                    <a:pt x="1035" y="3048"/>
                  </a:cubicBezTo>
                  <a:cubicBezTo>
                    <a:pt x="768" y="3215"/>
                    <a:pt x="534" y="3382"/>
                    <a:pt x="234" y="3548"/>
                  </a:cubicBezTo>
                  <a:cubicBezTo>
                    <a:pt x="201" y="3548"/>
                    <a:pt x="101" y="3582"/>
                    <a:pt x="67" y="3648"/>
                  </a:cubicBezTo>
                  <a:cubicBezTo>
                    <a:pt x="34" y="3682"/>
                    <a:pt x="0" y="3782"/>
                    <a:pt x="0" y="3849"/>
                  </a:cubicBezTo>
                  <a:cubicBezTo>
                    <a:pt x="34" y="3982"/>
                    <a:pt x="101" y="3982"/>
                    <a:pt x="234" y="3982"/>
                  </a:cubicBezTo>
                  <a:cubicBezTo>
                    <a:pt x="267" y="3982"/>
                    <a:pt x="267" y="3949"/>
                    <a:pt x="334" y="3949"/>
                  </a:cubicBezTo>
                  <a:cubicBezTo>
                    <a:pt x="601" y="3882"/>
                    <a:pt x="934" y="3849"/>
                    <a:pt x="1235" y="3815"/>
                  </a:cubicBezTo>
                  <a:cubicBezTo>
                    <a:pt x="1290" y="3804"/>
                    <a:pt x="1345" y="3799"/>
                    <a:pt x="1398" y="3799"/>
                  </a:cubicBezTo>
                  <a:cubicBezTo>
                    <a:pt x="1665" y="3799"/>
                    <a:pt x="1896" y="3938"/>
                    <a:pt x="2035" y="4216"/>
                  </a:cubicBezTo>
                  <a:cubicBezTo>
                    <a:pt x="2102" y="4416"/>
                    <a:pt x="2235" y="4649"/>
                    <a:pt x="2269" y="4849"/>
                  </a:cubicBezTo>
                  <a:cubicBezTo>
                    <a:pt x="2436" y="5483"/>
                    <a:pt x="2436" y="6084"/>
                    <a:pt x="2436" y="6717"/>
                  </a:cubicBezTo>
                  <a:cubicBezTo>
                    <a:pt x="2436" y="6917"/>
                    <a:pt x="2402" y="7151"/>
                    <a:pt x="2402" y="7318"/>
                  </a:cubicBezTo>
                  <a:cubicBezTo>
                    <a:pt x="2402" y="7485"/>
                    <a:pt x="2369" y="7651"/>
                    <a:pt x="2569" y="7685"/>
                  </a:cubicBezTo>
                  <a:cubicBezTo>
                    <a:pt x="2590" y="7689"/>
                    <a:pt x="2608" y="7691"/>
                    <a:pt x="2625" y="7691"/>
                  </a:cubicBezTo>
                  <a:cubicBezTo>
                    <a:pt x="2745" y="7691"/>
                    <a:pt x="2777" y="7585"/>
                    <a:pt x="2836" y="7351"/>
                  </a:cubicBezTo>
                  <a:lnTo>
                    <a:pt x="2936" y="6217"/>
                  </a:lnTo>
                  <a:cubicBezTo>
                    <a:pt x="3036" y="5717"/>
                    <a:pt x="3103" y="5216"/>
                    <a:pt x="3336" y="4716"/>
                  </a:cubicBezTo>
                  <a:cubicBezTo>
                    <a:pt x="3536" y="4216"/>
                    <a:pt x="3903" y="3815"/>
                    <a:pt x="4404" y="3548"/>
                  </a:cubicBezTo>
                  <a:cubicBezTo>
                    <a:pt x="4537" y="3515"/>
                    <a:pt x="4671" y="3482"/>
                    <a:pt x="4671" y="3315"/>
                  </a:cubicBezTo>
                  <a:cubicBezTo>
                    <a:pt x="4671" y="3148"/>
                    <a:pt x="4537" y="3048"/>
                    <a:pt x="4404" y="3015"/>
                  </a:cubicBezTo>
                  <a:lnTo>
                    <a:pt x="4170" y="2881"/>
                  </a:lnTo>
                  <a:cubicBezTo>
                    <a:pt x="4003" y="2815"/>
                    <a:pt x="3770" y="2714"/>
                    <a:pt x="3603" y="2614"/>
                  </a:cubicBezTo>
                  <a:cubicBezTo>
                    <a:pt x="3236" y="2281"/>
                    <a:pt x="2903" y="1947"/>
                    <a:pt x="2569" y="1614"/>
                  </a:cubicBezTo>
                  <a:cubicBezTo>
                    <a:pt x="2402" y="1447"/>
                    <a:pt x="2336" y="1180"/>
                    <a:pt x="2336" y="947"/>
                  </a:cubicBezTo>
                  <a:cubicBezTo>
                    <a:pt x="2269" y="680"/>
                    <a:pt x="2235" y="446"/>
                    <a:pt x="2169" y="179"/>
                  </a:cubicBezTo>
                  <a:cubicBezTo>
                    <a:pt x="2117" y="50"/>
                    <a:pt x="2045" y="1"/>
                    <a:pt x="1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5695900" y="759975"/>
              <a:ext cx="130950" cy="132275"/>
            </a:xfrm>
            <a:custGeom>
              <a:avLst/>
              <a:gdLst/>
              <a:ahLst/>
              <a:cxnLst/>
              <a:rect l="l" t="t" r="r" b="b"/>
              <a:pathLst>
                <a:path w="5238" h="5291" extrusionOk="0">
                  <a:moveTo>
                    <a:pt x="5238" y="3177"/>
                  </a:moveTo>
                  <a:cubicBezTo>
                    <a:pt x="5235" y="3188"/>
                    <a:pt x="5232" y="3199"/>
                    <a:pt x="5229" y="3208"/>
                  </a:cubicBezTo>
                  <a:lnTo>
                    <a:pt x="5229" y="3208"/>
                  </a:lnTo>
                  <a:cubicBezTo>
                    <a:pt x="5238" y="3206"/>
                    <a:pt x="5238" y="3198"/>
                    <a:pt x="5238" y="3177"/>
                  </a:cubicBezTo>
                  <a:close/>
                  <a:moveTo>
                    <a:pt x="4837" y="3178"/>
                  </a:moveTo>
                  <a:cubicBezTo>
                    <a:pt x="4950" y="3209"/>
                    <a:pt x="5063" y="3241"/>
                    <a:pt x="5171" y="3277"/>
                  </a:cubicBezTo>
                  <a:cubicBezTo>
                    <a:pt x="5171" y="3277"/>
                    <a:pt x="5175" y="3280"/>
                    <a:pt x="5181" y="3280"/>
                  </a:cubicBezTo>
                  <a:cubicBezTo>
                    <a:pt x="5192" y="3280"/>
                    <a:pt x="5210" y="3269"/>
                    <a:pt x="5229" y="3208"/>
                  </a:cubicBezTo>
                  <a:lnTo>
                    <a:pt x="5229" y="3208"/>
                  </a:lnTo>
                  <a:cubicBezTo>
                    <a:pt x="5224" y="3210"/>
                    <a:pt x="5216" y="3210"/>
                    <a:pt x="5204" y="3210"/>
                  </a:cubicBezTo>
                  <a:cubicBezTo>
                    <a:pt x="5084" y="3199"/>
                    <a:pt x="4960" y="3188"/>
                    <a:pt x="4837" y="3178"/>
                  </a:cubicBezTo>
                  <a:close/>
                  <a:moveTo>
                    <a:pt x="3185" y="1"/>
                  </a:moveTo>
                  <a:cubicBezTo>
                    <a:pt x="3085" y="1"/>
                    <a:pt x="3032" y="83"/>
                    <a:pt x="3003" y="141"/>
                  </a:cubicBezTo>
                  <a:cubicBezTo>
                    <a:pt x="2869" y="475"/>
                    <a:pt x="2769" y="842"/>
                    <a:pt x="2703" y="1142"/>
                  </a:cubicBezTo>
                  <a:cubicBezTo>
                    <a:pt x="2569" y="1442"/>
                    <a:pt x="2402" y="1675"/>
                    <a:pt x="2102" y="1842"/>
                  </a:cubicBezTo>
                  <a:cubicBezTo>
                    <a:pt x="1869" y="2009"/>
                    <a:pt x="1535" y="2109"/>
                    <a:pt x="1235" y="2109"/>
                  </a:cubicBezTo>
                  <a:lnTo>
                    <a:pt x="201" y="1976"/>
                  </a:lnTo>
                  <a:cubicBezTo>
                    <a:pt x="101" y="1976"/>
                    <a:pt x="34" y="2009"/>
                    <a:pt x="34" y="2109"/>
                  </a:cubicBezTo>
                  <a:cubicBezTo>
                    <a:pt x="1" y="2176"/>
                    <a:pt x="67" y="2276"/>
                    <a:pt x="167" y="2309"/>
                  </a:cubicBezTo>
                  <a:cubicBezTo>
                    <a:pt x="501" y="2409"/>
                    <a:pt x="868" y="2476"/>
                    <a:pt x="1202" y="2576"/>
                  </a:cubicBezTo>
                  <a:cubicBezTo>
                    <a:pt x="1535" y="2643"/>
                    <a:pt x="1835" y="2843"/>
                    <a:pt x="2002" y="3143"/>
                  </a:cubicBezTo>
                  <a:cubicBezTo>
                    <a:pt x="2202" y="3443"/>
                    <a:pt x="2269" y="3777"/>
                    <a:pt x="2236" y="4111"/>
                  </a:cubicBezTo>
                  <a:cubicBezTo>
                    <a:pt x="2202" y="4444"/>
                    <a:pt x="2102" y="4811"/>
                    <a:pt x="2035" y="5145"/>
                  </a:cubicBezTo>
                  <a:cubicBezTo>
                    <a:pt x="2035" y="5178"/>
                    <a:pt x="2069" y="5278"/>
                    <a:pt x="2102" y="5278"/>
                  </a:cubicBezTo>
                  <a:cubicBezTo>
                    <a:pt x="2127" y="5286"/>
                    <a:pt x="2148" y="5291"/>
                    <a:pt x="2166" y="5291"/>
                  </a:cubicBezTo>
                  <a:cubicBezTo>
                    <a:pt x="2219" y="5291"/>
                    <a:pt x="2244" y="5253"/>
                    <a:pt x="2269" y="5178"/>
                  </a:cubicBezTo>
                  <a:lnTo>
                    <a:pt x="2603" y="4177"/>
                  </a:lnTo>
                  <a:cubicBezTo>
                    <a:pt x="2736" y="3877"/>
                    <a:pt x="2936" y="3644"/>
                    <a:pt x="3203" y="3443"/>
                  </a:cubicBezTo>
                  <a:cubicBezTo>
                    <a:pt x="3436" y="3277"/>
                    <a:pt x="3770" y="3143"/>
                    <a:pt x="4104" y="3143"/>
                  </a:cubicBezTo>
                  <a:cubicBezTo>
                    <a:pt x="4328" y="3143"/>
                    <a:pt x="4582" y="3158"/>
                    <a:pt x="4837" y="3178"/>
                  </a:cubicBezTo>
                  <a:lnTo>
                    <a:pt x="4837" y="3178"/>
                  </a:lnTo>
                  <a:cubicBezTo>
                    <a:pt x="4635" y="3124"/>
                    <a:pt x="4429" y="3074"/>
                    <a:pt x="4237" y="3010"/>
                  </a:cubicBezTo>
                  <a:cubicBezTo>
                    <a:pt x="4004" y="2943"/>
                    <a:pt x="3737" y="2810"/>
                    <a:pt x="3537" y="2609"/>
                  </a:cubicBezTo>
                  <a:cubicBezTo>
                    <a:pt x="3370" y="2409"/>
                    <a:pt x="3236" y="2142"/>
                    <a:pt x="3170" y="1876"/>
                  </a:cubicBezTo>
                  <a:cubicBezTo>
                    <a:pt x="3103" y="1642"/>
                    <a:pt x="3103" y="1375"/>
                    <a:pt x="3203" y="1108"/>
                  </a:cubicBezTo>
                  <a:cubicBezTo>
                    <a:pt x="3236" y="808"/>
                    <a:pt x="3336" y="575"/>
                    <a:pt x="3370" y="274"/>
                  </a:cubicBezTo>
                  <a:cubicBezTo>
                    <a:pt x="3370" y="174"/>
                    <a:pt x="3336" y="74"/>
                    <a:pt x="3236" y="8"/>
                  </a:cubicBezTo>
                  <a:cubicBezTo>
                    <a:pt x="3218" y="3"/>
                    <a:pt x="3201" y="1"/>
                    <a:pt x="3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6057000" y="4884125"/>
              <a:ext cx="129275" cy="132625"/>
            </a:xfrm>
            <a:custGeom>
              <a:avLst/>
              <a:gdLst/>
              <a:ahLst/>
              <a:cxnLst/>
              <a:rect l="l" t="t" r="r" b="b"/>
              <a:pathLst>
                <a:path w="5171" h="5305" extrusionOk="0">
                  <a:moveTo>
                    <a:pt x="2135" y="1"/>
                  </a:moveTo>
                  <a:cubicBezTo>
                    <a:pt x="2002" y="1"/>
                    <a:pt x="1935" y="134"/>
                    <a:pt x="1968" y="201"/>
                  </a:cubicBezTo>
                  <a:cubicBezTo>
                    <a:pt x="2002" y="535"/>
                    <a:pt x="2069" y="901"/>
                    <a:pt x="2102" y="1235"/>
                  </a:cubicBezTo>
                  <a:cubicBezTo>
                    <a:pt x="2102" y="1535"/>
                    <a:pt x="2002" y="1869"/>
                    <a:pt x="1835" y="2136"/>
                  </a:cubicBezTo>
                  <a:cubicBezTo>
                    <a:pt x="1668" y="2369"/>
                    <a:pt x="1435" y="2569"/>
                    <a:pt x="1135" y="2703"/>
                  </a:cubicBezTo>
                  <a:lnTo>
                    <a:pt x="134" y="3003"/>
                  </a:lnTo>
                  <a:cubicBezTo>
                    <a:pt x="67" y="3036"/>
                    <a:pt x="0" y="3070"/>
                    <a:pt x="0" y="3170"/>
                  </a:cubicBezTo>
                  <a:cubicBezTo>
                    <a:pt x="0" y="3227"/>
                    <a:pt x="75" y="3310"/>
                    <a:pt x="138" y="3310"/>
                  </a:cubicBezTo>
                  <a:cubicBezTo>
                    <a:pt x="148" y="3310"/>
                    <a:pt x="158" y="3308"/>
                    <a:pt x="167" y="3303"/>
                  </a:cubicBezTo>
                  <a:cubicBezTo>
                    <a:pt x="501" y="3236"/>
                    <a:pt x="901" y="3170"/>
                    <a:pt x="1235" y="3136"/>
                  </a:cubicBezTo>
                  <a:cubicBezTo>
                    <a:pt x="1304" y="3122"/>
                    <a:pt x="1374" y="3116"/>
                    <a:pt x="1443" y="3116"/>
                  </a:cubicBezTo>
                  <a:cubicBezTo>
                    <a:pt x="1704" y="3116"/>
                    <a:pt x="1957" y="3211"/>
                    <a:pt x="2169" y="3370"/>
                  </a:cubicBezTo>
                  <a:cubicBezTo>
                    <a:pt x="2469" y="3537"/>
                    <a:pt x="2669" y="3837"/>
                    <a:pt x="2802" y="4170"/>
                  </a:cubicBezTo>
                  <a:cubicBezTo>
                    <a:pt x="2902" y="4504"/>
                    <a:pt x="2969" y="4871"/>
                    <a:pt x="3003" y="5205"/>
                  </a:cubicBezTo>
                  <a:cubicBezTo>
                    <a:pt x="3003" y="5238"/>
                    <a:pt x="3103" y="5305"/>
                    <a:pt x="3136" y="5305"/>
                  </a:cubicBezTo>
                  <a:cubicBezTo>
                    <a:pt x="3236" y="5305"/>
                    <a:pt x="3269" y="5205"/>
                    <a:pt x="3269" y="5171"/>
                  </a:cubicBezTo>
                  <a:lnTo>
                    <a:pt x="3169" y="4137"/>
                  </a:lnTo>
                  <a:cubicBezTo>
                    <a:pt x="3169" y="3770"/>
                    <a:pt x="3269" y="3503"/>
                    <a:pt x="3436" y="3203"/>
                  </a:cubicBezTo>
                  <a:cubicBezTo>
                    <a:pt x="3603" y="2970"/>
                    <a:pt x="3836" y="2703"/>
                    <a:pt x="4137" y="2569"/>
                  </a:cubicBezTo>
                  <a:cubicBezTo>
                    <a:pt x="4470" y="2469"/>
                    <a:pt x="4804" y="2336"/>
                    <a:pt x="5137" y="2236"/>
                  </a:cubicBezTo>
                  <a:lnTo>
                    <a:pt x="5171" y="2202"/>
                  </a:lnTo>
                  <a:lnTo>
                    <a:pt x="5137" y="2202"/>
                  </a:lnTo>
                  <a:cubicBezTo>
                    <a:pt x="4837" y="2236"/>
                    <a:pt x="4504" y="2269"/>
                    <a:pt x="4237" y="2336"/>
                  </a:cubicBezTo>
                  <a:cubicBezTo>
                    <a:pt x="4166" y="2344"/>
                    <a:pt x="4097" y="2348"/>
                    <a:pt x="4030" y="2348"/>
                  </a:cubicBezTo>
                  <a:cubicBezTo>
                    <a:pt x="3812" y="2348"/>
                    <a:pt x="3615" y="2304"/>
                    <a:pt x="3436" y="2202"/>
                  </a:cubicBezTo>
                  <a:cubicBezTo>
                    <a:pt x="3169" y="2069"/>
                    <a:pt x="2969" y="1902"/>
                    <a:pt x="2802" y="1702"/>
                  </a:cubicBezTo>
                  <a:cubicBezTo>
                    <a:pt x="2636" y="1502"/>
                    <a:pt x="2569" y="1235"/>
                    <a:pt x="2502" y="1002"/>
                  </a:cubicBezTo>
                  <a:cubicBezTo>
                    <a:pt x="2469" y="701"/>
                    <a:pt x="2402" y="468"/>
                    <a:pt x="2335" y="168"/>
                  </a:cubicBezTo>
                  <a:cubicBezTo>
                    <a:pt x="2302" y="68"/>
                    <a:pt x="2235" y="1"/>
                    <a:pt x="2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5642525" y="975325"/>
              <a:ext cx="32550" cy="25850"/>
            </a:xfrm>
            <a:custGeom>
              <a:avLst/>
              <a:gdLst/>
              <a:ahLst/>
              <a:cxnLst/>
              <a:rect l="l" t="t" r="r" b="b"/>
              <a:pathLst>
                <a:path w="1302" h="1034" extrusionOk="0">
                  <a:moveTo>
                    <a:pt x="463" y="1"/>
                  </a:moveTo>
                  <a:cubicBezTo>
                    <a:pt x="333" y="1"/>
                    <a:pt x="203" y="53"/>
                    <a:pt x="134" y="167"/>
                  </a:cubicBezTo>
                  <a:cubicBezTo>
                    <a:pt x="1" y="300"/>
                    <a:pt x="1" y="467"/>
                    <a:pt x="68" y="634"/>
                  </a:cubicBezTo>
                  <a:cubicBezTo>
                    <a:pt x="301" y="834"/>
                    <a:pt x="535" y="967"/>
                    <a:pt x="801" y="1034"/>
                  </a:cubicBezTo>
                  <a:cubicBezTo>
                    <a:pt x="1002" y="1034"/>
                    <a:pt x="1168" y="967"/>
                    <a:pt x="1202" y="834"/>
                  </a:cubicBezTo>
                  <a:cubicBezTo>
                    <a:pt x="1302" y="667"/>
                    <a:pt x="1235" y="500"/>
                    <a:pt x="1135" y="367"/>
                  </a:cubicBezTo>
                  <a:cubicBezTo>
                    <a:pt x="968" y="233"/>
                    <a:pt x="801" y="133"/>
                    <a:pt x="635" y="33"/>
                  </a:cubicBezTo>
                  <a:cubicBezTo>
                    <a:pt x="582" y="12"/>
                    <a:pt x="522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5827675" y="4934500"/>
              <a:ext cx="29200" cy="23875"/>
            </a:xfrm>
            <a:custGeom>
              <a:avLst/>
              <a:gdLst/>
              <a:ahLst/>
              <a:cxnLst/>
              <a:rect l="l" t="t" r="r" b="b"/>
              <a:pathLst>
                <a:path w="1168" h="955" extrusionOk="0">
                  <a:moveTo>
                    <a:pt x="615" y="0"/>
                  </a:moveTo>
                  <a:cubicBezTo>
                    <a:pt x="414" y="0"/>
                    <a:pt x="196" y="110"/>
                    <a:pt x="100" y="254"/>
                  </a:cubicBezTo>
                  <a:cubicBezTo>
                    <a:pt x="0" y="388"/>
                    <a:pt x="0" y="521"/>
                    <a:pt x="100" y="654"/>
                  </a:cubicBezTo>
                  <a:cubicBezTo>
                    <a:pt x="234" y="821"/>
                    <a:pt x="400" y="888"/>
                    <a:pt x="567" y="955"/>
                  </a:cubicBezTo>
                  <a:cubicBezTo>
                    <a:pt x="734" y="955"/>
                    <a:pt x="834" y="888"/>
                    <a:pt x="934" y="821"/>
                  </a:cubicBezTo>
                  <a:cubicBezTo>
                    <a:pt x="1168" y="521"/>
                    <a:pt x="1101" y="221"/>
                    <a:pt x="834" y="54"/>
                  </a:cubicBezTo>
                  <a:cubicBezTo>
                    <a:pt x="769" y="17"/>
                    <a:pt x="693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5368175" y="724300"/>
              <a:ext cx="29200" cy="24375"/>
            </a:xfrm>
            <a:custGeom>
              <a:avLst/>
              <a:gdLst/>
              <a:ahLst/>
              <a:cxnLst/>
              <a:rect l="l" t="t" r="r" b="b"/>
              <a:pathLst>
                <a:path w="1168" h="975" extrusionOk="0">
                  <a:moveTo>
                    <a:pt x="534" y="0"/>
                  </a:moveTo>
                  <a:cubicBezTo>
                    <a:pt x="267" y="0"/>
                    <a:pt x="134" y="100"/>
                    <a:pt x="34" y="367"/>
                  </a:cubicBezTo>
                  <a:cubicBezTo>
                    <a:pt x="0" y="567"/>
                    <a:pt x="100" y="834"/>
                    <a:pt x="267" y="901"/>
                  </a:cubicBezTo>
                  <a:cubicBezTo>
                    <a:pt x="348" y="951"/>
                    <a:pt x="444" y="974"/>
                    <a:pt x="543" y="974"/>
                  </a:cubicBezTo>
                  <a:cubicBezTo>
                    <a:pt x="770" y="974"/>
                    <a:pt x="1008" y="853"/>
                    <a:pt x="1101" y="667"/>
                  </a:cubicBezTo>
                  <a:cubicBezTo>
                    <a:pt x="1168" y="534"/>
                    <a:pt x="1134" y="367"/>
                    <a:pt x="1034" y="234"/>
                  </a:cubicBezTo>
                  <a:cubicBezTo>
                    <a:pt x="934" y="100"/>
                    <a:pt x="768" y="0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2320800" y="1018875"/>
              <a:ext cx="25050" cy="32525"/>
            </a:xfrm>
            <a:custGeom>
              <a:avLst/>
              <a:gdLst/>
              <a:ahLst/>
              <a:cxnLst/>
              <a:rect l="l" t="t" r="r" b="b"/>
              <a:pathLst>
                <a:path w="1002" h="1301" extrusionOk="0">
                  <a:moveTo>
                    <a:pt x="401" y="1"/>
                  </a:moveTo>
                  <a:cubicBezTo>
                    <a:pt x="234" y="1"/>
                    <a:pt x="100" y="134"/>
                    <a:pt x="67" y="301"/>
                  </a:cubicBezTo>
                  <a:cubicBezTo>
                    <a:pt x="0" y="635"/>
                    <a:pt x="67" y="935"/>
                    <a:pt x="234" y="1135"/>
                  </a:cubicBezTo>
                  <a:cubicBezTo>
                    <a:pt x="348" y="1249"/>
                    <a:pt x="446" y="1301"/>
                    <a:pt x="550" y="1301"/>
                  </a:cubicBezTo>
                  <a:cubicBezTo>
                    <a:pt x="599" y="1301"/>
                    <a:pt x="648" y="1290"/>
                    <a:pt x="701" y="1269"/>
                  </a:cubicBezTo>
                  <a:cubicBezTo>
                    <a:pt x="868" y="1168"/>
                    <a:pt x="1001" y="1068"/>
                    <a:pt x="934" y="902"/>
                  </a:cubicBezTo>
                  <a:cubicBezTo>
                    <a:pt x="934" y="668"/>
                    <a:pt x="901" y="501"/>
                    <a:pt x="868" y="301"/>
                  </a:cubicBezTo>
                  <a:cubicBezTo>
                    <a:pt x="834" y="134"/>
                    <a:pt x="601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5196375" y="4915900"/>
              <a:ext cx="28375" cy="26150"/>
            </a:xfrm>
            <a:custGeom>
              <a:avLst/>
              <a:gdLst/>
              <a:ahLst/>
              <a:cxnLst/>
              <a:rect l="l" t="t" r="r" b="b"/>
              <a:pathLst>
                <a:path w="1135" h="1046" extrusionOk="0">
                  <a:moveTo>
                    <a:pt x="553" y="1"/>
                  </a:moveTo>
                  <a:cubicBezTo>
                    <a:pt x="475" y="1"/>
                    <a:pt x="393" y="24"/>
                    <a:pt x="301" y="64"/>
                  </a:cubicBezTo>
                  <a:cubicBezTo>
                    <a:pt x="67" y="198"/>
                    <a:pt x="1" y="398"/>
                    <a:pt x="34" y="598"/>
                  </a:cubicBezTo>
                  <a:cubicBezTo>
                    <a:pt x="120" y="883"/>
                    <a:pt x="400" y="1046"/>
                    <a:pt x="688" y="1046"/>
                  </a:cubicBezTo>
                  <a:cubicBezTo>
                    <a:pt x="737" y="1046"/>
                    <a:pt x="786" y="1041"/>
                    <a:pt x="835" y="1031"/>
                  </a:cubicBezTo>
                  <a:cubicBezTo>
                    <a:pt x="1001" y="965"/>
                    <a:pt x="1068" y="865"/>
                    <a:pt x="1068" y="698"/>
                  </a:cubicBezTo>
                  <a:cubicBezTo>
                    <a:pt x="1135" y="531"/>
                    <a:pt x="1068" y="298"/>
                    <a:pt x="901" y="198"/>
                  </a:cubicBezTo>
                  <a:cubicBezTo>
                    <a:pt x="780" y="56"/>
                    <a:pt x="672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5469075" y="631225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616" y="0"/>
                  </a:moveTo>
                  <a:cubicBezTo>
                    <a:pt x="414" y="0"/>
                    <a:pt x="197" y="110"/>
                    <a:pt x="101" y="254"/>
                  </a:cubicBezTo>
                  <a:cubicBezTo>
                    <a:pt x="1" y="388"/>
                    <a:pt x="1" y="488"/>
                    <a:pt x="101" y="621"/>
                  </a:cubicBezTo>
                  <a:cubicBezTo>
                    <a:pt x="167" y="788"/>
                    <a:pt x="401" y="921"/>
                    <a:pt x="568" y="921"/>
                  </a:cubicBezTo>
                  <a:cubicBezTo>
                    <a:pt x="734" y="921"/>
                    <a:pt x="834" y="855"/>
                    <a:pt x="935" y="788"/>
                  </a:cubicBezTo>
                  <a:cubicBezTo>
                    <a:pt x="1168" y="488"/>
                    <a:pt x="1101" y="221"/>
                    <a:pt x="834" y="54"/>
                  </a:cubicBezTo>
                  <a:cubicBezTo>
                    <a:pt x="769" y="17"/>
                    <a:pt x="69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4857800" y="981975"/>
              <a:ext cx="25050" cy="32525"/>
            </a:xfrm>
            <a:custGeom>
              <a:avLst/>
              <a:gdLst/>
              <a:ahLst/>
              <a:cxnLst/>
              <a:rect l="l" t="t" r="r" b="b"/>
              <a:pathLst>
                <a:path w="1002" h="1301" extrusionOk="0">
                  <a:moveTo>
                    <a:pt x="401" y="1"/>
                  </a:moveTo>
                  <a:cubicBezTo>
                    <a:pt x="234" y="1"/>
                    <a:pt x="101" y="134"/>
                    <a:pt x="67" y="301"/>
                  </a:cubicBezTo>
                  <a:cubicBezTo>
                    <a:pt x="1" y="634"/>
                    <a:pt x="67" y="935"/>
                    <a:pt x="234" y="1135"/>
                  </a:cubicBezTo>
                  <a:cubicBezTo>
                    <a:pt x="348" y="1249"/>
                    <a:pt x="447" y="1300"/>
                    <a:pt x="551" y="1300"/>
                  </a:cubicBezTo>
                  <a:cubicBezTo>
                    <a:pt x="599" y="1300"/>
                    <a:pt x="648" y="1289"/>
                    <a:pt x="701" y="1268"/>
                  </a:cubicBezTo>
                  <a:cubicBezTo>
                    <a:pt x="868" y="1168"/>
                    <a:pt x="1001" y="1068"/>
                    <a:pt x="935" y="901"/>
                  </a:cubicBezTo>
                  <a:cubicBezTo>
                    <a:pt x="935" y="668"/>
                    <a:pt x="901" y="501"/>
                    <a:pt x="868" y="301"/>
                  </a:cubicBezTo>
                  <a:cubicBezTo>
                    <a:pt x="835" y="134"/>
                    <a:pt x="601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3466200" y="535600"/>
              <a:ext cx="26700" cy="26150"/>
            </a:xfrm>
            <a:custGeom>
              <a:avLst/>
              <a:gdLst/>
              <a:ahLst/>
              <a:cxnLst/>
              <a:rect l="l" t="t" r="r" b="b"/>
              <a:pathLst>
                <a:path w="1068" h="1046" extrusionOk="0">
                  <a:moveTo>
                    <a:pt x="552" y="0"/>
                  </a:moveTo>
                  <a:cubicBezTo>
                    <a:pt x="475" y="0"/>
                    <a:pt x="393" y="24"/>
                    <a:pt x="300" y="64"/>
                  </a:cubicBezTo>
                  <a:cubicBezTo>
                    <a:pt x="67" y="197"/>
                    <a:pt x="0" y="397"/>
                    <a:pt x="34" y="597"/>
                  </a:cubicBezTo>
                  <a:cubicBezTo>
                    <a:pt x="119" y="882"/>
                    <a:pt x="399" y="1046"/>
                    <a:pt x="687" y="1046"/>
                  </a:cubicBezTo>
                  <a:cubicBezTo>
                    <a:pt x="736" y="1046"/>
                    <a:pt x="785" y="1041"/>
                    <a:pt x="834" y="1031"/>
                  </a:cubicBezTo>
                  <a:cubicBezTo>
                    <a:pt x="1001" y="964"/>
                    <a:pt x="1068" y="864"/>
                    <a:pt x="1068" y="698"/>
                  </a:cubicBezTo>
                  <a:cubicBezTo>
                    <a:pt x="1068" y="531"/>
                    <a:pt x="1034" y="331"/>
                    <a:pt x="901" y="197"/>
                  </a:cubicBezTo>
                  <a:cubicBezTo>
                    <a:pt x="780" y="56"/>
                    <a:pt x="671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4398425" y="4159500"/>
              <a:ext cx="23375" cy="32725"/>
            </a:xfrm>
            <a:custGeom>
              <a:avLst/>
              <a:gdLst/>
              <a:ahLst/>
              <a:cxnLst/>
              <a:rect l="l" t="t" r="r" b="b"/>
              <a:pathLst>
                <a:path w="935" h="1309" extrusionOk="0">
                  <a:moveTo>
                    <a:pt x="503" y="1"/>
                  </a:moveTo>
                  <a:cubicBezTo>
                    <a:pt x="359" y="1"/>
                    <a:pt x="221" y="95"/>
                    <a:pt x="134" y="241"/>
                  </a:cubicBezTo>
                  <a:cubicBezTo>
                    <a:pt x="0" y="507"/>
                    <a:pt x="67" y="808"/>
                    <a:pt x="134" y="1075"/>
                  </a:cubicBezTo>
                  <a:cubicBezTo>
                    <a:pt x="267" y="1275"/>
                    <a:pt x="401" y="1308"/>
                    <a:pt x="567" y="1308"/>
                  </a:cubicBezTo>
                  <a:cubicBezTo>
                    <a:pt x="768" y="1275"/>
                    <a:pt x="901" y="1175"/>
                    <a:pt x="901" y="974"/>
                  </a:cubicBezTo>
                  <a:cubicBezTo>
                    <a:pt x="934" y="774"/>
                    <a:pt x="934" y="608"/>
                    <a:pt x="934" y="407"/>
                  </a:cubicBezTo>
                  <a:cubicBezTo>
                    <a:pt x="934" y="241"/>
                    <a:pt x="768" y="74"/>
                    <a:pt x="567" y="7"/>
                  </a:cubicBezTo>
                  <a:cubicBezTo>
                    <a:pt x="546" y="3"/>
                    <a:pt x="524" y="1"/>
                    <a:pt x="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3701475" y="746975"/>
              <a:ext cx="26700" cy="26200"/>
            </a:xfrm>
            <a:custGeom>
              <a:avLst/>
              <a:gdLst/>
              <a:ahLst/>
              <a:cxnLst/>
              <a:rect l="l" t="t" r="r" b="b"/>
              <a:pathLst>
                <a:path w="1068" h="1048" extrusionOk="0">
                  <a:moveTo>
                    <a:pt x="524" y="0"/>
                  </a:moveTo>
                  <a:cubicBezTo>
                    <a:pt x="475" y="0"/>
                    <a:pt x="422" y="4"/>
                    <a:pt x="367" y="11"/>
                  </a:cubicBezTo>
                  <a:cubicBezTo>
                    <a:pt x="167" y="44"/>
                    <a:pt x="0" y="245"/>
                    <a:pt x="34" y="478"/>
                  </a:cubicBezTo>
                  <a:cubicBezTo>
                    <a:pt x="34" y="793"/>
                    <a:pt x="330" y="1048"/>
                    <a:pt x="644" y="1048"/>
                  </a:cubicBezTo>
                  <a:cubicBezTo>
                    <a:pt x="663" y="1048"/>
                    <a:pt x="682" y="1047"/>
                    <a:pt x="701" y="1045"/>
                  </a:cubicBezTo>
                  <a:cubicBezTo>
                    <a:pt x="868" y="1045"/>
                    <a:pt x="968" y="978"/>
                    <a:pt x="1001" y="812"/>
                  </a:cubicBezTo>
                  <a:cubicBezTo>
                    <a:pt x="1068" y="645"/>
                    <a:pt x="1068" y="411"/>
                    <a:pt x="968" y="245"/>
                  </a:cubicBezTo>
                  <a:cubicBezTo>
                    <a:pt x="862" y="59"/>
                    <a:pt x="714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6631550" y="4757200"/>
              <a:ext cx="25050" cy="26975"/>
            </a:xfrm>
            <a:custGeom>
              <a:avLst/>
              <a:gdLst/>
              <a:ahLst/>
              <a:cxnLst/>
              <a:rect l="l" t="t" r="r" b="b"/>
              <a:pathLst>
                <a:path w="1002" h="1079" extrusionOk="0">
                  <a:moveTo>
                    <a:pt x="434" y="0"/>
                  </a:moveTo>
                  <a:cubicBezTo>
                    <a:pt x="268" y="0"/>
                    <a:pt x="134" y="67"/>
                    <a:pt x="101" y="234"/>
                  </a:cubicBezTo>
                  <a:cubicBezTo>
                    <a:pt x="1" y="434"/>
                    <a:pt x="34" y="634"/>
                    <a:pt x="134" y="801"/>
                  </a:cubicBezTo>
                  <a:cubicBezTo>
                    <a:pt x="201" y="934"/>
                    <a:pt x="301" y="1067"/>
                    <a:pt x="434" y="1067"/>
                  </a:cubicBezTo>
                  <a:cubicBezTo>
                    <a:pt x="477" y="1075"/>
                    <a:pt x="517" y="1079"/>
                    <a:pt x="555" y="1079"/>
                  </a:cubicBezTo>
                  <a:cubicBezTo>
                    <a:pt x="845" y="1079"/>
                    <a:pt x="1001" y="862"/>
                    <a:pt x="1001" y="567"/>
                  </a:cubicBezTo>
                  <a:cubicBezTo>
                    <a:pt x="1001" y="3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5579150" y="3657100"/>
              <a:ext cx="31725" cy="23650"/>
            </a:xfrm>
            <a:custGeom>
              <a:avLst/>
              <a:gdLst/>
              <a:ahLst/>
              <a:cxnLst/>
              <a:rect l="l" t="t" r="r" b="b"/>
              <a:pathLst>
                <a:path w="1269" h="946" extrusionOk="0">
                  <a:moveTo>
                    <a:pt x="810" y="0"/>
                  </a:moveTo>
                  <a:cubicBezTo>
                    <a:pt x="553" y="0"/>
                    <a:pt x="347" y="123"/>
                    <a:pt x="167" y="272"/>
                  </a:cubicBezTo>
                  <a:cubicBezTo>
                    <a:pt x="34" y="439"/>
                    <a:pt x="1" y="606"/>
                    <a:pt x="67" y="706"/>
                  </a:cubicBezTo>
                  <a:cubicBezTo>
                    <a:pt x="155" y="851"/>
                    <a:pt x="242" y="946"/>
                    <a:pt x="417" y="946"/>
                  </a:cubicBezTo>
                  <a:cubicBezTo>
                    <a:pt x="443" y="946"/>
                    <a:pt x="471" y="944"/>
                    <a:pt x="501" y="940"/>
                  </a:cubicBezTo>
                  <a:cubicBezTo>
                    <a:pt x="701" y="873"/>
                    <a:pt x="868" y="840"/>
                    <a:pt x="1035" y="773"/>
                  </a:cubicBezTo>
                  <a:cubicBezTo>
                    <a:pt x="1202" y="706"/>
                    <a:pt x="1268" y="473"/>
                    <a:pt x="1235" y="306"/>
                  </a:cubicBezTo>
                  <a:cubicBezTo>
                    <a:pt x="1202" y="139"/>
                    <a:pt x="1101" y="6"/>
                    <a:pt x="901" y="6"/>
                  </a:cubicBezTo>
                  <a:cubicBezTo>
                    <a:pt x="870" y="2"/>
                    <a:pt x="839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833775" y="701425"/>
              <a:ext cx="29225" cy="26875"/>
            </a:xfrm>
            <a:custGeom>
              <a:avLst/>
              <a:gdLst/>
              <a:ahLst/>
              <a:cxnLst/>
              <a:rect l="l" t="t" r="r" b="b"/>
              <a:pathLst>
                <a:path w="1169" h="1075" extrusionOk="0">
                  <a:moveTo>
                    <a:pt x="644" y="0"/>
                  </a:moveTo>
                  <a:cubicBezTo>
                    <a:pt x="583" y="0"/>
                    <a:pt x="523" y="13"/>
                    <a:pt x="468" y="40"/>
                  </a:cubicBezTo>
                  <a:cubicBezTo>
                    <a:pt x="168" y="174"/>
                    <a:pt x="1" y="541"/>
                    <a:pt x="134" y="874"/>
                  </a:cubicBezTo>
                  <a:cubicBezTo>
                    <a:pt x="234" y="1008"/>
                    <a:pt x="301" y="1074"/>
                    <a:pt x="468" y="1074"/>
                  </a:cubicBezTo>
                  <a:cubicBezTo>
                    <a:pt x="735" y="1074"/>
                    <a:pt x="935" y="1008"/>
                    <a:pt x="1002" y="841"/>
                  </a:cubicBezTo>
                  <a:cubicBezTo>
                    <a:pt x="1168" y="607"/>
                    <a:pt x="1168" y="407"/>
                    <a:pt x="1068" y="207"/>
                  </a:cubicBezTo>
                  <a:cubicBezTo>
                    <a:pt x="972" y="86"/>
                    <a:pt x="805" y="0"/>
                    <a:pt x="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5949000" y="4440163"/>
              <a:ext cx="28375" cy="24625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768" y="0"/>
                  </a:moveTo>
                  <a:cubicBezTo>
                    <a:pt x="501" y="0"/>
                    <a:pt x="301" y="67"/>
                    <a:pt x="167" y="200"/>
                  </a:cubicBezTo>
                  <a:cubicBezTo>
                    <a:pt x="67" y="334"/>
                    <a:pt x="0" y="467"/>
                    <a:pt x="67" y="567"/>
                  </a:cubicBezTo>
                  <a:cubicBezTo>
                    <a:pt x="92" y="841"/>
                    <a:pt x="284" y="985"/>
                    <a:pt x="504" y="985"/>
                  </a:cubicBezTo>
                  <a:cubicBezTo>
                    <a:pt x="579" y="985"/>
                    <a:pt x="658" y="968"/>
                    <a:pt x="734" y="934"/>
                  </a:cubicBezTo>
                  <a:cubicBezTo>
                    <a:pt x="968" y="867"/>
                    <a:pt x="1134" y="501"/>
                    <a:pt x="1068" y="234"/>
                  </a:cubicBezTo>
                  <a:cubicBezTo>
                    <a:pt x="1001" y="67"/>
                    <a:pt x="934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2981275" y="999550"/>
              <a:ext cx="28375" cy="27775"/>
            </a:xfrm>
            <a:custGeom>
              <a:avLst/>
              <a:gdLst/>
              <a:ahLst/>
              <a:cxnLst/>
              <a:rect l="l" t="t" r="r" b="b"/>
              <a:pathLst>
                <a:path w="1135" h="1111" extrusionOk="0">
                  <a:moveTo>
                    <a:pt x="553" y="1"/>
                  </a:moveTo>
                  <a:cubicBezTo>
                    <a:pt x="416" y="1"/>
                    <a:pt x="283" y="58"/>
                    <a:pt x="200" y="140"/>
                  </a:cubicBezTo>
                  <a:cubicBezTo>
                    <a:pt x="0" y="407"/>
                    <a:pt x="0" y="807"/>
                    <a:pt x="267" y="1041"/>
                  </a:cubicBezTo>
                  <a:cubicBezTo>
                    <a:pt x="329" y="1082"/>
                    <a:pt x="404" y="1111"/>
                    <a:pt x="491" y="1111"/>
                  </a:cubicBezTo>
                  <a:cubicBezTo>
                    <a:pt x="545" y="1111"/>
                    <a:pt x="604" y="1100"/>
                    <a:pt x="667" y="1074"/>
                  </a:cubicBezTo>
                  <a:cubicBezTo>
                    <a:pt x="834" y="1007"/>
                    <a:pt x="1001" y="874"/>
                    <a:pt x="1034" y="674"/>
                  </a:cubicBezTo>
                  <a:cubicBezTo>
                    <a:pt x="1134" y="407"/>
                    <a:pt x="1034" y="207"/>
                    <a:pt x="801" y="73"/>
                  </a:cubicBezTo>
                  <a:cubicBezTo>
                    <a:pt x="724" y="22"/>
                    <a:pt x="638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6080350" y="1103200"/>
              <a:ext cx="32550" cy="25575"/>
            </a:xfrm>
            <a:custGeom>
              <a:avLst/>
              <a:gdLst/>
              <a:ahLst/>
              <a:cxnLst/>
              <a:rect l="l" t="t" r="r" b="b"/>
              <a:pathLst>
                <a:path w="1302" h="1023" extrusionOk="0">
                  <a:moveTo>
                    <a:pt x="900" y="1"/>
                  </a:moveTo>
                  <a:cubicBezTo>
                    <a:pt x="869" y="1"/>
                    <a:pt x="837" y="8"/>
                    <a:pt x="801" y="22"/>
                  </a:cubicBezTo>
                  <a:cubicBezTo>
                    <a:pt x="634" y="55"/>
                    <a:pt x="401" y="122"/>
                    <a:pt x="234" y="222"/>
                  </a:cubicBezTo>
                  <a:cubicBezTo>
                    <a:pt x="67" y="289"/>
                    <a:pt x="0" y="522"/>
                    <a:pt x="34" y="722"/>
                  </a:cubicBezTo>
                  <a:cubicBezTo>
                    <a:pt x="67" y="889"/>
                    <a:pt x="201" y="1023"/>
                    <a:pt x="401" y="1023"/>
                  </a:cubicBezTo>
                  <a:cubicBezTo>
                    <a:pt x="701" y="956"/>
                    <a:pt x="968" y="856"/>
                    <a:pt x="1168" y="689"/>
                  </a:cubicBezTo>
                  <a:cubicBezTo>
                    <a:pt x="1301" y="489"/>
                    <a:pt x="1301" y="355"/>
                    <a:pt x="1201" y="222"/>
                  </a:cubicBezTo>
                  <a:cubicBezTo>
                    <a:pt x="1096" y="91"/>
                    <a:pt x="1012" y="1"/>
                    <a:pt x="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6202925" y="718675"/>
              <a:ext cx="32550" cy="26500"/>
            </a:xfrm>
            <a:custGeom>
              <a:avLst/>
              <a:gdLst/>
              <a:ahLst/>
              <a:cxnLst/>
              <a:rect l="l" t="t" r="r" b="b"/>
              <a:pathLst>
                <a:path w="1302" h="1060" extrusionOk="0">
                  <a:moveTo>
                    <a:pt x="490" y="0"/>
                  </a:moveTo>
                  <a:cubicBezTo>
                    <a:pt x="378" y="0"/>
                    <a:pt x="248" y="44"/>
                    <a:pt x="168" y="125"/>
                  </a:cubicBezTo>
                  <a:cubicBezTo>
                    <a:pt x="68" y="259"/>
                    <a:pt x="1" y="425"/>
                    <a:pt x="134" y="592"/>
                  </a:cubicBezTo>
                  <a:cubicBezTo>
                    <a:pt x="301" y="826"/>
                    <a:pt x="568" y="959"/>
                    <a:pt x="801" y="1059"/>
                  </a:cubicBezTo>
                  <a:cubicBezTo>
                    <a:pt x="1002" y="1059"/>
                    <a:pt x="1168" y="992"/>
                    <a:pt x="1235" y="826"/>
                  </a:cubicBezTo>
                  <a:cubicBezTo>
                    <a:pt x="1302" y="659"/>
                    <a:pt x="1302" y="492"/>
                    <a:pt x="1135" y="392"/>
                  </a:cubicBezTo>
                  <a:cubicBezTo>
                    <a:pt x="1002" y="259"/>
                    <a:pt x="835" y="125"/>
                    <a:pt x="668" y="58"/>
                  </a:cubicBezTo>
                  <a:cubicBezTo>
                    <a:pt x="629" y="19"/>
                    <a:pt x="563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5940250" y="455775"/>
              <a:ext cx="31700" cy="24550"/>
            </a:xfrm>
            <a:custGeom>
              <a:avLst/>
              <a:gdLst/>
              <a:ahLst/>
              <a:cxnLst/>
              <a:rect l="l" t="t" r="r" b="b"/>
              <a:pathLst>
                <a:path w="1268" h="982" extrusionOk="0">
                  <a:moveTo>
                    <a:pt x="601" y="0"/>
                  </a:moveTo>
                  <a:cubicBezTo>
                    <a:pt x="301" y="0"/>
                    <a:pt x="134" y="100"/>
                    <a:pt x="100" y="334"/>
                  </a:cubicBezTo>
                  <a:cubicBezTo>
                    <a:pt x="0" y="567"/>
                    <a:pt x="100" y="801"/>
                    <a:pt x="301" y="901"/>
                  </a:cubicBezTo>
                  <a:cubicBezTo>
                    <a:pt x="398" y="955"/>
                    <a:pt x="507" y="981"/>
                    <a:pt x="614" y="981"/>
                  </a:cubicBezTo>
                  <a:cubicBezTo>
                    <a:pt x="837" y="981"/>
                    <a:pt x="1055" y="870"/>
                    <a:pt x="1168" y="667"/>
                  </a:cubicBezTo>
                  <a:cubicBezTo>
                    <a:pt x="1268" y="567"/>
                    <a:pt x="1268" y="401"/>
                    <a:pt x="1135" y="267"/>
                  </a:cubicBezTo>
                  <a:cubicBezTo>
                    <a:pt x="934" y="134"/>
                    <a:pt x="768" y="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0" name="Google Shape;480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554623">
            <a:off x="4344397" y="182522"/>
            <a:ext cx="489007" cy="48840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26000"/>
              </a:schemeClr>
            </a:outerShdw>
          </a:effectLst>
        </p:spPr>
      </p:pic>
      <p:grpSp>
        <p:nvGrpSpPr>
          <p:cNvPr id="481" name="Google Shape;481;p3"/>
          <p:cNvGrpSpPr/>
          <p:nvPr/>
        </p:nvGrpSpPr>
        <p:grpSpPr>
          <a:xfrm>
            <a:off x="2321675" y="4089425"/>
            <a:ext cx="2128850" cy="973775"/>
            <a:chOff x="427050" y="848100"/>
            <a:chExt cx="2128850" cy="973775"/>
          </a:xfrm>
        </p:grpSpPr>
        <p:sp>
          <p:nvSpPr>
            <p:cNvPr id="482" name="Google Shape;482;p3"/>
            <p:cNvSpPr/>
            <p:nvPr/>
          </p:nvSpPr>
          <p:spPr>
            <a:xfrm>
              <a:off x="1672225" y="1284700"/>
              <a:ext cx="125100" cy="124275"/>
            </a:xfrm>
            <a:custGeom>
              <a:avLst/>
              <a:gdLst/>
              <a:ahLst/>
              <a:cxnLst/>
              <a:rect l="l" t="t" r="r" b="b"/>
              <a:pathLst>
                <a:path w="5004" h="4971" extrusionOk="0">
                  <a:moveTo>
                    <a:pt x="1435" y="0"/>
                  </a:moveTo>
                  <a:cubicBezTo>
                    <a:pt x="1301" y="34"/>
                    <a:pt x="1268" y="167"/>
                    <a:pt x="1301" y="234"/>
                  </a:cubicBezTo>
                  <a:cubicBezTo>
                    <a:pt x="1435" y="567"/>
                    <a:pt x="1568" y="968"/>
                    <a:pt x="1635" y="1268"/>
                  </a:cubicBezTo>
                  <a:cubicBezTo>
                    <a:pt x="1735" y="1535"/>
                    <a:pt x="1735" y="1868"/>
                    <a:pt x="1601" y="2169"/>
                  </a:cubicBezTo>
                  <a:cubicBezTo>
                    <a:pt x="1468" y="2469"/>
                    <a:pt x="1268" y="2702"/>
                    <a:pt x="1001" y="2869"/>
                  </a:cubicBezTo>
                  <a:lnTo>
                    <a:pt x="100" y="3369"/>
                  </a:lnTo>
                  <a:cubicBezTo>
                    <a:pt x="0" y="3436"/>
                    <a:pt x="0" y="3503"/>
                    <a:pt x="0" y="3603"/>
                  </a:cubicBezTo>
                  <a:cubicBezTo>
                    <a:pt x="25" y="3652"/>
                    <a:pt x="85" y="3683"/>
                    <a:pt x="141" y="3683"/>
                  </a:cubicBezTo>
                  <a:cubicBezTo>
                    <a:pt x="162" y="3683"/>
                    <a:pt x="182" y="3679"/>
                    <a:pt x="200" y="3670"/>
                  </a:cubicBezTo>
                  <a:cubicBezTo>
                    <a:pt x="534" y="3536"/>
                    <a:pt x="867" y="3369"/>
                    <a:pt x="1201" y="3269"/>
                  </a:cubicBezTo>
                  <a:cubicBezTo>
                    <a:pt x="1380" y="3216"/>
                    <a:pt x="1558" y="3181"/>
                    <a:pt x="1737" y="3181"/>
                  </a:cubicBezTo>
                  <a:cubicBezTo>
                    <a:pt x="1892" y="3181"/>
                    <a:pt x="2047" y="3207"/>
                    <a:pt x="2202" y="3269"/>
                  </a:cubicBezTo>
                  <a:cubicBezTo>
                    <a:pt x="2535" y="3369"/>
                    <a:pt x="2802" y="3603"/>
                    <a:pt x="3002" y="3936"/>
                  </a:cubicBezTo>
                  <a:cubicBezTo>
                    <a:pt x="3169" y="4203"/>
                    <a:pt x="3303" y="4604"/>
                    <a:pt x="3469" y="4870"/>
                  </a:cubicBezTo>
                  <a:cubicBezTo>
                    <a:pt x="3503" y="4904"/>
                    <a:pt x="3536" y="4971"/>
                    <a:pt x="3636" y="4971"/>
                  </a:cubicBezTo>
                  <a:cubicBezTo>
                    <a:pt x="3703" y="4971"/>
                    <a:pt x="3703" y="4870"/>
                    <a:pt x="3703" y="4804"/>
                  </a:cubicBezTo>
                  <a:lnTo>
                    <a:pt x="3436" y="3803"/>
                  </a:lnTo>
                  <a:cubicBezTo>
                    <a:pt x="3336" y="3503"/>
                    <a:pt x="3369" y="3169"/>
                    <a:pt x="3469" y="2836"/>
                  </a:cubicBezTo>
                  <a:cubicBezTo>
                    <a:pt x="3603" y="2535"/>
                    <a:pt x="3770" y="2235"/>
                    <a:pt x="4036" y="2035"/>
                  </a:cubicBezTo>
                  <a:cubicBezTo>
                    <a:pt x="4337" y="1835"/>
                    <a:pt x="4670" y="1668"/>
                    <a:pt x="4970" y="1501"/>
                  </a:cubicBezTo>
                  <a:cubicBezTo>
                    <a:pt x="4970" y="1501"/>
                    <a:pt x="5004" y="1468"/>
                    <a:pt x="4970" y="1468"/>
                  </a:cubicBezTo>
                  <a:cubicBezTo>
                    <a:pt x="4837" y="1535"/>
                    <a:pt x="4804" y="1501"/>
                    <a:pt x="4804" y="1535"/>
                  </a:cubicBezTo>
                  <a:cubicBezTo>
                    <a:pt x="4503" y="1668"/>
                    <a:pt x="4237" y="1802"/>
                    <a:pt x="3936" y="1868"/>
                  </a:cubicBezTo>
                  <a:cubicBezTo>
                    <a:pt x="3781" y="1926"/>
                    <a:pt x="3626" y="1962"/>
                    <a:pt x="3471" y="1962"/>
                  </a:cubicBezTo>
                  <a:cubicBezTo>
                    <a:pt x="3359" y="1962"/>
                    <a:pt x="3248" y="1944"/>
                    <a:pt x="3136" y="1902"/>
                  </a:cubicBezTo>
                  <a:cubicBezTo>
                    <a:pt x="2902" y="1868"/>
                    <a:pt x="2635" y="1702"/>
                    <a:pt x="2435" y="1535"/>
                  </a:cubicBezTo>
                  <a:cubicBezTo>
                    <a:pt x="2235" y="1368"/>
                    <a:pt x="2102" y="1168"/>
                    <a:pt x="2002" y="868"/>
                  </a:cubicBezTo>
                  <a:cubicBezTo>
                    <a:pt x="1902" y="634"/>
                    <a:pt x="1801" y="367"/>
                    <a:pt x="1668" y="134"/>
                  </a:cubicBezTo>
                  <a:cubicBezTo>
                    <a:pt x="1635" y="34"/>
                    <a:pt x="1501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809500" y="1796025"/>
              <a:ext cx="32550" cy="25850"/>
            </a:xfrm>
            <a:custGeom>
              <a:avLst/>
              <a:gdLst/>
              <a:ahLst/>
              <a:cxnLst/>
              <a:rect l="l" t="t" r="r" b="b"/>
              <a:pathLst>
                <a:path w="1302" h="1034" extrusionOk="0">
                  <a:moveTo>
                    <a:pt x="469" y="1"/>
                  </a:moveTo>
                  <a:cubicBezTo>
                    <a:pt x="348" y="1"/>
                    <a:pt x="225" y="52"/>
                    <a:pt x="134" y="166"/>
                  </a:cubicBezTo>
                  <a:cubicBezTo>
                    <a:pt x="1" y="300"/>
                    <a:pt x="1" y="466"/>
                    <a:pt x="101" y="633"/>
                  </a:cubicBezTo>
                  <a:cubicBezTo>
                    <a:pt x="267" y="833"/>
                    <a:pt x="568" y="967"/>
                    <a:pt x="801" y="1033"/>
                  </a:cubicBezTo>
                  <a:cubicBezTo>
                    <a:pt x="1035" y="1033"/>
                    <a:pt x="1201" y="967"/>
                    <a:pt x="1235" y="833"/>
                  </a:cubicBezTo>
                  <a:cubicBezTo>
                    <a:pt x="1302" y="667"/>
                    <a:pt x="1268" y="500"/>
                    <a:pt x="1135" y="366"/>
                  </a:cubicBezTo>
                  <a:cubicBezTo>
                    <a:pt x="968" y="233"/>
                    <a:pt x="801" y="133"/>
                    <a:pt x="634" y="33"/>
                  </a:cubicBezTo>
                  <a:cubicBezTo>
                    <a:pt x="582" y="12"/>
                    <a:pt x="525" y="1"/>
                    <a:pt x="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2525850" y="1086525"/>
              <a:ext cx="30050" cy="24850"/>
            </a:xfrm>
            <a:custGeom>
              <a:avLst/>
              <a:gdLst/>
              <a:ahLst/>
              <a:cxnLst/>
              <a:rect l="l" t="t" r="r" b="b"/>
              <a:pathLst>
                <a:path w="1202" h="994" extrusionOk="0">
                  <a:moveTo>
                    <a:pt x="622" y="1"/>
                  </a:moveTo>
                  <a:cubicBezTo>
                    <a:pt x="576" y="1"/>
                    <a:pt x="534" y="9"/>
                    <a:pt x="501" y="26"/>
                  </a:cubicBezTo>
                  <a:cubicBezTo>
                    <a:pt x="301" y="59"/>
                    <a:pt x="167" y="226"/>
                    <a:pt x="100" y="393"/>
                  </a:cubicBezTo>
                  <a:cubicBezTo>
                    <a:pt x="0" y="560"/>
                    <a:pt x="0" y="726"/>
                    <a:pt x="134" y="860"/>
                  </a:cubicBezTo>
                  <a:cubicBezTo>
                    <a:pt x="200" y="960"/>
                    <a:pt x="334" y="993"/>
                    <a:pt x="501" y="993"/>
                  </a:cubicBezTo>
                  <a:lnTo>
                    <a:pt x="634" y="993"/>
                  </a:lnTo>
                  <a:cubicBezTo>
                    <a:pt x="934" y="960"/>
                    <a:pt x="1134" y="793"/>
                    <a:pt x="1168" y="526"/>
                  </a:cubicBezTo>
                  <a:cubicBezTo>
                    <a:pt x="1201" y="393"/>
                    <a:pt x="1168" y="293"/>
                    <a:pt x="1034" y="193"/>
                  </a:cubicBezTo>
                  <a:cubicBezTo>
                    <a:pt x="968" y="126"/>
                    <a:pt x="834" y="59"/>
                    <a:pt x="768" y="26"/>
                  </a:cubicBezTo>
                  <a:cubicBezTo>
                    <a:pt x="717" y="9"/>
                    <a:pt x="667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582975" y="1141575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55"/>
                  </a:cubicBezTo>
                  <a:cubicBezTo>
                    <a:pt x="201" y="822"/>
                    <a:pt x="368" y="889"/>
                    <a:pt x="535" y="922"/>
                  </a:cubicBezTo>
                  <a:cubicBezTo>
                    <a:pt x="701" y="922"/>
                    <a:pt x="835" y="889"/>
                    <a:pt x="902" y="822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1455400" y="848100"/>
              <a:ext cx="31700" cy="28275"/>
            </a:xfrm>
            <a:custGeom>
              <a:avLst/>
              <a:gdLst/>
              <a:ahLst/>
              <a:cxnLst/>
              <a:rect l="l" t="t" r="r" b="b"/>
              <a:pathLst>
                <a:path w="1268" h="1131" extrusionOk="0">
                  <a:moveTo>
                    <a:pt x="495" y="0"/>
                  </a:moveTo>
                  <a:cubicBezTo>
                    <a:pt x="386" y="0"/>
                    <a:pt x="261" y="44"/>
                    <a:pt x="167" y="119"/>
                  </a:cubicBezTo>
                  <a:cubicBezTo>
                    <a:pt x="34" y="252"/>
                    <a:pt x="0" y="385"/>
                    <a:pt x="34" y="586"/>
                  </a:cubicBezTo>
                  <a:cubicBezTo>
                    <a:pt x="234" y="819"/>
                    <a:pt x="434" y="1053"/>
                    <a:pt x="667" y="1119"/>
                  </a:cubicBezTo>
                  <a:cubicBezTo>
                    <a:pt x="720" y="1127"/>
                    <a:pt x="769" y="1131"/>
                    <a:pt x="814" y="1131"/>
                  </a:cubicBezTo>
                  <a:cubicBezTo>
                    <a:pt x="971" y="1131"/>
                    <a:pt x="1083" y="1082"/>
                    <a:pt x="1134" y="952"/>
                  </a:cubicBezTo>
                  <a:cubicBezTo>
                    <a:pt x="1268" y="786"/>
                    <a:pt x="1268" y="619"/>
                    <a:pt x="1134" y="485"/>
                  </a:cubicBezTo>
                  <a:cubicBezTo>
                    <a:pt x="1001" y="319"/>
                    <a:pt x="868" y="219"/>
                    <a:pt x="701" y="85"/>
                  </a:cubicBezTo>
                  <a:cubicBezTo>
                    <a:pt x="657" y="27"/>
                    <a:pt x="581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464075" y="1089075"/>
              <a:ext cx="30875" cy="24600"/>
            </a:xfrm>
            <a:custGeom>
              <a:avLst/>
              <a:gdLst/>
              <a:ahLst/>
              <a:cxnLst/>
              <a:rect l="l" t="t" r="r" b="b"/>
              <a:pathLst>
                <a:path w="1235" h="984" extrusionOk="0">
                  <a:moveTo>
                    <a:pt x="545" y="1"/>
                  </a:moveTo>
                  <a:cubicBezTo>
                    <a:pt x="344" y="1"/>
                    <a:pt x="158" y="99"/>
                    <a:pt x="100" y="274"/>
                  </a:cubicBezTo>
                  <a:cubicBezTo>
                    <a:pt x="0" y="474"/>
                    <a:pt x="33" y="741"/>
                    <a:pt x="234" y="841"/>
                  </a:cubicBezTo>
                  <a:cubicBezTo>
                    <a:pt x="331" y="939"/>
                    <a:pt x="458" y="984"/>
                    <a:pt x="589" y="984"/>
                  </a:cubicBezTo>
                  <a:cubicBezTo>
                    <a:pt x="773" y="984"/>
                    <a:pt x="965" y="896"/>
                    <a:pt x="1101" y="741"/>
                  </a:cubicBezTo>
                  <a:cubicBezTo>
                    <a:pt x="1168" y="608"/>
                    <a:pt x="1234" y="474"/>
                    <a:pt x="1134" y="307"/>
                  </a:cubicBezTo>
                  <a:cubicBezTo>
                    <a:pt x="1001" y="174"/>
                    <a:pt x="834" y="74"/>
                    <a:pt x="634" y="7"/>
                  </a:cubicBezTo>
                  <a:cubicBezTo>
                    <a:pt x="604" y="3"/>
                    <a:pt x="575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1419525" y="1407600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22"/>
                  </a:cubicBezTo>
                  <a:cubicBezTo>
                    <a:pt x="201" y="788"/>
                    <a:pt x="368" y="888"/>
                    <a:pt x="535" y="922"/>
                  </a:cubicBezTo>
                  <a:cubicBezTo>
                    <a:pt x="701" y="922"/>
                    <a:pt x="835" y="888"/>
                    <a:pt x="902" y="788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427050" y="1751300"/>
              <a:ext cx="29225" cy="29400"/>
            </a:xfrm>
            <a:custGeom>
              <a:avLst/>
              <a:gdLst/>
              <a:ahLst/>
              <a:cxnLst/>
              <a:rect l="l" t="t" r="r" b="b"/>
              <a:pathLst>
                <a:path w="1169" h="1176" extrusionOk="0">
                  <a:moveTo>
                    <a:pt x="758" y="1"/>
                  </a:moveTo>
                  <a:cubicBezTo>
                    <a:pt x="707" y="1"/>
                    <a:pt x="654" y="12"/>
                    <a:pt x="601" y="33"/>
                  </a:cubicBezTo>
                  <a:cubicBezTo>
                    <a:pt x="334" y="167"/>
                    <a:pt x="101" y="367"/>
                    <a:pt x="34" y="634"/>
                  </a:cubicBezTo>
                  <a:cubicBezTo>
                    <a:pt x="1" y="834"/>
                    <a:pt x="34" y="1000"/>
                    <a:pt x="168" y="1101"/>
                  </a:cubicBezTo>
                  <a:cubicBezTo>
                    <a:pt x="251" y="1151"/>
                    <a:pt x="334" y="1176"/>
                    <a:pt x="409" y="1176"/>
                  </a:cubicBezTo>
                  <a:cubicBezTo>
                    <a:pt x="485" y="1176"/>
                    <a:pt x="551" y="1151"/>
                    <a:pt x="601" y="1101"/>
                  </a:cubicBezTo>
                  <a:cubicBezTo>
                    <a:pt x="768" y="967"/>
                    <a:pt x="902" y="834"/>
                    <a:pt x="1035" y="700"/>
                  </a:cubicBezTo>
                  <a:cubicBezTo>
                    <a:pt x="1168" y="600"/>
                    <a:pt x="1168" y="333"/>
                    <a:pt x="1035" y="167"/>
                  </a:cubicBezTo>
                  <a:cubicBezTo>
                    <a:pt x="967" y="53"/>
                    <a:pt x="867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467900" y="1739450"/>
              <a:ext cx="28375" cy="27950"/>
            </a:xfrm>
            <a:custGeom>
              <a:avLst/>
              <a:gdLst/>
              <a:ahLst/>
              <a:cxnLst/>
              <a:rect l="l" t="t" r="r" b="b"/>
              <a:pathLst>
                <a:path w="1135" h="1118" extrusionOk="0">
                  <a:moveTo>
                    <a:pt x="558" y="0"/>
                  </a:moveTo>
                  <a:cubicBezTo>
                    <a:pt x="420" y="0"/>
                    <a:pt x="284" y="53"/>
                    <a:pt x="201" y="157"/>
                  </a:cubicBezTo>
                  <a:cubicBezTo>
                    <a:pt x="1" y="390"/>
                    <a:pt x="1" y="824"/>
                    <a:pt x="268" y="1024"/>
                  </a:cubicBezTo>
                  <a:cubicBezTo>
                    <a:pt x="326" y="1082"/>
                    <a:pt x="395" y="1118"/>
                    <a:pt x="476" y="1118"/>
                  </a:cubicBezTo>
                  <a:cubicBezTo>
                    <a:pt x="534" y="1118"/>
                    <a:pt x="598" y="1099"/>
                    <a:pt x="668" y="1057"/>
                  </a:cubicBezTo>
                  <a:cubicBezTo>
                    <a:pt x="835" y="991"/>
                    <a:pt x="1001" y="857"/>
                    <a:pt x="1035" y="657"/>
                  </a:cubicBezTo>
                  <a:cubicBezTo>
                    <a:pt x="1135" y="424"/>
                    <a:pt x="1035" y="190"/>
                    <a:pt x="801" y="57"/>
                  </a:cubicBezTo>
                  <a:cubicBezTo>
                    <a:pt x="726" y="19"/>
                    <a:pt x="642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5" name="Google Shape;1465;p11"/>
          <p:cNvPicPr preferRelativeResize="0"/>
          <p:nvPr/>
        </p:nvPicPr>
        <p:blipFill rotWithShape="1">
          <a:blip r:embed="rId2">
            <a:alphaModFix amt="51000"/>
          </a:blip>
          <a:srcRect t="9" b="9"/>
          <a:stretch/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11"/>
          <p:cNvSpPr/>
          <p:nvPr/>
        </p:nvSpPr>
        <p:spPr>
          <a:xfrm>
            <a:off x="-150" y="50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313B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11"/>
          <p:cNvSpPr txBox="1">
            <a:spLocks noGrp="1"/>
          </p:cNvSpPr>
          <p:nvPr>
            <p:ph type="title" hasCustomPrompt="1"/>
          </p:nvPr>
        </p:nvSpPr>
        <p:spPr>
          <a:xfrm>
            <a:off x="1894650" y="1399450"/>
            <a:ext cx="5354700" cy="1216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68" name="Google Shape;1468;p11"/>
          <p:cNvSpPr txBox="1">
            <a:spLocks noGrp="1"/>
          </p:cNvSpPr>
          <p:nvPr>
            <p:ph type="body" idx="1"/>
          </p:nvPr>
        </p:nvSpPr>
        <p:spPr>
          <a:xfrm>
            <a:off x="2091907" y="2689979"/>
            <a:ext cx="4960200" cy="44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469" name="Google Shape;1469;p11"/>
          <p:cNvGrpSpPr/>
          <p:nvPr/>
        </p:nvGrpSpPr>
        <p:grpSpPr>
          <a:xfrm>
            <a:off x="1833775" y="204538"/>
            <a:ext cx="6940575" cy="4812213"/>
            <a:chOff x="1833775" y="204538"/>
            <a:chExt cx="6940575" cy="4812213"/>
          </a:xfrm>
        </p:grpSpPr>
        <p:sp>
          <p:nvSpPr>
            <p:cNvPr id="1470" name="Google Shape;1470;p11"/>
            <p:cNvSpPr/>
            <p:nvPr/>
          </p:nvSpPr>
          <p:spPr>
            <a:xfrm>
              <a:off x="2915950" y="204538"/>
              <a:ext cx="202675" cy="401125"/>
            </a:xfrm>
            <a:custGeom>
              <a:avLst/>
              <a:gdLst/>
              <a:ahLst/>
              <a:cxnLst/>
              <a:rect l="l" t="t" r="r" b="b"/>
              <a:pathLst>
                <a:path w="8107" h="16045" extrusionOk="0">
                  <a:moveTo>
                    <a:pt x="4137" y="5738"/>
                  </a:moveTo>
                  <a:cubicBezTo>
                    <a:pt x="4170" y="5871"/>
                    <a:pt x="4170" y="6038"/>
                    <a:pt x="4204" y="6205"/>
                  </a:cubicBezTo>
                  <a:cubicBezTo>
                    <a:pt x="4337" y="6738"/>
                    <a:pt x="4504" y="7272"/>
                    <a:pt x="4837" y="7772"/>
                  </a:cubicBezTo>
                  <a:cubicBezTo>
                    <a:pt x="5138" y="8273"/>
                    <a:pt x="5538" y="8606"/>
                    <a:pt x="6105" y="8840"/>
                  </a:cubicBezTo>
                  <a:cubicBezTo>
                    <a:pt x="6472" y="8940"/>
                    <a:pt x="6806" y="9073"/>
                    <a:pt x="7139" y="9173"/>
                  </a:cubicBezTo>
                  <a:cubicBezTo>
                    <a:pt x="5972" y="9340"/>
                    <a:pt x="5271" y="10074"/>
                    <a:pt x="4871" y="11175"/>
                  </a:cubicBezTo>
                  <a:cubicBezTo>
                    <a:pt x="4604" y="11909"/>
                    <a:pt x="4437" y="12743"/>
                    <a:pt x="4204" y="13543"/>
                  </a:cubicBezTo>
                  <a:cubicBezTo>
                    <a:pt x="4170" y="13677"/>
                    <a:pt x="4170" y="13777"/>
                    <a:pt x="4137" y="13910"/>
                  </a:cubicBezTo>
                  <a:lnTo>
                    <a:pt x="4037" y="13910"/>
                  </a:lnTo>
                  <a:lnTo>
                    <a:pt x="4037" y="13343"/>
                  </a:lnTo>
                  <a:cubicBezTo>
                    <a:pt x="4037" y="12643"/>
                    <a:pt x="4004" y="11909"/>
                    <a:pt x="3837" y="11242"/>
                  </a:cubicBezTo>
                  <a:cubicBezTo>
                    <a:pt x="3637" y="10241"/>
                    <a:pt x="3003" y="9607"/>
                    <a:pt x="2035" y="9340"/>
                  </a:cubicBezTo>
                  <a:cubicBezTo>
                    <a:pt x="1835" y="9240"/>
                    <a:pt x="1635" y="9207"/>
                    <a:pt x="1435" y="9140"/>
                  </a:cubicBezTo>
                  <a:lnTo>
                    <a:pt x="1435" y="9073"/>
                  </a:lnTo>
                  <a:cubicBezTo>
                    <a:pt x="1535" y="9073"/>
                    <a:pt x="1669" y="9040"/>
                    <a:pt x="1802" y="9040"/>
                  </a:cubicBezTo>
                  <a:cubicBezTo>
                    <a:pt x="2336" y="8873"/>
                    <a:pt x="2769" y="8540"/>
                    <a:pt x="3136" y="8073"/>
                  </a:cubicBezTo>
                  <a:cubicBezTo>
                    <a:pt x="3603" y="7506"/>
                    <a:pt x="3837" y="6772"/>
                    <a:pt x="4004" y="6071"/>
                  </a:cubicBezTo>
                  <a:cubicBezTo>
                    <a:pt x="4004" y="6004"/>
                    <a:pt x="4037" y="5871"/>
                    <a:pt x="4137" y="5738"/>
                  </a:cubicBezTo>
                  <a:close/>
                  <a:moveTo>
                    <a:pt x="4537" y="0"/>
                  </a:moveTo>
                  <a:cubicBezTo>
                    <a:pt x="4504" y="0"/>
                    <a:pt x="4437" y="67"/>
                    <a:pt x="4370" y="134"/>
                  </a:cubicBezTo>
                  <a:cubicBezTo>
                    <a:pt x="4337" y="200"/>
                    <a:pt x="4337" y="234"/>
                    <a:pt x="4337" y="334"/>
                  </a:cubicBezTo>
                  <a:cubicBezTo>
                    <a:pt x="4237" y="1201"/>
                    <a:pt x="4170" y="2035"/>
                    <a:pt x="4104" y="2902"/>
                  </a:cubicBezTo>
                  <a:cubicBezTo>
                    <a:pt x="4004" y="3970"/>
                    <a:pt x="3937" y="5037"/>
                    <a:pt x="3670" y="6071"/>
                  </a:cubicBezTo>
                  <a:cubicBezTo>
                    <a:pt x="3503" y="6705"/>
                    <a:pt x="3303" y="7339"/>
                    <a:pt x="2869" y="7839"/>
                  </a:cubicBezTo>
                  <a:cubicBezTo>
                    <a:pt x="2424" y="8403"/>
                    <a:pt x="1899" y="8756"/>
                    <a:pt x="1201" y="8756"/>
                  </a:cubicBezTo>
                  <a:cubicBezTo>
                    <a:pt x="1115" y="8756"/>
                    <a:pt x="1026" y="8751"/>
                    <a:pt x="935" y="8740"/>
                  </a:cubicBezTo>
                  <a:lnTo>
                    <a:pt x="368" y="8740"/>
                  </a:lnTo>
                  <a:cubicBezTo>
                    <a:pt x="301" y="8740"/>
                    <a:pt x="1" y="9040"/>
                    <a:pt x="34" y="9107"/>
                  </a:cubicBezTo>
                  <a:cubicBezTo>
                    <a:pt x="34" y="9173"/>
                    <a:pt x="134" y="9240"/>
                    <a:pt x="167" y="9240"/>
                  </a:cubicBezTo>
                  <a:cubicBezTo>
                    <a:pt x="301" y="9240"/>
                    <a:pt x="368" y="9273"/>
                    <a:pt x="501" y="9273"/>
                  </a:cubicBezTo>
                  <a:cubicBezTo>
                    <a:pt x="1001" y="9340"/>
                    <a:pt x="1502" y="9440"/>
                    <a:pt x="1969" y="9607"/>
                  </a:cubicBezTo>
                  <a:cubicBezTo>
                    <a:pt x="2836" y="9907"/>
                    <a:pt x="3370" y="10541"/>
                    <a:pt x="3537" y="11442"/>
                  </a:cubicBezTo>
                  <a:cubicBezTo>
                    <a:pt x="3637" y="11975"/>
                    <a:pt x="3670" y="12509"/>
                    <a:pt x="3703" y="13043"/>
                  </a:cubicBezTo>
                  <a:cubicBezTo>
                    <a:pt x="3770" y="13910"/>
                    <a:pt x="3803" y="14811"/>
                    <a:pt x="3803" y="15678"/>
                  </a:cubicBezTo>
                  <a:cubicBezTo>
                    <a:pt x="3803" y="15745"/>
                    <a:pt x="3770" y="15845"/>
                    <a:pt x="3803" y="15912"/>
                  </a:cubicBezTo>
                  <a:cubicBezTo>
                    <a:pt x="3803" y="16012"/>
                    <a:pt x="3870" y="16045"/>
                    <a:pt x="3937" y="16045"/>
                  </a:cubicBezTo>
                  <a:cubicBezTo>
                    <a:pt x="3970" y="16045"/>
                    <a:pt x="4037" y="16012"/>
                    <a:pt x="4104" y="15978"/>
                  </a:cubicBezTo>
                  <a:cubicBezTo>
                    <a:pt x="4137" y="15978"/>
                    <a:pt x="4137" y="15878"/>
                    <a:pt x="4137" y="15845"/>
                  </a:cubicBezTo>
                  <a:cubicBezTo>
                    <a:pt x="4337" y="15011"/>
                    <a:pt x="4471" y="14177"/>
                    <a:pt x="4671" y="13343"/>
                  </a:cubicBezTo>
                  <a:cubicBezTo>
                    <a:pt x="4837" y="12676"/>
                    <a:pt x="5038" y="11975"/>
                    <a:pt x="5271" y="11308"/>
                  </a:cubicBezTo>
                  <a:cubicBezTo>
                    <a:pt x="5438" y="10741"/>
                    <a:pt x="5805" y="10308"/>
                    <a:pt x="6272" y="9907"/>
                  </a:cubicBezTo>
                  <a:cubicBezTo>
                    <a:pt x="6584" y="9623"/>
                    <a:pt x="6994" y="9533"/>
                    <a:pt x="7417" y="9533"/>
                  </a:cubicBezTo>
                  <a:cubicBezTo>
                    <a:pt x="7491" y="9533"/>
                    <a:pt x="7565" y="9535"/>
                    <a:pt x="7639" y="9540"/>
                  </a:cubicBezTo>
                  <a:cubicBezTo>
                    <a:pt x="7773" y="9540"/>
                    <a:pt x="7873" y="9507"/>
                    <a:pt x="7873" y="9374"/>
                  </a:cubicBezTo>
                  <a:cubicBezTo>
                    <a:pt x="7873" y="9273"/>
                    <a:pt x="7873" y="9240"/>
                    <a:pt x="8006" y="9207"/>
                  </a:cubicBezTo>
                  <a:cubicBezTo>
                    <a:pt x="8040" y="9173"/>
                    <a:pt x="8106" y="9073"/>
                    <a:pt x="8106" y="9040"/>
                  </a:cubicBezTo>
                  <a:cubicBezTo>
                    <a:pt x="8106" y="8940"/>
                    <a:pt x="8006" y="8873"/>
                    <a:pt x="7973" y="8873"/>
                  </a:cubicBezTo>
                  <a:cubicBezTo>
                    <a:pt x="7840" y="8840"/>
                    <a:pt x="7773" y="8840"/>
                    <a:pt x="7639" y="8840"/>
                  </a:cubicBezTo>
                  <a:cubicBezTo>
                    <a:pt x="7172" y="8773"/>
                    <a:pt x="6705" y="8706"/>
                    <a:pt x="6272" y="8540"/>
                  </a:cubicBezTo>
                  <a:cubicBezTo>
                    <a:pt x="5705" y="8339"/>
                    <a:pt x="5338" y="8006"/>
                    <a:pt x="5038" y="7506"/>
                  </a:cubicBezTo>
                  <a:cubicBezTo>
                    <a:pt x="4671" y="6838"/>
                    <a:pt x="4504" y="6138"/>
                    <a:pt x="4471" y="5371"/>
                  </a:cubicBezTo>
                  <a:cubicBezTo>
                    <a:pt x="4370" y="4036"/>
                    <a:pt x="4504" y="2669"/>
                    <a:pt x="4671" y="1334"/>
                  </a:cubicBezTo>
                  <a:cubicBezTo>
                    <a:pt x="4704" y="1001"/>
                    <a:pt x="4771" y="701"/>
                    <a:pt x="4771" y="367"/>
                  </a:cubicBezTo>
                  <a:cubicBezTo>
                    <a:pt x="4771" y="300"/>
                    <a:pt x="4771" y="200"/>
                    <a:pt x="4704" y="134"/>
                  </a:cubicBezTo>
                  <a:cubicBezTo>
                    <a:pt x="4704" y="67"/>
                    <a:pt x="4637" y="0"/>
                    <a:pt x="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1"/>
            <p:cNvSpPr/>
            <p:nvPr/>
          </p:nvSpPr>
          <p:spPr>
            <a:xfrm>
              <a:off x="8657575" y="1868063"/>
              <a:ext cx="116775" cy="192275"/>
            </a:xfrm>
            <a:custGeom>
              <a:avLst/>
              <a:gdLst/>
              <a:ahLst/>
              <a:cxnLst/>
              <a:rect l="l" t="t" r="r" b="b"/>
              <a:pathLst>
                <a:path w="4671" h="7691" extrusionOk="0">
                  <a:moveTo>
                    <a:pt x="2269" y="1814"/>
                  </a:moveTo>
                  <a:cubicBezTo>
                    <a:pt x="2869" y="2348"/>
                    <a:pt x="3303" y="2981"/>
                    <a:pt x="4070" y="3215"/>
                  </a:cubicBezTo>
                  <a:cubicBezTo>
                    <a:pt x="3837" y="3515"/>
                    <a:pt x="3503" y="3749"/>
                    <a:pt x="3270" y="4082"/>
                  </a:cubicBezTo>
                  <a:cubicBezTo>
                    <a:pt x="3036" y="4416"/>
                    <a:pt x="2903" y="4816"/>
                    <a:pt x="2736" y="5183"/>
                  </a:cubicBezTo>
                  <a:cubicBezTo>
                    <a:pt x="2536" y="4349"/>
                    <a:pt x="2336" y="3515"/>
                    <a:pt x="1235" y="3382"/>
                  </a:cubicBezTo>
                  <a:cubicBezTo>
                    <a:pt x="2102" y="2481"/>
                    <a:pt x="1935" y="2648"/>
                    <a:pt x="2269" y="1814"/>
                  </a:cubicBezTo>
                  <a:close/>
                  <a:moveTo>
                    <a:pt x="1938" y="1"/>
                  </a:moveTo>
                  <a:cubicBezTo>
                    <a:pt x="1907" y="1"/>
                    <a:pt x="1873" y="5"/>
                    <a:pt x="1835" y="13"/>
                  </a:cubicBezTo>
                  <a:cubicBezTo>
                    <a:pt x="1702" y="46"/>
                    <a:pt x="1635" y="179"/>
                    <a:pt x="1702" y="313"/>
                  </a:cubicBezTo>
                  <a:cubicBezTo>
                    <a:pt x="1735" y="546"/>
                    <a:pt x="1802" y="813"/>
                    <a:pt x="1869" y="1047"/>
                  </a:cubicBezTo>
                  <a:cubicBezTo>
                    <a:pt x="1902" y="1213"/>
                    <a:pt x="1935" y="1447"/>
                    <a:pt x="1902" y="1647"/>
                  </a:cubicBezTo>
                  <a:cubicBezTo>
                    <a:pt x="1802" y="2214"/>
                    <a:pt x="1535" y="2714"/>
                    <a:pt x="1035" y="3048"/>
                  </a:cubicBezTo>
                  <a:cubicBezTo>
                    <a:pt x="768" y="3215"/>
                    <a:pt x="534" y="3382"/>
                    <a:pt x="234" y="3548"/>
                  </a:cubicBezTo>
                  <a:cubicBezTo>
                    <a:pt x="201" y="3548"/>
                    <a:pt x="101" y="3582"/>
                    <a:pt x="67" y="3648"/>
                  </a:cubicBezTo>
                  <a:cubicBezTo>
                    <a:pt x="34" y="3682"/>
                    <a:pt x="0" y="3782"/>
                    <a:pt x="0" y="3849"/>
                  </a:cubicBezTo>
                  <a:cubicBezTo>
                    <a:pt x="34" y="3982"/>
                    <a:pt x="101" y="3982"/>
                    <a:pt x="234" y="3982"/>
                  </a:cubicBezTo>
                  <a:cubicBezTo>
                    <a:pt x="267" y="3982"/>
                    <a:pt x="267" y="3949"/>
                    <a:pt x="334" y="3949"/>
                  </a:cubicBezTo>
                  <a:cubicBezTo>
                    <a:pt x="601" y="3882"/>
                    <a:pt x="934" y="3849"/>
                    <a:pt x="1235" y="3815"/>
                  </a:cubicBezTo>
                  <a:cubicBezTo>
                    <a:pt x="1290" y="3804"/>
                    <a:pt x="1345" y="3799"/>
                    <a:pt x="1398" y="3799"/>
                  </a:cubicBezTo>
                  <a:cubicBezTo>
                    <a:pt x="1665" y="3799"/>
                    <a:pt x="1896" y="3938"/>
                    <a:pt x="2035" y="4216"/>
                  </a:cubicBezTo>
                  <a:cubicBezTo>
                    <a:pt x="2102" y="4416"/>
                    <a:pt x="2235" y="4649"/>
                    <a:pt x="2269" y="4849"/>
                  </a:cubicBezTo>
                  <a:cubicBezTo>
                    <a:pt x="2436" y="5483"/>
                    <a:pt x="2436" y="6084"/>
                    <a:pt x="2436" y="6717"/>
                  </a:cubicBezTo>
                  <a:cubicBezTo>
                    <a:pt x="2436" y="6917"/>
                    <a:pt x="2402" y="7151"/>
                    <a:pt x="2402" y="7318"/>
                  </a:cubicBezTo>
                  <a:cubicBezTo>
                    <a:pt x="2402" y="7485"/>
                    <a:pt x="2369" y="7651"/>
                    <a:pt x="2569" y="7685"/>
                  </a:cubicBezTo>
                  <a:cubicBezTo>
                    <a:pt x="2590" y="7689"/>
                    <a:pt x="2608" y="7691"/>
                    <a:pt x="2625" y="7691"/>
                  </a:cubicBezTo>
                  <a:cubicBezTo>
                    <a:pt x="2745" y="7691"/>
                    <a:pt x="2777" y="7585"/>
                    <a:pt x="2836" y="7351"/>
                  </a:cubicBezTo>
                  <a:lnTo>
                    <a:pt x="2936" y="6217"/>
                  </a:lnTo>
                  <a:cubicBezTo>
                    <a:pt x="3036" y="5717"/>
                    <a:pt x="3103" y="5216"/>
                    <a:pt x="3336" y="4716"/>
                  </a:cubicBezTo>
                  <a:cubicBezTo>
                    <a:pt x="3536" y="4216"/>
                    <a:pt x="3903" y="3815"/>
                    <a:pt x="4404" y="3548"/>
                  </a:cubicBezTo>
                  <a:cubicBezTo>
                    <a:pt x="4537" y="3515"/>
                    <a:pt x="4671" y="3482"/>
                    <a:pt x="4671" y="3315"/>
                  </a:cubicBezTo>
                  <a:cubicBezTo>
                    <a:pt x="4671" y="3148"/>
                    <a:pt x="4537" y="3048"/>
                    <a:pt x="4404" y="3015"/>
                  </a:cubicBezTo>
                  <a:lnTo>
                    <a:pt x="4170" y="2881"/>
                  </a:lnTo>
                  <a:cubicBezTo>
                    <a:pt x="4003" y="2815"/>
                    <a:pt x="3770" y="2714"/>
                    <a:pt x="3603" y="2614"/>
                  </a:cubicBezTo>
                  <a:cubicBezTo>
                    <a:pt x="3236" y="2281"/>
                    <a:pt x="2903" y="1947"/>
                    <a:pt x="2569" y="1614"/>
                  </a:cubicBezTo>
                  <a:cubicBezTo>
                    <a:pt x="2402" y="1447"/>
                    <a:pt x="2336" y="1180"/>
                    <a:pt x="2336" y="947"/>
                  </a:cubicBezTo>
                  <a:cubicBezTo>
                    <a:pt x="2269" y="680"/>
                    <a:pt x="2235" y="446"/>
                    <a:pt x="2169" y="179"/>
                  </a:cubicBezTo>
                  <a:cubicBezTo>
                    <a:pt x="2117" y="50"/>
                    <a:pt x="2045" y="1"/>
                    <a:pt x="1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1"/>
            <p:cNvSpPr/>
            <p:nvPr/>
          </p:nvSpPr>
          <p:spPr>
            <a:xfrm>
              <a:off x="5695900" y="759975"/>
              <a:ext cx="130950" cy="132275"/>
            </a:xfrm>
            <a:custGeom>
              <a:avLst/>
              <a:gdLst/>
              <a:ahLst/>
              <a:cxnLst/>
              <a:rect l="l" t="t" r="r" b="b"/>
              <a:pathLst>
                <a:path w="5238" h="5291" extrusionOk="0">
                  <a:moveTo>
                    <a:pt x="5238" y="3177"/>
                  </a:moveTo>
                  <a:cubicBezTo>
                    <a:pt x="5235" y="3188"/>
                    <a:pt x="5232" y="3199"/>
                    <a:pt x="5229" y="3208"/>
                  </a:cubicBezTo>
                  <a:lnTo>
                    <a:pt x="5229" y="3208"/>
                  </a:lnTo>
                  <a:cubicBezTo>
                    <a:pt x="5238" y="3206"/>
                    <a:pt x="5238" y="3198"/>
                    <a:pt x="5238" y="3177"/>
                  </a:cubicBezTo>
                  <a:close/>
                  <a:moveTo>
                    <a:pt x="4837" y="3178"/>
                  </a:moveTo>
                  <a:cubicBezTo>
                    <a:pt x="4950" y="3209"/>
                    <a:pt x="5063" y="3241"/>
                    <a:pt x="5171" y="3277"/>
                  </a:cubicBezTo>
                  <a:cubicBezTo>
                    <a:pt x="5171" y="3277"/>
                    <a:pt x="5175" y="3280"/>
                    <a:pt x="5181" y="3280"/>
                  </a:cubicBezTo>
                  <a:cubicBezTo>
                    <a:pt x="5192" y="3280"/>
                    <a:pt x="5210" y="3269"/>
                    <a:pt x="5229" y="3208"/>
                  </a:cubicBezTo>
                  <a:lnTo>
                    <a:pt x="5229" y="3208"/>
                  </a:lnTo>
                  <a:cubicBezTo>
                    <a:pt x="5224" y="3210"/>
                    <a:pt x="5216" y="3210"/>
                    <a:pt x="5204" y="3210"/>
                  </a:cubicBezTo>
                  <a:cubicBezTo>
                    <a:pt x="5084" y="3199"/>
                    <a:pt x="4960" y="3188"/>
                    <a:pt x="4837" y="3178"/>
                  </a:cubicBezTo>
                  <a:close/>
                  <a:moveTo>
                    <a:pt x="3185" y="1"/>
                  </a:moveTo>
                  <a:cubicBezTo>
                    <a:pt x="3085" y="1"/>
                    <a:pt x="3032" y="83"/>
                    <a:pt x="3003" y="141"/>
                  </a:cubicBezTo>
                  <a:cubicBezTo>
                    <a:pt x="2869" y="475"/>
                    <a:pt x="2769" y="842"/>
                    <a:pt x="2703" y="1142"/>
                  </a:cubicBezTo>
                  <a:cubicBezTo>
                    <a:pt x="2569" y="1442"/>
                    <a:pt x="2402" y="1675"/>
                    <a:pt x="2102" y="1842"/>
                  </a:cubicBezTo>
                  <a:cubicBezTo>
                    <a:pt x="1869" y="2009"/>
                    <a:pt x="1535" y="2109"/>
                    <a:pt x="1235" y="2109"/>
                  </a:cubicBezTo>
                  <a:lnTo>
                    <a:pt x="201" y="1976"/>
                  </a:lnTo>
                  <a:cubicBezTo>
                    <a:pt x="101" y="1976"/>
                    <a:pt x="34" y="2009"/>
                    <a:pt x="34" y="2109"/>
                  </a:cubicBezTo>
                  <a:cubicBezTo>
                    <a:pt x="1" y="2176"/>
                    <a:pt x="67" y="2276"/>
                    <a:pt x="167" y="2309"/>
                  </a:cubicBezTo>
                  <a:cubicBezTo>
                    <a:pt x="501" y="2409"/>
                    <a:pt x="868" y="2476"/>
                    <a:pt x="1202" y="2576"/>
                  </a:cubicBezTo>
                  <a:cubicBezTo>
                    <a:pt x="1535" y="2643"/>
                    <a:pt x="1835" y="2843"/>
                    <a:pt x="2002" y="3143"/>
                  </a:cubicBezTo>
                  <a:cubicBezTo>
                    <a:pt x="2202" y="3443"/>
                    <a:pt x="2269" y="3777"/>
                    <a:pt x="2236" y="4111"/>
                  </a:cubicBezTo>
                  <a:cubicBezTo>
                    <a:pt x="2202" y="4444"/>
                    <a:pt x="2102" y="4811"/>
                    <a:pt x="2035" y="5145"/>
                  </a:cubicBezTo>
                  <a:cubicBezTo>
                    <a:pt x="2035" y="5178"/>
                    <a:pt x="2069" y="5278"/>
                    <a:pt x="2102" y="5278"/>
                  </a:cubicBezTo>
                  <a:cubicBezTo>
                    <a:pt x="2127" y="5286"/>
                    <a:pt x="2148" y="5291"/>
                    <a:pt x="2166" y="5291"/>
                  </a:cubicBezTo>
                  <a:cubicBezTo>
                    <a:pt x="2219" y="5291"/>
                    <a:pt x="2244" y="5253"/>
                    <a:pt x="2269" y="5178"/>
                  </a:cubicBezTo>
                  <a:lnTo>
                    <a:pt x="2603" y="4177"/>
                  </a:lnTo>
                  <a:cubicBezTo>
                    <a:pt x="2736" y="3877"/>
                    <a:pt x="2936" y="3644"/>
                    <a:pt x="3203" y="3443"/>
                  </a:cubicBezTo>
                  <a:cubicBezTo>
                    <a:pt x="3436" y="3277"/>
                    <a:pt x="3770" y="3143"/>
                    <a:pt x="4104" y="3143"/>
                  </a:cubicBezTo>
                  <a:cubicBezTo>
                    <a:pt x="4328" y="3143"/>
                    <a:pt x="4582" y="3158"/>
                    <a:pt x="4837" y="3178"/>
                  </a:cubicBezTo>
                  <a:lnTo>
                    <a:pt x="4837" y="3178"/>
                  </a:lnTo>
                  <a:cubicBezTo>
                    <a:pt x="4635" y="3124"/>
                    <a:pt x="4429" y="3074"/>
                    <a:pt x="4237" y="3010"/>
                  </a:cubicBezTo>
                  <a:cubicBezTo>
                    <a:pt x="4004" y="2943"/>
                    <a:pt x="3737" y="2810"/>
                    <a:pt x="3537" y="2609"/>
                  </a:cubicBezTo>
                  <a:cubicBezTo>
                    <a:pt x="3370" y="2409"/>
                    <a:pt x="3236" y="2142"/>
                    <a:pt x="3170" y="1876"/>
                  </a:cubicBezTo>
                  <a:cubicBezTo>
                    <a:pt x="3103" y="1642"/>
                    <a:pt x="3103" y="1375"/>
                    <a:pt x="3203" y="1108"/>
                  </a:cubicBezTo>
                  <a:cubicBezTo>
                    <a:pt x="3236" y="808"/>
                    <a:pt x="3336" y="575"/>
                    <a:pt x="3370" y="274"/>
                  </a:cubicBezTo>
                  <a:cubicBezTo>
                    <a:pt x="3370" y="174"/>
                    <a:pt x="3336" y="74"/>
                    <a:pt x="3236" y="8"/>
                  </a:cubicBezTo>
                  <a:cubicBezTo>
                    <a:pt x="3218" y="3"/>
                    <a:pt x="3201" y="1"/>
                    <a:pt x="3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1"/>
            <p:cNvSpPr/>
            <p:nvPr/>
          </p:nvSpPr>
          <p:spPr>
            <a:xfrm>
              <a:off x="6057000" y="4884125"/>
              <a:ext cx="129275" cy="132625"/>
            </a:xfrm>
            <a:custGeom>
              <a:avLst/>
              <a:gdLst/>
              <a:ahLst/>
              <a:cxnLst/>
              <a:rect l="l" t="t" r="r" b="b"/>
              <a:pathLst>
                <a:path w="5171" h="5305" extrusionOk="0">
                  <a:moveTo>
                    <a:pt x="2135" y="1"/>
                  </a:moveTo>
                  <a:cubicBezTo>
                    <a:pt x="2002" y="1"/>
                    <a:pt x="1935" y="134"/>
                    <a:pt x="1968" y="201"/>
                  </a:cubicBezTo>
                  <a:cubicBezTo>
                    <a:pt x="2002" y="535"/>
                    <a:pt x="2069" y="901"/>
                    <a:pt x="2102" y="1235"/>
                  </a:cubicBezTo>
                  <a:cubicBezTo>
                    <a:pt x="2102" y="1535"/>
                    <a:pt x="2002" y="1869"/>
                    <a:pt x="1835" y="2136"/>
                  </a:cubicBezTo>
                  <a:cubicBezTo>
                    <a:pt x="1668" y="2369"/>
                    <a:pt x="1435" y="2569"/>
                    <a:pt x="1135" y="2703"/>
                  </a:cubicBezTo>
                  <a:lnTo>
                    <a:pt x="134" y="3003"/>
                  </a:lnTo>
                  <a:cubicBezTo>
                    <a:pt x="67" y="3036"/>
                    <a:pt x="0" y="3070"/>
                    <a:pt x="0" y="3170"/>
                  </a:cubicBezTo>
                  <a:cubicBezTo>
                    <a:pt x="0" y="3227"/>
                    <a:pt x="75" y="3310"/>
                    <a:pt x="138" y="3310"/>
                  </a:cubicBezTo>
                  <a:cubicBezTo>
                    <a:pt x="148" y="3310"/>
                    <a:pt x="158" y="3308"/>
                    <a:pt x="167" y="3303"/>
                  </a:cubicBezTo>
                  <a:cubicBezTo>
                    <a:pt x="501" y="3236"/>
                    <a:pt x="901" y="3170"/>
                    <a:pt x="1235" y="3136"/>
                  </a:cubicBezTo>
                  <a:cubicBezTo>
                    <a:pt x="1304" y="3122"/>
                    <a:pt x="1374" y="3116"/>
                    <a:pt x="1443" y="3116"/>
                  </a:cubicBezTo>
                  <a:cubicBezTo>
                    <a:pt x="1704" y="3116"/>
                    <a:pt x="1957" y="3211"/>
                    <a:pt x="2169" y="3370"/>
                  </a:cubicBezTo>
                  <a:cubicBezTo>
                    <a:pt x="2469" y="3537"/>
                    <a:pt x="2669" y="3837"/>
                    <a:pt x="2802" y="4170"/>
                  </a:cubicBezTo>
                  <a:cubicBezTo>
                    <a:pt x="2902" y="4504"/>
                    <a:pt x="2969" y="4871"/>
                    <a:pt x="3003" y="5205"/>
                  </a:cubicBezTo>
                  <a:cubicBezTo>
                    <a:pt x="3003" y="5238"/>
                    <a:pt x="3103" y="5305"/>
                    <a:pt x="3136" y="5305"/>
                  </a:cubicBezTo>
                  <a:cubicBezTo>
                    <a:pt x="3236" y="5305"/>
                    <a:pt x="3269" y="5205"/>
                    <a:pt x="3269" y="5171"/>
                  </a:cubicBezTo>
                  <a:lnTo>
                    <a:pt x="3169" y="4137"/>
                  </a:lnTo>
                  <a:cubicBezTo>
                    <a:pt x="3169" y="3770"/>
                    <a:pt x="3269" y="3503"/>
                    <a:pt x="3436" y="3203"/>
                  </a:cubicBezTo>
                  <a:cubicBezTo>
                    <a:pt x="3603" y="2970"/>
                    <a:pt x="3836" y="2703"/>
                    <a:pt x="4137" y="2569"/>
                  </a:cubicBezTo>
                  <a:cubicBezTo>
                    <a:pt x="4470" y="2469"/>
                    <a:pt x="4804" y="2336"/>
                    <a:pt x="5137" y="2236"/>
                  </a:cubicBezTo>
                  <a:lnTo>
                    <a:pt x="5171" y="2202"/>
                  </a:lnTo>
                  <a:lnTo>
                    <a:pt x="5137" y="2202"/>
                  </a:lnTo>
                  <a:cubicBezTo>
                    <a:pt x="4837" y="2236"/>
                    <a:pt x="4504" y="2269"/>
                    <a:pt x="4237" y="2336"/>
                  </a:cubicBezTo>
                  <a:cubicBezTo>
                    <a:pt x="4166" y="2344"/>
                    <a:pt x="4097" y="2348"/>
                    <a:pt x="4030" y="2348"/>
                  </a:cubicBezTo>
                  <a:cubicBezTo>
                    <a:pt x="3812" y="2348"/>
                    <a:pt x="3615" y="2304"/>
                    <a:pt x="3436" y="2202"/>
                  </a:cubicBezTo>
                  <a:cubicBezTo>
                    <a:pt x="3169" y="2069"/>
                    <a:pt x="2969" y="1902"/>
                    <a:pt x="2802" y="1702"/>
                  </a:cubicBezTo>
                  <a:cubicBezTo>
                    <a:pt x="2636" y="1502"/>
                    <a:pt x="2569" y="1235"/>
                    <a:pt x="2502" y="1002"/>
                  </a:cubicBezTo>
                  <a:cubicBezTo>
                    <a:pt x="2469" y="701"/>
                    <a:pt x="2402" y="468"/>
                    <a:pt x="2335" y="168"/>
                  </a:cubicBezTo>
                  <a:cubicBezTo>
                    <a:pt x="2302" y="68"/>
                    <a:pt x="2235" y="1"/>
                    <a:pt x="2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1"/>
            <p:cNvSpPr/>
            <p:nvPr/>
          </p:nvSpPr>
          <p:spPr>
            <a:xfrm>
              <a:off x="5642525" y="975325"/>
              <a:ext cx="32550" cy="25850"/>
            </a:xfrm>
            <a:custGeom>
              <a:avLst/>
              <a:gdLst/>
              <a:ahLst/>
              <a:cxnLst/>
              <a:rect l="l" t="t" r="r" b="b"/>
              <a:pathLst>
                <a:path w="1302" h="1034" extrusionOk="0">
                  <a:moveTo>
                    <a:pt x="463" y="1"/>
                  </a:moveTo>
                  <a:cubicBezTo>
                    <a:pt x="333" y="1"/>
                    <a:pt x="203" y="53"/>
                    <a:pt x="134" y="167"/>
                  </a:cubicBezTo>
                  <a:cubicBezTo>
                    <a:pt x="1" y="300"/>
                    <a:pt x="1" y="467"/>
                    <a:pt x="68" y="634"/>
                  </a:cubicBezTo>
                  <a:cubicBezTo>
                    <a:pt x="301" y="834"/>
                    <a:pt x="535" y="967"/>
                    <a:pt x="801" y="1034"/>
                  </a:cubicBezTo>
                  <a:cubicBezTo>
                    <a:pt x="1002" y="1034"/>
                    <a:pt x="1168" y="967"/>
                    <a:pt x="1202" y="834"/>
                  </a:cubicBezTo>
                  <a:cubicBezTo>
                    <a:pt x="1302" y="667"/>
                    <a:pt x="1235" y="500"/>
                    <a:pt x="1135" y="367"/>
                  </a:cubicBezTo>
                  <a:cubicBezTo>
                    <a:pt x="968" y="233"/>
                    <a:pt x="801" y="133"/>
                    <a:pt x="635" y="33"/>
                  </a:cubicBezTo>
                  <a:cubicBezTo>
                    <a:pt x="582" y="12"/>
                    <a:pt x="522" y="1"/>
                    <a:pt x="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1"/>
            <p:cNvSpPr/>
            <p:nvPr/>
          </p:nvSpPr>
          <p:spPr>
            <a:xfrm>
              <a:off x="5827675" y="4934500"/>
              <a:ext cx="29200" cy="23875"/>
            </a:xfrm>
            <a:custGeom>
              <a:avLst/>
              <a:gdLst/>
              <a:ahLst/>
              <a:cxnLst/>
              <a:rect l="l" t="t" r="r" b="b"/>
              <a:pathLst>
                <a:path w="1168" h="955" extrusionOk="0">
                  <a:moveTo>
                    <a:pt x="615" y="0"/>
                  </a:moveTo>
                  <a:cubicBezTo>
                    <a:pt x="414" y="0"/>
                    <a:pt x="196" y="110"/>
                    <a:pt x="100" y="254"/>
                  </a:cubicBezTo>
                  <a:cubicBezTo>
                    <a:pt x="0" y="388"/>
                    <a:pt x="0" y="521"/>
                    <a:pt x="100" y="654"/>
                  </a:cubicBezTo>
                  <a:cubicBezTo>
                    <a:pt x="234" y="821"/>
                    <a:pt x="400" y="888"/>
                    <a:pt x="567" y="955"/>
                  </a:cubicBezTo>
                  <a:cubicBezTo>
                    <a:pt x="734" y="955"/>
                    <a:pt x="834" y="888"/>
                    <a:pt x="934" y="821"/>
                  </a:cubicBezTo>
                  <a:cubicBezTo>
                    <a:pt x="1168" y="521"/>
                    <a:pt x="1101" y="221"/>
                    <a:pt x="834" y="54"/>
                  </a:cubicBezTo>
                  <a:cubicBezTo>
                    <a:pt x="769" y="17"/>
                    <a:pt x="693" y="0"/>
                    <a:pt x="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1"/>
            <p:cNvSpPr/>
            <p:nvPr/>
          </p:nvSpPr>
          <p:spPr>
            <a:xfrm>
              <a:off x="5368175" y="724300"/>
              <a:ext cx="29200" cy="24375"/>
            </a:xfrm>
            <a:custGeom>
              <a:avLst/>
              <a:gdLst/>
              <a:ahLst/>
              <a:cxnLst/>
              <a:rect l="l" t="t" r="r" b="b"/>
              <a:pathLst>
                <a:path w="1168" h="975" extrusionOk="0">
                  <a:moveTo>
                    <a:pt x="534" y="0"/>
                  </a:moveTo>
                  <a:cubicBezTo>
                    <a:pt x="267" y="0"/>
                    <a:pt x="134" y="100"/>
                    <a:pt x="34" y="367"/>
                  </a:cubicBezTo>
                  <a:cubicBezTo>
                    <a:pt x="0" y="567"/>
                    <a:pt x="100" y="834"/>
                    <a:pt x="267" y="901"/>
                  </a:cubicBezTo>
                  <a:cubicBezTo>
                    <a:pt x="348" y="951"/>
                    <a:pt x="444" y="974"/>
                    <a:pt x="543" y="974"/>
                  </a:cubicBezTo>
                  <a:cubicBezTo>
                    <a:pt x="770" y="974"/>
                    <a:pt x="1008" y="853"/>
                    <a:pt x="1101" y="667"/>
                  </a:cubicBezTo>
                  <a:cubicBezTo>
                    <a:pt x="1168" y="534"/>
                    <a:pt x="1134" y="367"/>
                    <a:pt x="1034" y="234"/>
                  </a:cubicBezTo>
                  <a:cubicBezTo>
                    <a:pt x="934" y="100"/>
                    <a:pt x="768" y="0"/>
                    <a:pt x="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1"/>
            <p:cNvSpPr/>
            <p:nvPr/>
          </p:nvSpPr>
          <p:spPr>
            <a:xfrm>
              <a:off x="2320800" y="1018875"/>
              <a:ext cx="25050" cy="32525"/>
            </a:xfrm>
            <a:custGeom>
              <a:avLst/>
              <a:gdLst/>
              <a:ahLst/>
              <a:cxnLst/>
              <a:rect l="l" t="t" r="r" b="b"/>
              <a:pathLst>
                <a:path w="1002" h="1301" extrusionOk="0">
                  <a:moveTo>
                    <a:pt x="401" y="1"/>
                  </a:moveTo>
                  <a:cubicBezTo>
                    <a:pt x="234" y="1"/>
                    <a:pt x="100" y="134"/>
                    <a:pt x="67" y="301"/>
                  </a:cubicBezTo>
                  <a:cubicBezTo>
                    <a:pt x="0" y="635"/>
                    <a:pt x="67" y="935"/>
                    <a:pt x="234" y="1135"/>
                  </a:cubicBezTo>
                  <a:cubicBezTo>
                    <a:pt x="348" y="1249"/>
                    <a:pt x="446" y="1301"/>
                    <a:pt x="550" y="1301"/>
                  </a:cubicBezTo>
                  <a:cubicBezTo>
                    <a:pt x="599" y="1301"/>
                    <a:pt x="648" y="1290"/>
                    <a:pt x="701" y="1269"/>
                  </a:cubicBezTo>
                  <a:cubicBezTo>
                    <a:pt x="868" y="1168"/>
                    <a:pt x="1001" y="1068"/>
                    <a:pt x="934" y="902"/>
                  </a:cubicBezTo>
                  <a:cubicBezTo>
                    <a:pt x="934" y="668"/>
                    <a:pt x="901" y="501"/>
                    <a:pt x="868" y="301"/>
                  </a:cubicBezTo>
                  <a:cubicBezTo>
                    <a:pt x="834" y="134"/>
                    <a:pt x="601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1"/>
            <p:cNvSpPr/>
            <p:nvPr/>
          </p:nvSpPr>
          <p:spPr>
            <a:xfrm>
              <a:off x="5196375" y="4915900"/>
              <a:ext cx="28375" cy="26150"/>
            </a:xfrm>
            <a:custGeom>
              <a:avLst/>
              <a:gdLst/>
              <a:ahLst/>
              <a:cxnLst/>
              <a:rect l="l" t="t" r="r" b="b"/>
              <a:pathLst>
                <a:path w="1135" h="1046" extrusionOk="0">
                  <a:moveTo>
                    <a:pt x="553" y="1"/>
                  </a:moveTo>
                  <a:cubicBezTo>
                    <a:pt x="475" y="1"/>
                    <a:pt x="393" y="24"/>
                    <a:pt x="301" y="64"/>
                  </a:cubicBezTo>
                  <a:cubicBezTo>
                    <a:pt x="67" y="198"/>
                    <a:pt x="1" y="398"/>
                    <a:pt x="34" y="598"/>
                  </a:cubicBezTo>
                  <a:cubicBezTo>
                    <a:pt x="120" y="883"/>
                    <a:pt x="400" y="1046"/>
                    <a:pt x="688" y="1046"/>
                  </a:cubicBezTo>
                  <a:cubicBezTo>
                    <a:pt x="737" y="1046"/>
                    <a:pt x="786" y="1041"/>
                    <a:pt x="835" y="1031"/>
                  </a:cubicBezTo>
                  <a:cubicBezTo>
                    <a:pt x="1001" y="965"/>
                    <a:pt x="1068" y="865"/>
                    <a:pt x="1068" y="698"/>
                  </a:cubicBezTo>
                  <a:cubicBezTo>
                    <a:pt x="1135" y="531"/>
                    <a:pt x="1068" y="298"/>
                    <a:pt x="901" y="198"/>
                  </a:cubicBezTo>
                  <a:cubicBezTo>
                    <a:pt x="780" y="56"/>
                    <a:pt x="672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1"/>
            <p:cNvSpPr/>
            <p:nvPr/>
          </p:nvSpPr>
          <p:spPr>
            <a:xfrm>
              <a:off x="5469075" y="631225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616" y="0"/>
                  </a:moveTo>
                  <a:cubicBezTo>
                    <a:pt x="414" y="0"/>
                    <a:pt x="197" y="110"/>
                    <a:pt x="101" y="254"/>
                  </a:cubicBezTo>
                  <a:cubicBezTo>
                    <a:pt x="1" y="388"/>
                    <a:pt x="1" y="488"/>
                    <a:pt x="101" y="621"/>
                  </a:cubicBezTo>
                  <a:cubicBezTo>
                    <a:pt x="167" y="788"/>
                    <a:pt x="401" y="921"/>
                    <a:pt x="568" y="921"/>
                  </a:cubicBezTo>
                  <a:cubicBezTo>
                    <a:pt x="734" y="921"/>
                    <a:pt x="834" y="855"/>
                    <a:pt x="935" y="788"/>
                  </a:cubicBezTo>
                  <a:cubicBezTo>
                    <a:pt x="1168" y="488"/>
                    <a:pt x="1101" y="221"/>
                    <a:pt x="834" y="54"/>
                  </a:cubicBezTo>
                  <a:cubicBezTo>
                    <a:pt x="769" y="17"/>
                    <a:pt x="694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1"/>
            <p:cNvSpPr/>
            <p:nvPr/>
          </p:nvSpPr>
          <p:spPr>
            <a:xfrm>
              <a:off x="4857800" y="981975"/>
              <a:ext cx="25050" cy="32525"/>
            </a:xfrm>
            <a:custGeom>
              <a:avLst/>
              <a:gdLst/>
              <a:ahLst/>
              <a:cxnLst/>
              <a:rect l="l" t="t" r="r" b="b"/>
              <a:pathLst>
                <a:path w="1002" h="1301" extrusionOk="0">
                  <a:moveTo>
                    <a:pt x="401" y="1"/>
                  </a:moveTo>
                  <a:cubicBezTo>
                    <a:pt x="234" y="1"/>
                    <a:pt x="101" y="134"/>
                    <a:pt x="67" y="301"/>
                  </a:cubicBezTo>
                  <a:cubicBezTo>
                    <a:pt x="1" y="634"/>
                    <a:pt x="67" y="935"/>
                    <a:pt x="234" y="1135"/>
                  </a:cubicBezTo>
                  <a:cubicBezTo>
                    <a:pt x="348" y="1249"/>
                    <a:pt x="447" y="1300"/>
                    <a:pt x="551" y="1300"/>
                  </a:cubicBezTo>
                  <a:cubicBezTo>
                    <a:pt x="599" y="1300"/>
                    <a:pt x="648" y="1289"/>
                    <a:pt x="701" y="1268"/>
                  </a:cubicBezTo>
                  <a:cubicBezTo>
                    <a:pt x="868" y="1168"/>
                    <a:pt x="1001" y="1068"/>
                    <a:pt x="935" y="901"/>
                  </a:cubicBezTo>
                  <a:cubicBezTo>
                    <a:pt x="935" y="668"/>
                    <a:pt x="901" y="501"/>
                    <a:pt x="868" y="301"/>
                  </a:cubicBezTo>
                  <a:cubicBezTo>
                    <a:pt x="835" y="134"/>
                    <a:pt x="601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1"/>
            <p:cNvSpPr/>
            <p:nvPr/>
          </p:nvSpPr>
          <p:spPr>
            <a:xfrm>
              <a:off x="3466200" y="535600"/>
              <a:ext cx="26700" cy="26150"/>
            </a:xfrm>
            <a:custGeom>
              <a:avLst/>
              <a:gdLst/>
              <a:ahLst/>
              <a:cxnLst/>
              <a:rect l="l" t="t" r="r" b="b"/>
              <a:pathLst>
                <a:path w="1068" h="1046" extrusionOk="0">
                  <a:moveTo>
                    <a:pt x="552" y="0"/>
                  </a:moveTo>
                  <a:cubicBezTo>
                    <a:pt x="475" y="0"/>
                    <a:pt x="393" y="24"/>
                    <a:pt x="300" y="64"/>
                  </a:cubicBezTo>
                  <a:cubicBezTo>
                    <a:pt x="67" y="197"/>
                    <a:pt x="0" y="397"/>
                    <a:pt x="34" y="597"/>
                  </a:cubicBezTo>
                  <a:cubicBezTo>
                    <a:pt x="119" y="882"/>
                    <a:pt x="399" y="1046"/>
                    <a:pt x="687" y="1046"/>
                  </a:cubicBezTo>
                  <a:cubicBezTo>
                    <a:pt x="736" y="1046"/>
                    <a:pt x="785" y="1041"/>
                    <a:pt x="834" y="1031"/>
                  </a:cubicBezTo>
                  <a:cubicBezTo>
                    <a:pt x="1001" y="964"/>
                    <a:pt x="1068" y="864"/>
                    <a:pt x="1068" y="698"/>
                  </a:cubicBezTo>
                  <a:cubicBezTo>
                    <a:pt x="1068" y="531"/>
                    <a:pt x="1034" y="331"/>
                    <a:pt x="901" y="197"/>
                  </a:cubicBezTo>
                  <a:cubicBezTo>
                    <a:pt x="780" y="56"/>
                    <a:pt x="671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1"/>
            <p:cNvSpPr/>
            <p:nvPr/>
          </p:nvSpPr>
          <p:spPr>
            <a:xfrm>
              <a:off x="4398425" y="4159500"/>
              <a:ext cx="23375" cy="32725"/>
            </a:xfrm>
            <a:custGeom>
              <a:avLst/>
              <a:gdLst/>
              <a:ahLst/>
              <a:cxnLst/>
              <a:rect l="l" t="t" r="r" b="b"/>
              <a:pathLst>
                <a:path w="935" h="1309" extrusionOk="0">
                  <a:moveTo>
                    <a:pt x="503" y="1"/>
                  </a:moveTo>
                  <a:cubicBezTo>
                    <a:pt x="359" y="1"/>
                    <a:pt x="221" y="95"/>
                    <a:pt x="134" y="241"/>
                  </a:cubicBezTo>
                  <a:cubicBezTo>
                    <a:pt x="0" y="507"/>
                    <a:pt x="67" y="808"/>
                    <a:pt x="134" y="1075"/>
                  </a:cubicBezTo>
                  <a:cubicBezTo>
                    <a:pt x="267" y="1275"/>
                    <a:pt x="401" y="1308"/>
                    <a:pt x="567" y="1308"/>
                  </a:cubicBezTo>
                  <a:cubicBezTo>
                    <a:pt x="768" y="1275"/>
                    <a:pt x="901" y="1175"/>
                    <a:pt x="901" y="974"/>
                  </a:cubicBezTo>
                  <a:cubicBezTo>
                    <a:pt x="934" y="774"/>
                    <a:pt x="934" y="608"/>
                    <a:pt x="934" y="407"/>
                  </a:cubicBezTo>
                  <a:cubicBezTo>
                    <a:pt x="934" y="241"/>
                    <a:pt x="768" y="74"/>
                    <a:pt x="567" y="7"/>
                  </a:cubicBezTo>
                  <a:cubicBezTo>
                    <a:pt x="546" y="3"/>
                    <a:pt x="524" y="1"/>
                    <a:pt x="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1"/>
            <p:cNvSpPr/>
            <p:nvPr/>
          </p:nvSpPr>
          <p:spPr>
            <a:xfrm>
              <a:off x="3701475" y="746975"/>
              <a:ext cx="26700" cy="26200"/>
            </a:xfrm>
            <a:custGeom>
              <a:avLst/>
              <a:gdLst/>
              <a:ahLst/>
              <a:cxnLst/>
              <a:rect l="l" t="t" r="r" b="b"/>
              <a:pathLst>
                <a:path w="1068" h="1048" extrusionOk="0">
                  <a:moveTo>
                    <a:pt x="524" y="0"/>
                  </a:moveTo>
                  <a:cubicBezTo>
                    <a:pt x="475" y="0"/>
                    <a:pt x="422" y="4"/>
                    <a:pt x="367" y="11"/>
                  </a:cubicBezTo>
                  <a:cubicBezTo>
                    <a:pt x="167" y="44"/>
                    <a:pt x="0" y="245"/>
                    <a:pt x="34" y="478"/>
                  </a:cubicBezTo>
                  <a:cubicBezTo>
                    <a:pt x="34" y="793"/>
                    <a:pt x="330" y="1048"/>
                    <a:pt x="644" y="1048"/>
                  </a:cubicBezTo>
                  <a:cubicBezTo>
                    <a:pt x="663" y="1048"/>
                    <a:pt x="682" y="1047"/>
                    <a:pt x="701" y="1045"/>
                  </a:cubicBezTo>
                  <a:cubicBezTo>
                    <a:pt x="868" y="1045"/>
                    <a:pt x="968" y="978"/>
                    <a:pt x="1001" y="812"/>
                  </a:cubicBezTo>
                  <a:cubicBezTo>
                    <a:pt x="1068" y="645"/>
                    <a:pt x="1068" y="411"/>
                    <a:pt x="968" y="245"/>
                  </a:cubicBezTo>
                  <a:cubicBezTo>
                    <a:pt x="862" y="59"/>
                    <a:pt x="714" y="0"/>
                    <a:pt x="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1"/>
            <p:cNvSpPr/>
            <p:nvPr/>
          </p:nvSpPr>
          <p:spPr>
            <a:xfrm>
              <a:off x="6631550" y="4757200"/>
              <a:ext cx="25050" cy="26975"/>
            </a:xfrm>
            <a:custGeom>
              <a:avLst/>
              <a:gdLst/>
              <a:ahLst/>
              <a:cxnLst/>
              <a:rect l="l" t="t" r="r" b="b"/>
              <a:pathLst>
                <a:path w="1002" h="1079" extrusionOk="0">
                  <a:moveTo>
                    <a:pt x="434" y="0"/>
                  </a:moveTo>
                  <a:cubicBezTo>
                    <a:pt x="268" y="0"/>
                    <a:pt x="134" y="67"/>
                    <a:pt x="101" y="234"/>
                  </a:cubicBezTo>
                  <a:cubicBezTo>
                    <a:pt x="1" y="434"/>
                    <a:pt x="34" y="634"/>
                    <a:pt x="134" y="801"/>
                  </a:cubicBezTo>
                  <a:cubicBezTo>
                    <a:pt x="201" y="934"/>
                    <a:pt x="301" y="1067"/>
                    <a:pt x="434" y="1067"/>
                  </a:cubicBezTo>
                  <a:cubicBezTo>
                    <a:pt x="477" y="1075"/>
                    <a:pt x="517" y="1079"/>
                    <a:pt x="555" y="1079"/>
                  </a:cubicBezTo>
                  <a:cubicBezTo>
                    <a:pt x="845" y="1079"/>
                    <a:pt x="1001" y="862"/>
                    <a:pt x="1001" y="567"/>
                  </a:cubicBezTo>
                  <a:cubicBezTo>
                    <a:pt x="1001" y="300"/>
                    <a:pt x="701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1"/>
            <p:cNvSpPr/>
            <p:nvPr/>
          </p:nvSpPr>
          <p:spPr>
            <a:xfrm>
              <a:off x="5579150" y="4190500"/>
              <a:ext cx="31725" cy="23650"/>
            </a:xfrm>
            <a:custGeom>
              <a:avLst/>
              <a:gdLst/>
              <a:ahLst/>
              <a:cxnLst/>
              <a:rect l="l" t="t" r="r" b="b"/>
              <a:pathLst>
                <a:path w="1269" h="946" extrusionOk="0">
                  <a:moveTo>
                    <a:pt x="810" y="0"/>
                  </a:moveTo>
                  <a:cubicBezTo>
                    <a:pt x="553" y="0"/>
                    <a:pt x="347" y="123"/>
                    <a:pt x="167" y="272"/>
                  </a:cubicBezTo>
                  <a:cubicBezTo>
                    <a:pt x="34" y="439"/>
                    <a:pt x="1" y="606"/>
                    <a:pt x="67" y="706"/>
                  </a:cubicBezTo>
                  <a:cubicBezTo>
                    <a:pt x="155" y="851"/>
                    <a:pt x="242" y="946"/>
                    <a:pt x="417" y="946"/>
                  </a:cubicBezTo>
                  <a:cubicBezTo>
                    <a:pt x="443" y="946"/>
                    <a:pt x="471" y="944"/>
                    <a:pt x="501" y="940"/>
                  </a:cubicBezTo>
                  <a:cubicBezTo>
                    <a:pt x="701" y="873"/>
                    <a:pt x="868" y="840"/>
                    <a:pt x="1035" y="773"/>
                  </a:cubicBezTo>
                  <a:cubicBezTo>
                    <a:pt x="1202" y="706"/>
                    <a:pt x="1268" y="473"/>
                    <a:pt x="1235" y="306"/>
                  </a:cubicBezTo>
                  <a:cubicBezTo>
                    <a:pt x="1202" y="139"/>
                    <a:pt x="1101" y="6"/>
                    <a:pt x="901" y="6"/>
                  </a:cubicBezTo>
                  <a:cubicBezTo>
                    <a:pt x="870" y="2"/>
                    <a:pt x="839" y="0"/>
                    <a:pt x="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1"/>
            <p:cNvSpPr/>
            <p:nvPr/>
          </p:nvSpPr>
          <p:spPr>
            <a:xfrm>
              <a:off x="1833775" y="701425"/>
              <a:ext cx="29225" cy="26875"/>
            </a:xfrm>
            <a:custGeom>
              <a:avLst/>
              <a:gdLst/>
              <a:ahLst/>
              <a:cxnLst/>
              <a:rect l="l" t="t" r="r" b="b"/>
              <a:pathLst>
                <a:path w="1169" h="1075" extrusionOk="0">
                  <a:moveTo>
                    <a:pt x="644" y="0"/>
                  </a:moveTo>
                  <a:cubicBezTo>
                    <a:pt x="583" y="0"/>
                    <a:pt x="523" y="13"/>
                    <a:pt x="468" y="40"/>
                  </a:cubicBezTo>
                  <a:cubicBezTo>
                    <a:pt x="168" y="174"/>
                    <a:pt x="1" y="541"/>
                    <a:pt x="134" y="874"/>
                  </a:cubicBezTo>
                  <a:cubicBezTo>
                    <a:pt x="234" y="1008"/>
                    <a:pt x="301" y="1074"/>
                    <a:pt x="468" y="1074"/>
                  </a:cubicBezTo>
                  <a:cubicBezTo>
                    <a:pt x="735" y="1074"/>
                    <a:pt x="935" y="1008"/>
                    <a:pt x="1002" y="841"/>
                  </a:cubicBezTo>
                  <a:cubicBezTo>
                    <a:pt x="1168" y="607"/>
                    <a:pt x="1168" y="407"/>
                    <a:pt x="1068" y="207"/>
                  </a:cubicBezTo>
                  <a:cubicBezTo>
                    <a:pt x="972" y="86"/>
                    <a:pt x="805" y="0"/>
                    <a:pt x="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1"/>
            <p:cNvSpPr/>
            <p:nvPr/>
          </p:nvSpPr>
          <p:spPr>
            <a:xfrm>
              <a:off x="5949000" y="4440163"/>
              <a:ext cx="28375" cy="24625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768" y="0"/>
                  </a:moveTo>
                  <a:cubicBezTo>
                    <a:pt x="501" y="0"/>
                    <a:pt x="301" y="67"/>
                    <a:pt x="167" y="200"/>
                  </a:cubicBezTo>
                  <a:cubicBezTo>
                    <a:pt x="67" y="334"/>
                    <a:pt x="0" y="467"/>
                    <a:pt x="67" y="567"/>
                  </a:cubicBezTo>
                  <a:cubicBezTo>
                    <a:pt x="92" y="841"/>
                    <a:pt x="284" y="985"/>
                    <a:pt x="504" y="985"/>
                  </a:cubicBezTo>
                  <a:cubicBezTo>
                    <a:pt x="579" y="985"/>
                    <a:pt x="658" y="968"/>
                    <a:pt x="734" y="934"/>
                  </a:cubicBezTo>
                  <a:cubicBezTo>
                    <a:pt x="968" y="867"/>
                    <a:pt x="1134" y="501"/>
                    <a:pt x="1068" y="234"/>
                  </a:cubicBezTo>
                  <a:cubicBezTo>
                    <a:pt x="1001" y="67"/>
                    <a:pt x="934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1"/>
            <p:cNvSpPr/>
            <p:nvPr/>
          </p:nvSpPr>
          <p:spPr>
            <a:xfrm>
              <a:off x="2981275" y="999550"/>
              <a:ext cx="28375" cy="27775"/>
            </a:xfrm>
            <a:custGeom>
              <a:avLst/>
              <a:gdLst/>
              <a:ahLst/>
              <a:cxnLst/>
              <a:rect l="l" t="t" r="r" b="b"/>
              <a:pathLst>
                <a:path w="1135" h="1111" extrusionOk="0">
                  <a:moveTo>
                    <a:pt x="553" y="1"/>
                  </a:moveTo>
                  <a:cubicBezTo>
                    <a:pt x="416" y="1"/>
                    <a:pt x="283" y="58"/>
                    <a:pt x="200" y="140"/>
                  </a:cubicBezTo>
                  <a:cubicBezTo>
                    <a:pt x="0" y="407"/>
                    <a:pt x="0" y="807"/>
                    <a:pt x="267" y="1041"/>
                  </a:cubicBezTo>
                  <a:cubicBezTo>
                    <a:pt x="329" y="1082"/>
                    <a:pt x="404" y="1111"/>
                    <a:pt x="491" y="1111"/>
                  </a:cubicBezTo>
                  <a:cubicBezTo>
                    <a:pt x="545" y="1111"/>
                    <a:pt x="604" y="1100"/>
                    <a:pt x="667" y="1074"/>
                  </a:cubicBezTo>
                  <a:cubicBezTo>
                    <a:pt x="834" y="1007"/>
                    <a:pt x="1001" y="874"/>
                    <a:pt x="1034" y="674"/>
                  </a:cubicBezTo>
                  <a:cubicBezTo>
                    <a:pt x="1134" y="407"/>
                    <a:pt x="1034" y="207"/>
                    <a:pt x="801" y="73"/>
                  </a:cubicBezTo>
                  <a:cubicBezTo>
                    <a:pt x="724" y="22"/>
                    <a:pt x="638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1"/>
            <p:cNvSpPr/>
            <p:nvPr/>
          </p:nvSpPr>
          <p:spPr>
            <a:xfrm>
              <a:off x="6080350" y="1103200"/>
              <a:ext cx="32550" cy="25575"/>
            </a:xfrm>
            <a:custGeom>
              <a:avLst/>
              <a:gdLst/>
              <a:ahLst/>
              <a:cxnLst/>
              <a:rect l="l" t="t" r="r" b="b"/>
              <a:pathLst>
                <a:path w="1302" h="1023" extrusionOk="0">
                  <a:moveTo>
                    <a:pt x="900" y="1"/>
                  </a:moveTo>
                  <a:cubicBezTo>
                    <a:pt x="869" y="1"/>
                    <a:pt x="837" y="8"/>
                    <a:pt x="801" y="22"/>
                  </a:cubicBezTo>
                  <a:cubicBezTo>
                    <a:pt x="634" y="55"/>
                    <a:pt x="401" y="122"/>
                    <a:pt x="234" y="222"/>
                  </a:cubicBezTo>
                  <a:cubicBezTo>
                    <a:pt x="67" y="289"/>
                    <a:pt x="0" y="522"/>
                    <a:pt x="34" y="722"/>
                  </a:cubicBezTo>
                  <a:cubicBezTo>
                    <a:pt x="67" y="889"/>
                    <a:pt x="201" y="1023"/>
                    <a:pt x="401" y="1023"/>
                  </a:cubicBezTo>
                  <a:cubicBezTo>
                    <a:pt x="701" y="956"/>
                    <a:pt x="968" y="856"/>
                    <a:pt x="1168" y="689"/>
                  </a:cubicBezTo>
                  <a:cubicBezTo>
                    <a:pt x="1301" y="489"/>
                    <a:pt x="1301" y="355"/>
                    <a:pt x="1201" y="222"/>
                  </a:cubicBezTo>
                  <a:cubicBezTo>
                    <a:pt x="1096" y="91"/>
                    <a:pt x="1012" y="1"/>
                    <a:pt x="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1"/>
            <p:cNvSpPr/>
            <p:nvPr/>
          </p:nvSpPr>
          <p:spPr>
            <a:xfrm>
              <a:off x="6202925" y="718675"/>
              <a:ext cx="32550" cy="26500"/>
            </a:xfrm>
            <a:custGeom>
              <a:avLst/>
              <a:gdLst/>
              <a:ahLst/>
              <a:cxnLst/>
              <a:rect l="l" t="t" r="r" b="b"/>
              <a:pathLst>
                <a:path w="1302" h="1060" extrusionOk="0">
                  <a:moveTo>
                    <a:pt x="490" y="0"/>
                  </a:moveTo>
                  <a:cubicBezTo>
                    <a:pt x="378" y="0"/>
                    <a:pt x="248" y="44"/>
                    <a:pt x="168" y="125"/>
                  </a:cubicBezTo>
                  <a:cubicBezTo>
                    <a:pt x="68" y="259"/>
                    <a:pt x="1" y="425"/>
                    <a:pt x="134" y="592"/>
                  </a:cubicBezTo>
                  <a:cubicBezTo>
                    <a:pt x="301" y="826"/>
                    <a:pt x="568" y="959"/>
                    <a:pt x="801" y="1059"/>
                  </a:cubicBezTo>
                  <a:cubicBezTo>
                    <a:pt x="1002" y="1059"/>
                    <a:pt x="1168" y="992"/>
                    <a:pt x="1235" y="826"/>
                  </a:cubicBezTo>
                  <a:cubicBezTo>
                    <a:pt x="1302" y="659"/>
                    <a:pt x="1302" y="492"/>
                    <a:pt x="1135" y="392"/>
                  </a:cubicBezTo>
                  <a:cubicBezTo>
                    <a:pt x="1002" y="259"/>
                    <a:pt x="835" y="125"/>
                    <a:pt x="668" y="58"/>
                  </a:cubicBezTo>
                  <a:cubicBezTo>
                    <a:pt x="629" y="19"/>
                    <a:pt x="563" y="0"/>
                    <a:pt x="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1"/>
            <p:cNvSpPr/>
            <p:nvPr/>
          </p:nvSpPr>
          <p:spPr>
            <a:xfrm>
              <a:off x="5940250" y="455775"/>
              <a:ext cx="31700" cy="24550"/>
            </a:xfrm>
            <a:custGeom>
              <a:avLst/>
              <a:gdLst/>
              <a:ahLst/>
              <a:cxnLst/>
              <a:rect l="l" t="t" r="r" b="b"/>
              <a:pathLst>
                <a:path w="1268" h="982" extrusionOk="0">
                  <a:moveTo>
                    <a:pt x="601" y="0"/>
                  </a:moveTo>
                  <a:cubicBezTo>
                    <a:pt x="301" y="0"/>
                    <a:pt x="134" y="100"/>
                    <a:pt x="100" y="334"/>
                  </a:cubicBezTo>
                  <a:cubicBezTo>
                    <a:pt x="0" y="567"/>
                    <a:pt x="100" y="801"/>
                    <a:pt x="301" y="901"/>
                  </a:cubicBezTo>
                  <a:cubicBezTo>
                    <a:pt x="398" y="955"/>
                    <a:pt x="507" y="981"/>
                    <a:pt x="614" y="981"/>
                  </a:cubicBezTo>
                  <a:cubicBezTo>
                    <a:pt x="837" y="981"/>
                    <a:pt x="1055" y="870"/>
                    <a:pt x="1168" y="667"/>
                  </a:cubicBezTo>
                  <a:cubicBezTo>
                    <a:pt x="1268" y="567"/>
                    <a:pt x="1268" y="401"/>
                    <a:pt x="1135" y="267"/>
                  </a:cubicBezTo>
                  <a:cubicBezTo>
                    <a:pt x="934" y="134"/>
                    <a:pt x="768" y="0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2" name="Google Shape;1492;p11"/>
          <p:cNvGrpSpPr/>
          <p:nvPr/>
        </p:nvGrpSpPr>
        <p:grpSpPr>
          <a:xfrm>
            <a:off x="181475" y="1492000"/>
            <a:ext cx="604850" cy="1851100"/>
            <a:chOff x="1265250" y="479475"/>
            <a:chExt cx="604850" cy="1851100"/>
          </a:xfrm>
        </p:grpSpPr>
        <p:sp>
          <p:nvSpPr>
            <p:cNvPr id="1493" name="Google Shape;1493;p11"/>
            <p:cNvSpPr/>
            <p:nvPr/>
          </p:nvSpPr>
          <p:spPr>
            <a:xfrm>
              <a:off x="1672225" y="1284700"/>
              <a:ext cx="125100" cy="124275"/>
            </a:xfrm>
            <a:custGeom>
              <a:avLst/>
              <a:gdLst/>
              <a:ahLst/>
              <a:cxnLst/>
              <a:rect l="l" t="t" r="r" b="b"/>
              <a:pathLst>
                <a:path w="5004" h="4971" extrusionOk="0">
                  <a:moveTo>
                    <a:pt x="1435" y="0"/>
                  </a:moveTo>
                  <a:cubicBezTo>
                    <a:pt x="1301" y="34"/>
                    <a:pt x="1268" y="167"/>
                    <a:pt x="1301" y="234"/>
                  </a:cubicBezTo>
                  <a:cubicBezTo>
                    <a:pt x="1435" y="567"/>
                    <a:pt x="1568" y="968"/>
                    <a:pt x="1635" y="1268"/>
                  </a:cubicBezTo>
                  <a:cubicBezTo>
                    <a:pt x="1735" y="1535"/>
                    <a:pt x="1735" y="1868"/>
                    <a:pt x="1601" y="2169"/>
                  </a:cubicBezTo>
                  <a:cubicBezTo>
                    <a:pt x="1468" y="2469"/>
                    <a:pt x="1268" y="2702"/>
                    <a:pt x="1001" y="2869"/>
                  </a:cubicBezTo>
                  <a:lnTo>
                    <a:pt x="100" y="3369"/>
                  </a:lnTo>
                  <a:cubicBezTo>
                    <a:pt x="0" y="3436"/>
                    <a:pt x="0" y="3503"/>
                    <a:pt x="0" y="3603"/>
                  </a:cubicBezTo>
                  <a:cubicBezTo>
                    <a:pt x="25" y="3652"/>
                    <a:pt x="85" y="3683"/>
                    <a:pt x="141" y="3683"/>
                  </a:cubicBezTo>
                  <a:cubicBezTo>
                    <a:pt x="162" y="3683"/>
                    <a:pt x="182" y="3679"/>
                    <a:pt x="200" y="3670"/>
                  </a:cubicBezTo>
                  <a:cubicBezTo>
                    <a:pt x="534" y="3536"/>
                    <a:pt x="867" y="3369"/>
                    <a:pt x="1201" y="3269"/>
                  </a:cubicBezTo>
                  <a:cubicBezTo>
                    <a:pt x="1380" y="3216"/>
                    <a:pt x="1558" y="3181"/>
                    <a:pt x="1737" y="3181"/>
                  </a:cubicBezTo>
                  <a:cubicBezTo>
                    <a:pt x="1892" y="3181"/>
                    <a:pt x="2047" y="3207"/>
                    <a:pt x="2202" y="3269"/>
                  </a:cubicBezTo>
                  <a:cubicBezTo>
                    <a:pt x="2535" y="3369"/>
                    <a:pt x="2802" y="3603"/>
                    <a:pt x="3002" y="3936"/>
                  </a:cubicBezTo>
                  <a:cubicBezTo>
                    <a:pt x="3169" y="4203"/>
                    <a:pt x="3303" y="4604"/>
                    <a:pt x="3469" y="4870"/>
                  </a:cubicBezTo>
                  <a:cubicBezTo>
                    <a:pt x="3503" y="4904"/>
                    <a:pt x="3536" y="4971"/>
                    <a:pt x="3636" y="4971"/>
                  </a:cubicBezTo>
                  <a:cubicBezTo>
                    <a:pt x="3703" y="4971"/>
                    <a:pt x="3703" y="4870"/>
                    <a:pt x="3703" y="4804"/>
                  </a:cubicBezTo>
                  <a:lnTo>
                    <a:pt x="3436" y="3803"/>
                  </a:lnTo>
                  <a:cubicBezTo>
                    <a:pt x="3336" y="3503"/>
                    <a:pt x="3369" y="3169"/>
                    <a:pt x="3469" y="2836"/>
                  </a:cubicBezTo>
                  <a:cubicBezTo>
                    <a:pt x="3603" y="2535"/>
                    <a:pt x="3770" y="2235"/>
                    <a:pt x="4036" y="2035"/>
                  </a:cubicBezTo>
                  <a:cubicBezTo>
                    <a:pt x="4337" y="1835"/>
                    <a:pt x="4670" y="1668"/>
                    <a:pt x="4970" y="1501"/>
                  </a:cubicBezTo>
                  <a:cubicBezTo>
                    <a:pt x="4970" y="1501"/>
                    <a:pt x="5004" y="1468"/>
                    <a:pt x="4970" y="1468"/>
                  </a:cubicBezTo>
                  <a:cubicBezTo>
                    <a:pt x="4837" y="1535"/>
                    <a:pt x="4804" y="1501"/>
                    <a:pt x="4804" y="1535"/>
                  </a:cubicBezTo>
                  <a:cubicBezTo>
                    <a:pt x="4503" y="1668"/>
                    <a:pt x="4237" y="1802"/>
                    <a:pt x="3936" y="1868"/>
                  </a:cubicBezTo>
                  <a:cubicBezTo>
                    <a:pt x="3781" y="1926"/>
                    <a:pt x="3626" y="1962"/>
                    <a:pt x="3471" y="1962"/>
                  </a:cubicBezTo>
                  <a:cubicBezTo>
                    <a:pt x="3359" y="1962"/>
                    <a:pt x="3248" y="1944"/>
                    <a:pt x="3136" y="1902"/>
                  </a:cubicBezTo>
                  <a:cubicBezTo>
                    <a:pt x="2902" y="1868"/>
                    <a:pt x="2635" y="1702"/>
                    <a:pt x="2435" y="1535"/>
                  </a:cubicBezTo>
                  <a:cubicBezTo>
                    <a:pt x="2235" y="1368"/>
                    <a:pt x="2102" y="1168"/>
                    <a:pt x="2002" y="868"/>
                  </a:cubicBezTo>
                  <a:cubicBezTo>
                    <a:pt x="1902" y="634"/>
                    <a:pt x="1801" y="367"/>
                    <a:pt x="1668" y="134"/>
                  </a:cubicBezTo>
                  <a:cubicBezTo>
                    <a:pt x="1635" y="34"/>
                    <a:pt x="1501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1"/>
            <p:cNvSpPr/>
            <p:nvPr/>
          </p:nvSpPr>
          <p:spPr>
            <a:xfrm>
              <a:off x="1657100" y="2024625"/>
              <a:ext cx="32550" cy="25850"/>
            </a:xfrm>
            <a:custGeom>
              <a:avLst/>
              <a:gdLst/>
              <a:ahLst/>
              <a:cxnLst/>
              <a:rect l="l" t="t" r="r" b="b"/>
              <a:pathLst>
                <a:path w="1302" h="1034" extrusionOk="0">
                  <a:moveTo>
                    <a:pt x="469" y="1"/>
                  </a:moveTo>
                  <a:cubicBezTo>
                    <a:pt x="348" y="1"/>
                    <a:pt x="225" y="52"/>
                    <a:pt x="134" y="166"/>
                  </a:cubicBezTo>
                  <a:cubicBezTo>
                    <a:pt x="1" y="300"/>
                    <a:pt x="1" y="466"/>
                    <a:pt x="101" y="633"/>
                  </a:cubicBezTo>
                  <a:cubicBezTo>
                    <a:pt x="267" y="833"/>
                    <a:pt x="568" y="967"/>
                    <a:pt x="801" y="1033"/>
                  </a:cubicBezTo>
                  <a:cubicBezTo>
                    <a:pt x="1035" y="1033"/>
                    <a:pt x="1201" y="967"/>
                    <a:pt x="1235" y="833"/>
                  </a:cubicBezTo>
                  <a:cubicBezTo>
                    <a:pt x="1302" y="667"/>
                    <a:pt x="1268" y="500"/>
                    <a:pt x="1135" y="366"/>
                  </a:cubicBezTo>
                  <a:cubicBezTo>
                    <a:pt x="968" y="233"/>
                    <a:pt x="801" y="133"/>
                    <a:pt x="634" y="33"/>
                  </a:cubicBezTo>
                  <a:cubicBezTo>
                    <a:pt x="582" y="12"/>
                    <a:pt x="525" y="1"/>
                    <a:pt x="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1"/>
            <p:cNvSpPr/>
            <p:nvPr/>
          </p:nvSpPr>
          <p:spPr>
            <a:xfrm>
              <a:off x="1840050" y="2305725"/>
              <a:ext cx="30050" cy="24850"/>
            </a:xfrm>
            <a:custGeom>
              <a:avLst/>
              <a:gdLst/>
              <a:ahLst/>
              <a:cxnLst/>
              <a:rect l="l" t="t" r="r" b="b"/>
              <a:pathLst>
                <a:path w="1202" h="994" extrusionOk="0">
                  <a:moveTo>
                    <a:pt x="622" y="1"/>
                  </a:moveTo>
                  <a:cubicBezTo>
                    <a:pt x="576" y="1"/>
                    <a:pt x="534" y="9"/>
                    <a:pt x="501" y="26"/>
                  </a:cubicBezTo>
                  <a:cubicBezTo>
                    <a:pt x="301" y="59"/>
                    <a:pt x="167" y="226"/>
                    <a:pt x="100" y="393"/>
                  </a:cubicBezTo>
                  <a:cubicBezTo>
                    <a:pt x="0" y="560"/>
                    <a:pt x="0" y="726"/>
                    <a:pt x="134" y="860"/>
                  </a:cubicBezTo>
                  <a:cubicBezTo>
                    <a:pt x="200" y="960"/>
                    <a:pt x="334" y="993"/>
                    <a:pt x="501" y="993"/>
                  </a:cubicBezTo>
                  <a:lnTo>
                    <a:pt x="634" y="993"/>
                  </a:lnTo>
                  <a:cubicBezTo>
                    <a:pt x="934" y="960"/>
                    <a:pt x="1134" y="793"/>
                    <a:pt x="1168" y="526"/>
                  </a:cubicBezTo>
                  <a:cubicBezTo>
                    <a:pt x="1201" y="393"/>
                    <a:pt x="1168" y="293"/>
                    <a:pt x="1034" y="193"/>
                  </a:cubicBezTo>
                  <a:cubicBezTo>
                    <a:pt x="968" y="126"/>
                    <a:pt x="834" y="59"/>
                    <a:pt x="768" y="26"/>
                  </a:cubicBezTo>
                  <a:cubicBezTo>
                    <a:pt x="717" y="9"/>
                    <a:pt x="667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1"/>
            <p:cNvSpPr/>
            <p:nvPr/>
          </p:nvSpPr>
          <p:spPr>
            <a:xfrm>
              <a:off x="1582975" y="1141575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55"/>
                  </a:cubicBezTo>
                  <a:cubicBezTo>
                    <a:pt x="201" y="822"/>
                    <a:pt x="368" y="889"/>
                    <a:pt x="535" y="922"/>
                  </a:cubicBezTo>
                  <a:cubicBezTo>
                    <a:pt x="701" y="922"/>
                    <a:pt x="835" y="889"/>
                    <a:pt x="902" y="822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1"/>
            <p:cNvSpPr/>
            <p:nvPr/>
          </p:nvSpPr>
          <p:spPr>
            <a:xfrm>
              <a:off x="1455400" y="848100"/>
              <a:ext cx="31700" cy="28275"/>
            </a:xfrm>
            <a:custGeom>
              <a:avLst/>
              <a:gdLst/>
              <a:ahLst/>
              <a:cxnLst/>
              <a:rect l="l" t="t" r="r" b="b"/>
              <a:pathLst>
                <a:path w="1268" h="1131" extrusionOk="0">
                  <a:moveTo>
                    <a:pt x="495" y="0"/>
                  </a:moveTo>
                  <a:cubicBezTo>
                    <a:pt x="386" y="0"/>
                    <a:pt x="261" y="44"/>
                    <a:pt x="167" y="119"/>
                  </a:cubicBezTo>
                  <a:cubicBezTo>
                    <a:pt x="34" y="252"/>
                    <a:pt x="0" y="385"/>
                    <a:pt x="34" y="586"/>
                  </a:cubicBezTo>
                  <a:cubicBezTo>
                    <a:pt x="234" y="819"/>
                    <a:pt x="434" y="1053"/>
                    <a:pt x="667" y="1119"/>
                  </a:cubicBezTo>
                  <a:cubicBezTo>
                    <a:pt x="720" y="1127"/>
                    <a:pt x="769" y="1131"/>
                    <a:pt x="814" y="1131"/>
                  </a:cubicBezTo>
                  <a:cubicBezTo>
                    <a:pt x="971" y="1131"/>
                    <a:pt x="1083" y="1082"/>
                    <a:pt x="1134" y="952"/>
                  </a:cubicBezTo>
                  <a:cubicBezTo>
                    <a:pt x="1268" y="786"/>
                    <a:pt x="1268" y="619"/>
                    <a:pt x="1134" y="485"/>
                  </a:cubicBezTo>
                  <a:cubicBezTo>
                    <a:pt x="1001" y="319"/>
                    <a:pt x="868" y="219"/>
                    <a:pt x="701" y="85"/>
                  </a:cubicBezTo>
                  <a:cubicBezTo>
                    <a:pt x="657" y="27"/>
                    <a:pt x="581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1"/>
            <p:cNvSpPr/>
            <p:nvPr/>
          </p:nvSpPr>
          <p:spPr>
            <a:xfrm>
              <a:off x="1378475" y="479475"/>
              <a:ext cx="30875" cy="24600"/>
            </a:xfrm>
            <a:custGeom>
              <a:avLst/>
              <a:gdLst/>
              <a:ahLst/>
              <a:cxnLst/>
              <a:rect l="l" t="t" r="r" b="b"/>
              <a:pathLst>
                <a:path w="1235" h="984" extrusionOk="0">
                  <a:moveTo>
                    <a:pt x="545" y="1"/>
                  </a:moveTo>
                  <a:cubicBezTo>
                    <a:pt x="344" y="1"/>
                    <a:pt x="158" y="99"/>
                    <a:pt x="100" y="274"/>
                  </a:cubicBezTo>
                  <a:cubicBezTo>
                    <a:pt x="0" y="474"/>
                    <a:pt x="33" y="741"/>
                    <a:pt x="234" y="841"/>
                  </a:cubicBezTo>
                  <a:cubicBezTo>
                    <a:pt x="331" y="939"/>
                    <a:pt x="458" y="984"/>
                    <a:pt x="589" y="984"/>
                  </a:cubicBezTo>
                  <a:cubicBezTo>
                    <a:pt x="773" y="984"/>
                    <a:pt x="965" y="896"/>
                    <a:pt x="1101" y="741"/>
                  </a:cubicBezTo>
                  <a:cubicBezTo>
                    <a:pt x="1168" y="608"/>
                    <a:pt x="1234" y="474"/>
                    <a:pt x="1134" y="307"/>
                  </a:cubicBezTo>
                  <a:cubicBezTo>
                    <a:pt x="1001" y="174"/>
                    <a:pt x="834" y="74"/>
                    <a:pt x="634" y="7"/>
                  </a:cubicBezTo>
                  <a:cubicBezTo>
                    <a:pt x="604" y="3"/>
                    <a:pt x="575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1"/>
            <p:cNvSpPr/>
            <p:nvPr/>
          </p:nvSpPr>
          <p:spPr>
            <a:xfrm>
              <a:off x="1419525" y="1407600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22"/>
                  </a:cubicBezTo>
                  <a:cubicBezTo>
                    <a:pt x="201" y="788"/>
                    <a:pt x="368" y="888"/>
                    <a:pt x="535" y="922"/>
                  </a:cubicBezTo>
                  <a:cubicBezTo>
                    <a:pt x="701" y="922"/>
                    <a:pt x="835" y="888"/>
                    <a:pt x="902" y="788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1"/>
            <p:cNvSpPr/>
            <p:nvPr/>
          </p:nvSpPr>
          <p:spPr>
            <a:xfrm>
              <a:off x="1265250" y="2056100"/>
              <a:ext cx="29225" cy="29400"/>
            </a:xfrm>
            <a:custGeom>
              <a:avLst/>
              <a:gdLst/>
              <a:ahLst/>
              <a:cxnLst/>
              <a:rect l="l" t="t" r="r" b="b"/>
              <a:pathLst>
                <a:path w="1169" h="1176" extrusionOk="0">
                  <a:moveTo>
                    <a:pt x="758" y="1"/>
                  </a:moveTo>
                  <a:cubicBezTo>
                    <a:pt x="707" y="1"/>
                    <a:pt x="654" y="12"/>
                    <a:pt x="601" y="33"/>
                  </a:cubicBezTo>
                  <a:cubicBezTo>
                    <a:pt x="334" y="167"/>
                    <a:pt x="101" y="367"/>
                    <a:pt x="34" y="634"/>
                  </a:cubicBezTo>
                  <a:cubicBezTo>
                    <a:pt x="1" y="834"/>
                    <a:pt x="34" y="1000"/>
                    <a:pt x="168" y="1101"/>
                  </a:cubicBezTo>
                  <a:cubicBezTo>
                    <a:pt x="251" y="1151"/>
                    <a:pt x="334" y="1176"/>
                    <a:pt x="409" y="1176"/>
                  </a:cubicBezTo>
                  <a:cubicBezTo>
                    <a:pt x="485" y="1176"/>
                    <a:pt x="551" y="1151"/>
                    <a:pt x="601" y="1101"/>
                  </a:cubicBezTo>
                  <a:cubicBezTo>
                    <a:pt x="768" y="967"/>
                    <a:pt x="902" y="834"/>
                    <a:pt x="1035" y="700"/>
                  </a:cubicBezTo>
                  <a:cubicBezTo>
                    <a:pt x="1168" y="600"/>
                    <a:pt x="1168" y="333"/>
                    <a:pt x="1035" y="167"/>
                  </a:cubicBezTo>
                  <a:cubicBezTo>
                    <a:pt x="967" y="53"/>
                    <a:pt x="867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1"/>
            <p:cNvSpPr/>
            <p:nvPr/>
          </p:nvSpPr>
          <p:spPr>
            <a:xfrm>
              <a:off x="1467900" y="1739450"/>
              <a:ext cx="28375" cy="27950"/>
            </a:xfrm>
            <a:custGeom>
              <a:avLst/>
              <a:gdLst/>
              <a:ahLst/>
              <a:cxnLst/>
              <a:rect l="l" t="t" r="r" b="b"/>
              <a:pathLst>
                <a:path w="1135" h="1118" extrusionOk="0">
                  <a:moveTo>
                    <a:pt x="558" y="0"/>
                  </a:moveTo>
                  <a:cubicBezTo>
                    <a:pt x="420" y="0"/>
                    <a:pt x="284" y="53"/>
                    <a:pt x="201" y="157"/>
                  </a:cubicBezTo>
                  <a:cubicBezTo>
                    <a:pt x="1" y="390"/>
                    <a:pt x="1" y="824"/>
                    <a:pt x="268" y="1024"/>
                  </a:cubicBezTo>
                  <a:cubicBezTo>
                    <a:pt x="326" y="1082"/>
                    <a:pt x="395" y="1118"/>
                    <a:pt x="476" y="1118"/>
                  </a:cubicBezTo>
                  <a:cubicBezTo>
                    <a:pt x="534" y="1118"/>
                    <a:pt x="598" y="1099"/>
                    <a:pt x="668" y="1057"/>
                  </a:cubicBezTo>
                  <a:cubicBezTo>
                    <a:pt x="835" y="991"/>
                    <a:pt x="1001" y="857"/>
                    <a:pt x="1035" y="657"/>
                  </a:cubicBezTo>
                  <a:cubicBezTo>
                    <a:pt x="1135" y="424"/>
                    <a:pt x="1035" y="190"/>
                    <a:pt x="801" y="57"/>
                  </a:cubicBezTo>
                  <a:cubicBezTo>
                    <a:pt x="726" y="19"/>
                    <a:pt x="642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02" name="Google Shape;150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689557">
            <a:off x="219678" y="-83373"/>
            <a:ext cx="696874" cy="12161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1503" name="Google Shape;150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6137" y="-361625"/>
            <a:ext cx="2012426" cy="1676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4" name="Google Shape;1504;p11"/>
          <p:cNvGrpSpPr/>
          <p:nvPr/>
        </p:nvGrpSpPr>
        <p:grpSpPr>
          <a:xfrm rot="-340207">
            <a:off x="3058054" y="4097248"/>
            <a:ext cx="616221" cy="686270"/>
            <a:chOff x="3864125" y="3515575"/>
            <a:chExt cx="616225" cy="686275"/>
          </a:xfrm>
        </p:grpSpPr>
        <p:sp>
          <p:nvSpPr>
            <p:cNvPr id="1505" name="Google Shape;1505;p11"/>
            <p:cNvSpPr/>
            <p:nvPr/>
          </p:nvSpPr>
          <p:spPr>
            <a:xfrm>
              <a:off x="4316075" y="3562875"/>
              <a:ext cx="4725" cy="56000"/>
            </a:xfrm>
            <a:custGeom>
              <a:avLst/>
              <a:gdLst/>
              <a:ahLst/>
              <a:cxnLst/>
              <a:rect l="l" t="t" r="r" b="b"/>
              <a:pathLst>
                <a:path w="189" h="2240" extrusionOk="0">
                  <a:moveTo>
                    <a:pt x="105" y="1"/>
                  </a:moveTo>
                  <a:cubicBezTo>
                    <a:pt x="84" y="1"/>
                    <a:pt x="84" y="42"/>
                    <a:pt x="84" y="42"/>
                  </a:cubicBezTo>
                  <a:cubicBezTo>
                    <a:pt x="84" y="63"/>
                    <a:pt x="63" y="84"/>
                    <a:pt x="63" y="105"/>
                  </a:cubicBezTo>
                  <a:cubicBezTo>
                    <a:pt x="22" y="147"/>
                    <a:pt x="1" y="189"/>
                    <a:pt x="1" y="252"/>
                  </a:cubicBezTo>
                  <a:lnTo>
                    <a:pt x="1" y="398"/>
                  </a:lnTo>
                  <a:lnTo>
                    <a:pt x="1" y="733"/>
                  </a:lnTo>
                  <a:cubicBezTo>
                    <a:pt x="1" y="1235"/>
                    <a:pt x="22" y="1737"/>
                    <a:pt x="22" y="2239"/>
                  </a:cubicBezTo>
                  <a:cubicBezTo>
                    <a:pt x="84" y="1842"/>
                    <a:pt x="126" y="1423"/>
                    <a:pt x="168" y="1005"/>
                  </a:cubicBezTo>
                  <a:cubicBezTo>
                    <a:pt x="189" y="796"/>
                    <a:pt x="189" y="607"/>
                    <a:pt x="189" y="398"/>
                  </a:cubicBezTo>
                  <a:lnTo>
                    <a:pt x="189" y="252"/>
                  </a:lnTo>
                  <a:cubicBezTo>
                    <a:pt x="189" y="210"/>
                    <a:pt x="168" y="168"/>
                    <a:pt x="168" y="147"/>
                  </a:cubicBezTo>
                  <a:cubicBezTo>
                    <a:pt x="168" y="105"/>
                    <a:pt x="126" y="84"/>
                    <a:pt x="126" y="63"/>
                  </a:cubicBezTo>
                  <a:cubicBezTo>
                    <a:pt x="105" y="42"/>
                    <a:pt x="105" y="42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1"/>
            <p:cNvSpPr/>
            <p:nvPr/>
          </p:nvSpPr>
          <p:spPr>
            <a:xfrm>
              <a:off x="4244425" y="3572825"/>
              <a:ext cx="77950" cy="188325"/>
            </a:xfrm>
            <a:custGeom>
              <a:avLst/>
              <a:gdLst/>
              <a:ahLst/>
              <a:cxnLst/>
              <a:rect l="l" t="t" r="r" b="b"/>
              <a:pathLst>
                <a:path w="3118" h="7533" extrusionOk="0">
                  <a:moveTo>
                    <a:pt x="3055" y="0"/>
                  </a:moveTo>
                  <a:lnTo>
                    <a:pt x="3055" y="63"/>
                  </a:lnTo>
                  <a:cubicBezTo>
                    <a:pt x="3013" y="167"/>
                    <a:pt x="3013" y="293"/>
                    <a:pt x="2992" y="419"/>
                  </a:cubicBezTo>
                  <a:cubicBezTo>
                    <a:pt x="2992" y="544"/>
                    <a:pt x="2971" y="711"/>
                    <a:pt x="2950" y="837"/>
                  </a:cubicBezTo>
                  <a:cubicBezTo>
                    <a:pt x="2888" y="1109"/>
                    <a:pt x="2888" y="1339"/>
                    <a:pt x="2867" y="1590"/>
                  </a:cubicBezTo>
                  <a:cubicBezTo>
                    <a:pt x="2846" y="1862"/>
                    <a:pt x="2804" y="2092"/>
                    <a:pt x="2783" y="2364"/>
                  </a:cubicBezTo>
                  <a:cubicBezTo>
                    <a:pt x="2741" y="2616"/>
                    <a:pt x="2699" y="2888"/>
                    <a:pt x="2678" y="3139"/>
                  </a:cubicBezTo>
                  <a:cubicBezTo>
                    <a:pt x="2657" y="3411"/>
                    <a:pt x="2595" y="3641"/>
                    <a:pt x="2532" y="3892"/>
                  </a:cubicBezTo>
                  <a:cubicBezTo>
                    <a:pt x="2490" y="3996"/>
                    <a:pt x="2448" y="4122"/>
                    <a:pt x="2427" y="4227"/>
                  </a:cubicBezTo>
                  <a:cubicBezTo>
                    <a:pt x="2364" y="4352"/>
                    <a:pt x="2344" y="4457"/>
                    <a:pt x="2281" y="4561"/>
                  </a:cubicBezTo>
                  <a:cubicBezTo>
                    <a:pt x="2218" y="4750"/>
                    <a:pt x="2113" y="4980"/>
                    <a:pt x="2030" y="5168"/>
                  </a:cubicBezTo>
                  <a:lnTo>
                    <a:pt x="1800" y="5649"/>
                  </a:lnTo>
                  <a:lnTo>
                    <a:pt x="1800" y="5629"/>
                  </a:lnTo>
                  <a:cubicBezTo>
                    <a:pt x="1758" y="5670"/>
                    <a:pt x="1716" y="5733"/>
                    <a:pt x="1695" y="5775"/>
                  </a:cubicBezTo>
                  <a:cubicBezTo>
                    <a:pt x="1632" y="5838"/>
                    <a:pt x="1611" y="5859"/>
                    <a:pt x="1590" y="5901"/>
                  </a:cubicBezTo>
                  <a:cubicBezTo>
                    <a:pt x="1507" y="6005"/>
                    <a:pt x="1423" y="6131"/>
                    <a:pt x="1360" y="6193"/>
                  </a:cubicBezTo>
                  <a:cubicBezTo>
                    <a:pt x="1276" y="6298"/>
                    <a:pt x="1172" y="6382"/>
                    <a:pt x="1088" y="6486"/>
                  </a:cubicBezTo>
                  <a:cubicBezTo>
                    <a:pt x="732" y="6842"/>
                    <a:pt x="356" y="7198"/>
                    <a:pt x="0" y="7533"/>
                  </a:cubicBezTo>
                  <a:cubicBezTo>
                    <a:pt x="167" y="7407"/>
                    <a:pt x="335" y="7240"/>
                    <a:pt x="628" y="7093"/>
                  </a:cubicBezTo>
                  <a:cubicBezTo>
                    <a:pt x="774" y="6989"/>
                    <a:pt x="900" y="6884"/>
                    <a:pt x="1067" y="6737"/>
                  </a:cubicBezTo>
                  <a:cubicBezTo>
                    <a:pt x="1130" y="6696"/>
                    <a:pt x="1214" y="6633"/>
                    <a:pt x="1297" y="6570"/>
                  </a:cubicBezTo>
                  <a:cubicBezTo>
                    <a:pt x="1381" y="6486"/>
                    <a:pt x="1444" y="6424"/>
                    <a:pt x="1527" y="6361"/>
                  </a:cubicBezTo>
                  <a:lnTo>
                    <a:pt x="1716" y="6173"/>
                  </a:lnTo>
                  <a:cubicBezTo>
                    <a:pt x="1800" y="6089"/>
                    <a:pt x="1862" y="6047"/>
                    <a:pt x="1925" y="5963"/>
                  </a:cubicBezTo>
                  <a:cubicBezTo>
                    <a:pt x="2009" y="5859"/>
                    <a:pt x="2113" y="5754"/>
                    <a:pt x="2155" y="5629"/>
                  </a:cubicBezTo>
                  <a:cubicBezTo>
                    <a:pt x="2239" y="5524"/>
                    <a:pt x="2281" y="5398"/>
                    <a:pt x="2344" y="5294"/>
                  </a:cubicBezTo>
                  <a:cubicBezTo>
                    <a:pt x="2448" y="5043"/>
                    <a:pt x="2553" y="4812"/>
                    <a:pt x="2636" y="4582"/>
                  </a:cubicBezTo>
                  <a:cubicBezTo>
                    <a:pt x="2699" y="4352"/>
                    <a:pt x="2783" y="4101"/>
                    <a:pt x="2867" y="3850"/>
                  </a:cubicBezTo>
                  <a:cubicBezTo>
                    <a:pt x="2950" y="3578"/>
                    <a:pt x="2992" y="3348"/>
                    <a:pt x="3013" y="3097"/>
                  </a:cubicBezTo>
                  <a:lnTo>
                    <a:pt x="3097" y="2302"/>
                  </a:lnTo>
                  <a:cubicBezTo>
                    <a:pt x="3097" y="2051"/>
                    <a:pt x="3118" y="1799"/>
                    <a:pt x="3118" y="1548"/>
                  </a:cubicBezTo>
                  <a:cubicBezTo>
                    <a:pt x="3118" y="1276"/>
                    <a:pt x="3118" y="1025"/>
                    <a:pt x="3097" y="753"/>
                  </a:cubicBezTo>
                  <a:cubicBezTo>
                    <a:pt x="3097" y="628"/>
                    <a:pt x="3076" y="481"/>
                    <a:pt x="3076" y="335"/>
                  </a:cubicBezTo>
                  <a:cubicBezTo>
                    <a:pt x="3076" y="209"/>
                    <a:pt x="3055" y="105"/>
                    <a:pt x="30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1"/>
            <p:cNvSpPr/>
            <p:nvPr/>
          </p:nvSpPr>
          <p:spPr>
            <a:xfrm>
              <a:off x="4219825" y="3744375"/>
              <a:ext cx="46575" cy="34550"/>
            </a:xfrm>
            <a:custGeom>
              <a:avLst/>
              <a:gdLst/>
              <a:ahLst/>
              <a:cxnLst/>
              <a:rect l="l" t="t" r="r" b="b"/>
              <a:pathLst>
                <a:path w="1863" h="1382" extrusionOk="0">
                  <a:moveTo>
                    <a:pt x="1863" y="1"/>
                  </a:moveTo>
                  <a:cubicBezTo>
                    <a:pt x="1842" y="1"/>
                    <a:pt x="1842" y="22"/>
                    <a:pt x="1821" y="22"/>
                  </a:cubicBezTo>
                  <a:cubicBezTo>
                    <a:pt x="1654" y="106"/>
                    <a:pt x="1507" y="147"/>
                    <a:pt x="1361" y="231"/>
                  </a:cubicBezTo>
                  <a:cubicBezTo>
                    <a:pt x="1193" y="336"/>
                    <a:pt x="1047" y="440"/>
                    <a:pt x="900" y="566"/>
                  </a:cubicBezTo>
                  <a:cubicBezTo>
                    <a:pt x="607" y="838"/>
                    <a:pt x="294" y="1110"/>
                    <a:pt x="1" y="1382"/>
                  </a:cubicBezTo>
                  <a:cubicBezTo>
                    <a:pt x="189" y="1256"/>
                    <a:pt x="398" y="1152"/>
                    <a:pt x="607" y="984"/>
                  </a:cubicBezTo>
                  <a:cubicBezTo>
                    <a:pt x="754" y="859"/>
                    <a:pt x="942" y="754"/>
                    <a:pt x="1110" y="629"/>
                  </a:cubicBezTo>
                  <a:cubicBezTo>
                    <a:pt x="1172" y="566"/>
                    <a:pt x="1277" y="482"/>
                    <a:pt x="1361" y="440"/>
                  </a:cubicBezTo>
                  <a:cubicBezTo>
                    <a:pt x="1444" y="378"/>
                    <a:pt x="1486" y="336"/>
                    <a:pt x="1570" y="273"/>
                  </a:cubicBezTo>
                  <a:cubicBezTo>
                    <a:pt x="1654" y="231"/>
                    <a:pt x="1737" y="147"/>
                    <a:pt x="1779" y="106"/>
                  </a:cubicBezTo>
                  <a:cubicBezTo>
                    <a:pt x="1821" y="64"/>
                    <a:pt x="1842" y="22"/>
                    <a:pt x="18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1"/>
            <p:cNvSpPr/>
            <p:nvPr/>
          </p:nvSpPr>
          <p:spPr>
            <a:xfrm>
              <a:off x="4210925" y="3717175"/>
              <a:ext cx="79025" cy="80075"/>
            </a:xfrm>
            <a:custGeom>
              <a:avLst/>
              <a:gdLst/>
              <a:ahLst/>
              <a:cxnLst/>
              <a:rect l="l" t="t" r="r" b="b"/>
              <a:pathLst>
                <a:path w="3161" h="3203" extrusionOk="0">
                  <a:moveTo>
                    <a:pt x="3160" y="1"/>
                  </a:moveTo>
                  <a:cubicBezTo>
                    <a:pt x="3140" y="1"/>
                    <a:pt x="3140" y="22"/>
                    <a:pt x="3140" y="22"/>
                  </a:cubicBezTo>
                  <a:cubicBezTo>
                    <a:pt x="3077" y="85"/>
                    <a:pt x="3035" y="168"/>
                    <a:pt x="2972" y="210"/>
                  </a:cubicBezTo>
                  <a:cubicBezTo>
                    <a:pt x="2847" y="315"/>
                    <a:pt x="2742" y="419"/>
                    <a:pt x="2616" y="524"/>
                  </a:cubicBezTo>
                  <a:cubicBezTo>
                    <a:pt x="2428" y="650"/>
                    <a:pt x="2219" y="796"/>
                    <a:pt x="2031" y="943"/>
                  </a:cubicBezTo>
                  <a:cubicBezTo>
                    <a:pt x="1926" y="1026"/>
                    <a:pt x="1842" y="1131"/>
                    <a:pt x="1759" y="1215"/>
                  </a:cubicBezTo>
                  <a:cubicBezTo>
                    <a:pt x="1654" y="1319"/>
                    <a:pt x="1528" y="1403"/>
                    <a:pt x="1445" y="1487"/>
                  </a:cubicBezTo>
                  <a:cubicBezTo>
                    <a:pt x="1256" y="1675"/>
                    <a:pt x="1089" y="1842"/>
                    <a:pt x="922" y="1989"/>
                  </a:cubicBezTo>
                  <a:cubicBezTo>
                    <a:pt x="733" y="2177"/>
                    <a:pt x="545" y="2365"/>
                    <a:pt x="399" y="2533"/>
                  </a:cubicBezTo>
                  <a:cubicBezTo>
                    <a:pt x="315" y="2616"/>
                    <a:pt x="210" y="2721"/>
                    <a:pt x="147" y="2826"/>
                  </a:cubicBezTo>
                  <a:cubicBezTo>
                    <a:pt x="106" y="2930"/>
                    <a:pt x="43" y="3056"/>
                    <a:pt x="1" y="3202"/>
                  </a:cubicBezTo>
                  <a:cubicBezTo>
                    <a:pt x="85" y="3119"/>
                    <a:pt x="127" y="3035"/>
                    <a:pt x="147" y="2909"/>
                  </a:cubicBezTo>
                  <a:lnTo>
                    <a:pt x="231" y="2826"/>
                  </a:lnTo>
                  <a:lnTo>
                    <a:pt x="252" y="2805"/>
                  </a:lnTo>
                  <a:cubicBezTo>
                    <a:pt x="357" y="2700"/>
                    <a:pt x="461" y="2616"/>
                    <a:pt x="608" y="2512"/>
                  </a:cubicBezTo>
                  <a:cubicBezTo>
                    <a:pt x="733" y="2428"/>
                    <a:pt x="859" y="2323"/>
                    <a:pt x="984" y="2219"/>
                  </a:cubicBezTo>
                  <a:cubicBezTo>
                    <a:pt x="984" y="2198"/>
                    <a:pt x="1005" y="2198"/>
                    <a:pt x="1047" y="2177"/>
                  </a:cubicBezTo>
                  <a:lnTo>
                    <a:pt x="1005" y="2177"/>
                  </a:lnTo>
                  <a:cubicBezTo>
                    <a:pt x="1047" y="2177"/>
                    <a:pt x="1047" y="2156"/>
                    <a:pt x="1068" y="2156"/>
                  </a:cubicBezTo>
                  <a:cubicBezTo>
                    <a:pt x="1173" y="2072"/>
                    <a:pt x="1277" y="1989"/>
                    <a:pt x="1361" y="1905"/>
                  </a:cubicBezTo>
                  <a:cubicBezTo>
                    <a:pt x="1466" y="1842"/>
                    <a:pt x="1549" y="1738"/>
                    <a:pt x="1654" y="1654"/>
                  </a:cubicBezTo>
                  <a:cubicBezTo>
                    <a:pt x="1717" y="1549"/>
                    <a:pt x="1821" y="1466"/>
                    <a:pt x="1926" y="1361"/>
                  </a:cubicBezTo>
                  <a:cubicBezTo>
                    <a:pt x="2031" y="1277"/>
                    <a:pt x="2114" y="1173"/>
                    <a:pt x="2219" y="1110"/>
                  </a:cubicBezTo>
                  <a:cubicBezTo>
                    <a:pt x="2428" y="922"/>
                    <a:pt x="2616" y="712"/>
                    <a:pt x="2805" y="503"/>
                  </a:cubicBezTo>
                  <a:cubicBezTo>
                    <a:pt x="2867" y="419"/>
                    <a:pt x="2951" y="315"/>
                    <a:pt x="3035" y="210"/>
                  </a:cubicBezTo>
                  <a:cubicBezTo>
                    <a:pt x="3056" y="168"/>
                    <a:pt x="3098" y="106"/>
                    <a:pt x="3140" y="64"/>
                  </a:cubicBezTo>
                  <a:cubicBezTo>
                    <a:pt x="3140" y="64"/>
                    <a:pt x="3160" y="22"/>
                    <a:pt x="3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1"/>
            <p:cNvSpPr/>
            <p:nvPr/>
          </p:nvSpPr>
          <p:spPr>
            <a:xfrm>
              <a:off x="4207800" y="3786750"/>
              <a:ext cx="6825" cy="42925"/>
            </a:xfrm>
            <a:custGeom>
              <a:avLst/>
              <a:gdLst/>
              <a:ahLst/>
              <a:cxnLst/>
              <a:rect l="l" t="t" r="r" b="b"/>
              <a:pathLst>
                <a:path w="273" h="1717" extrusionOk="0">
                  <a:moveTo>
                    <a:pt x="272" y="1"/>
                  </a:moveTo>
                  <a:cubicBezTo>
                    <a:pt x="265" y="8"/>
                    <a:pt x="260" y="18"/>
                    <a:pt x="256" y="30"/>
                  </a:cubicBezTo>
                  <a:lnTo>
                    <a:pt x="256" y="30"/>
                  </a:lnTo>
                  <a:cubicBezTo>
                    <a:pt x="262" y="21"/>
                    <a:pt x="267" y="12"/>
                    <a:pt x="272" y="1"/>
                  </a:cubicBezTo>
                  <a:close/>
                  <a:moveTo>
                    <a:pt x="256" y="30"/>
                  </a:moveTo>
                  <a:cubicBezTo>
                    <a:pt x="241" y="56"/>
                    <a:pt x="225" y="80"/>
                    <a:pt x="210" y="126"/>
                  </a:cubicBezTo>
                  <a:cubicBezTo>
                    <a:pt x="147" y="168"/>
                    <a:pt x="126" y="252"/>
                    <a:pt x="105" y="315"/>
                  </a:cubicBezTo>
                  <a:cubicBezTo>
                    <a:pt x="42" y="377"/>
                    <a:pt x="42" y="440"/>
                    <a:pt x="21" y="524"/>
                  </a:cubicBezTo>
                  <a:cubicBezTo>
                    <a:pt x="0" y="566"/>
                    <a:pt x="0" y="649"/>
                    <a:pt x="0" y="691"/>
                  </a:cubicBezTo>
                  <a:lnTo>
                    <a:pt x="0" y="838"/>
                  </a:lnTo>
                  <a:cubicBezTo>
                    <a:pt x="0" y="984"/>
                    <a:pt x="21" y="1110"/>
                    <a:pt x="42" y="1277"/>
                  </a:cubicBezTo>
                  <a:cubicBezTo>
                    <a:pt x="105" y="1424"/>
                    <a:pt x="126" y="1570"/>
                    <a:pt x="168" y="1717"/>
                  </a:cubicBezTo>
                  <a:lnTo>
                    <a:pt x="168" y="1173"/>
                  </a:lnTo>
                  <a:lnTo>
                    <a:pt x="168" y="942"/>
                  </a:lnTo>
                  <a:cubicBezTo>
                    <a:pt x="147" y="838"/>
                    <a:pt x="147" y="733"/>
                    <a:pt x="147" y="629"/>
                  </a:cubicBezTo>
                  <a:lnTo>
                    <a:pt x="147" y="419"/>
                  </a:lnTo>
                  <a:cubicBezTo>
                    <a:pt x="147" y="357"/>
                    <a:pt x="147" y="273"/>
                    <a:pt x="168" y="231"/>
                  </a:cubicBezTo>
                  <a:cubicBezTo>
                    <a:pt x="210" y="168"/>
                    <a:pt x="210" y="147"/>
                    <a:pt x="231" y="105"/>
                  </a:cubicBezTo>
                  <a:cubicBezTo>
                    <a:pt x="244" y="79"/>
                    <a:pt x="249" y="52"/>
                    <a:pt x="256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1"/>
            <p:cNvSpPr/>
            <p:nvPr/>
          </p:nvSpPr>
          <p:spPr>
            <a:xfrm>
              <a:off x="4207800" y="3778400"/>
              <a:ext cx="13625" cy="55450"/>
            </a:xfrm>
            <a:custGeom>
              <a:avLst/>
              <a:gdLst/>
              <a:ahLst/>
              <a:cxnLst/>
              <a:rect l="l" t="t" r="r" b="b"/>
              <a:pathLst>
                <a:path w="545" h="2218" extrusionOk="0">
                  <a:moveTo>
                    <a:pt x="544" y="0"/>
                  </a:moveTo>
                  <a:lnTo>
                    <a:pt x="503" y="21"/>
                  </a:lnTo>
                  <a:cubicBezTo>
                    <a:pt x="496" y="27"/>
                    <a:pt x="490" y="33"/>
                    <a:pt x="484" y="41"/>
                  </a:cubicBezTo>
                  <a:lnTo>
                    <a:pt x="484" y="41"/>
                  </a:lnTo>
                  <a:cubicBezTo>
                    <a:pt x="524" y="21"/>
                    <a:pt x="544" y="21"/>
                    <a:pt x="544" y="0"/>
                  </a:cubicBezTo>
                  <a:close/>
                  <a:moveTo>
                    <a:pt x="484" y="41"/>
                  </a:moveTo>
                  <a:cubicBezTo>
                    <a:pt x="483" y="41"/>
                    <a:pt x="482" y="42"/>
                    <a:pt x="482" y="42"/>
                  </a:cubicBezTo>
                  <a:cubicBezTo>
                    <a:pt x="440" y="63"/>
                    <a:pt x="419" y="84"/>
                    <a:pt x="377" y="126"/>
                  </a:cubicBezTo>
                  <a:cubicBezTo>
                    <a:pt x="314" y="188"/>
                    <a:pt x="231" y="272"/>
                    <a:pt x="168" y="377"/>
                  </a:cubicBezTo>
                  <a:cubicBezTo>
                    <a:pt x="126" y="481"/>
                    <a:pt x="63" y="607"/>
                    <a:pt x="42" y="711"/>
                  </a:cubicBezTo>
                  <a:cubicBezTo>
                    <a:pt x="21" y="795"/>
                    <a:pt x="0" y="900"/>
                    <a:pt x="0" y="1004"/>
                  </a:cubicBezTo>
                  <a:lnTo>
                    <a:pt x="0" y="1318"/>
                  </a:lnTo>
                  <a:cubicBezTo>
                    <a:pt x="0" y="1423"/>
                    <a:pt x="0" y="1507"/>
                    <a:pt x="21" y="1611"/>
                  </a:cubicBezTo>
                  <a:cubicBezTo>
                    <a:pt x="63" y="1820"/>
                    <a:pt x="126" y="2009"/>
                    <a:pt x="168" y="2218"/>
                  </a:cubicBezTo>
                  <a:cubicBezTo>
                    <a:pt x="168" y="2009"/>
                    <a:pt x="147" y="1799"/>
                    <a:pt x="147" y="1548"/>
                  </a:cubicBezTo>
                  <a:lnTo>
                    <a:pt x="147" y="1193"/>
                  </a:lnTo>
                  <a:cubicBezTo>
                    <a:pt x="147" y="1088"/>
                    <a:pt x="147" y="963"/>
                    <a:pt x="168" y="858"/>
                  </a:cubicBezTo>
                  <a:lnTo>
                    <a:pt x="252" y="460"/>
                  </a:lnTo>
                  <a:cubicBezTo>
                    <a:pt x="272" y="398"/>
                    <a:pt x="272" y="377"/>
                    <a:pt x="293" y="335"/>
                  </a:cubicBezTo>
                  <a:cubicBezTo>
                    <a:pt x="335" y="293"/>
                    <a:pt x="335" y="251"/>
                    <a:pt x="356" y="230"/>
                  </a:cubicBezTo>
                  <a:cubicBezTo>
                    <a:pt x="377" y="188"/>
                    <a:pt x="398" y="146"/>
                    <a:pt x="440" y="126"/>
                  </a:cubicBezTo>
                  <a:cubicBezTo>
                    <a:pt x="454" y="82"/>
                    <a:pt x="469" y="58"/>
                    <a:pt x="484" y="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1"/>
            <p:cNvSpPr/>
            <p:nvPr/>
          </p:nvSpPr>
          <p:spPr>
            <a:xfrm>
              <a:off x="4205700" y="3823900"/>
              <a:ext cx="45025" cy="37150"/>
            </a:xfrm>
            <a:custGeom>
              <a:avLst/>
              <a:gdLst/>
              <a:ahLst/>
              <a:cxnLst/>
              <a:rect l="l" t="t" r="r" b="b"/>
              <a:pathLst>
                <a:path w="1801" h="1486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21"/>
                    <a:pt x="1" y="63"/>
                    <a:pt x="22" y="63"/>
                  </a:cubicBezTo>
                  <a:cubicBezTo>
                    <a:pt x="22" y="21"/>
                    <a:pt x="1" y="21"/>
                    <a:pt x="1" y="0"/>
                  </a:cubicBezTo>
                  <a:close/>
                  <a:moveTo>
                    <a:pt x="22" y="63"/>
                  </a:moveTo>
                  <a:cubicBezTo>
                    <a:pt x="22" y="105"/>
                    <a:pt x="43" y="126"/>
                    <a:pt x="84" y="168"/>
                  </a:cubicBezTo>
                  <a:cubicBezTo>
                    <a:pt x="105" y="210"/>
                    <a:pt x="126" y="231"/>
                    <a:pt x="147" y="272"/>
                  </a:cubicBezTo>
                  <a:cubicBezTo>
                    <a:pt x="210" y="335"/>
                    <a:pt x="252" y="419"/>
                    <a:pt x="336" y="482"/>
                  </a:cubicBezTo>
                  <a:cubicBezTo>
                    <a:pt x="503" y="628"/>
                    <a:pt x="628" y="754"/>
                    <a:pt x="775" y="858"/>
                  </a:cubicBezTo>
                  <a:cubicBezTo>
                    <a:pt x="942" y="1005"/>
                    <a:pt x="1089" y="1109"/>
                    <a:pt x="1256" y="1214"/>
                  </a:cubicBezTo>
                  <a:cubicBezTo>
                    <a:pt x="1340" y="1235"/>
                    <a:pt x="1403" y="1277"/>
                    <a:pt x="1486" y="1339"/>
                  </a:cubicBezTo>
                  <a:lnTo>
                    <a:pt x="1800" y="1486"/>
                  </a:lnTo>
                  <a:cubicBezTo>
                    <a:pt x="1675" y="1381"/>
                    <a:pt x="1549" y="1319"/>
                    <a:pt x="1403" y="1172"/>
                  </a:cubicBezTo>
                  <a:cubicBezTo>
                    <a:pt x="1340" y="1109"/>
                    <a:pt x="1235" y="1026"/>
                    <a:pt x="1131" y="942"/>
                  </a:cubicBezTo>
                  <a:cubicBezTo>
                    <a:pt x="1068" y="921"/>
                    <a:pt x="1026" y="858"/>
                    <a:pt x="963" y="837"/>
                  </a:cubicBezTo>
                  <a:cubicBezTo>
                    <a:pt x="942" y="816"/>
                    <a:pt x="880" y="754"/>
                    <a:pt x="838" y="733"/>
                  </a:cubicBezTo>
                  <a:cubicBezTo>
                    <a:pt x="733" y="649"/>
                    <a:pt x="628" y="544"/>
                    <a:pt x="503" y="482"/>
                  </a:cubicBezTo>
                  <a:cubicBezTo>
                    <a:pt x="461" y="440"/>
                    <a:pt x="419" y="419"/>
                    <a:pt x="398" y="398"/>
                  </a:cubicBezTo>
                  <a:cubicBezTo>
                    <a:pt x="315" y="314"/>
                    <a:pt x="231" y="272"/>
                    <a:pt x="147" y="189"/>
                  </a:cubicBezTo>
                  <a:cubicBezTo>
                    <a:pt x="105" y="168"/>
                    <a:pt x="84" y="126"/>
                    <a:pt x="43" y="84"/>
                  </a:cubicBezTo>
                  <a:cubicBezTo>
                    <a:pt x="22" y="84"/>
                    <a:pt x="22" y="64"/>
                    <a:pt x="22" y="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1"/>
            <p:cNvSpPr/>
            <p:nvPr/>
          </p:nvSpPr>
          <p:spPr>
            <a:xfrm>
              <a:off x="4211225" y="3824950"/>
              <a:ext cx="56750" cy="46575"/>
            </a:xfrm>
            <a:custGeom>
              <a:avLst/>
              <a:gdLst/>
              <a:ahLst/>
              <a:cxnLst/>
              <a:rect l="l" t="t" r="r" b="b"/>
              <a:pathLst>
                <a:path w="2270" h="1863" extrusionOk="0">
                  <a:moveTo>
                    <a:pt x="10" y="0"/>
                  </a:moveTo>
                  <a:cubicBezTo>
                    <a:pt x="1" y="0"/>
                    <a:pt x="4" y="29"/>
                    <a:pt x="10" y="61"/>
                  </a:cubicBezTo>
                  <a:lnTo>
                    <a:pt x="10" y="61"/>
                  </a:lnTo>
                  <a:lnTo>
                    <a:pt x="10" y="42"/>
                  </a:lnTo>
                  <a:lnTo>
                    <a:pt x="10" y="0"/>
                  </a:lnTo>
                  <a:close/>
                  <a:moveTo>
                    <a:pt x="10" y="61"/>
                  </a:moveTo>
                  <a:lnTo>
                    <a:pt x="10" y="63"/>
                  </a:lnTo>
                  <a:cubicBezTo>
                    <a:pt x="10" y="71"/>
                    <a:pt x="13" y="83"/>
                    <a:pt x="17" y="94"/>
                  </a:cubicBezTo>
                  <a:lnTo>
                    <a:pt x="17" y="94"/>
                  </a:lnTo>
                  <a:cubicBezTo>
                    <a:pt x="15" y="83"/>
                    <a:pt x="12" y="72"/>
                    <a:pt x="10" y="61"/>
                  </a:cubicBezTo>
                  <a:close/>
                  <a:moveTo>
                    <a:pt x="17" y="94"/>
                  </a:moveTo>
                  <a:cubicBezTo>
                    <a:pt x="24" y="122"/>
                    <a:pt x="31" y="147"/>
                    <a:pt x="31" y="147"/>
                  </a:cubicBezTo>
                  <a:lnTo>
                    <a:pt x="115" y="293"/>
                  </a:lnTo>
                  <a:cubicBezTo>
                    <a:pt x="135" y="356"/>
                    <a:pt x="198" y="377"/>
                    <a:pt x="219" y="419"/>
                  </a:cubicBezTo>
                  <a:cubicBezTo>
                    <a:pt x="282" y="481"/>
                    <a:pt x="303" y="523"/>
                    <a:pt x="345" y="586"/>
                  </a:cubicBezTo>
                  <a:cubicBezTo>
                    <a:pt x="533" y="774"/>
                    <a:pt x="721" y="984"/>
                    <a:pt x="931" y="1130"/>
                  </a:cubicBezTo>
                  <a:lnTo>
                    <a:pt x="1244" y="1360"/>
                  </a:lnTo>
                  <a:cubicBezTo>
                    <a:pt x="1328" y="1423"/>
                    <a:pt x="1454" y="1507"/>
                    <a:pt x="1558" y="1549"/>
                  </a:cubicBezTo>
                  <a:cubicBezTo>
                    <a:pt x="1788" y="1695"/>
                    <a:pt x="2019" y="1758"/>
                    <a:pt x="2270" y="1862"/>
                  </a:cubicBezTo>
                  <a:cubicBezTo>
                    <a:pt x="2186" y="1821"/>
                    <a:pt x="2081" y="1758"/>
                    <a:pt x="1977" y="1737"/>
                  </a:cubicBezTo>
                  <a:cubicBezTo>
                    <a:pt x="1851" y="1653"/>
                    <a:pt x="1705" y="1549"/>
                    <a:pt x="1579" y="1486"/>
                  </a:cubicBezTo>
                  <a:cubicBezTo>
                    <a:pt x="1454" y="1402"/>
                    <a:pt x="1328" y="1297"/>
                    <a:pt x="1182" y="1193"/>
                  </a:cubicBezTo>
                  <a:cubicBezTo>
                    <a:pt x="1035" y="1067"/>
                    <a:pt x="847" y="900"/>
                    <a:pt x="700" y="774"/>
                  </a:cubicBezTo>
                  <a:cubicBezTo>
                    <a:pt x="533" y="649"/>
                    <a:pt x="387" y="502"/>
                    <a:pt x="219" y="356"/>
                  </a:cubicBezTo>
                  <a:cubicBezTo>
                    <a:pt x="177" y="293"/>
                    <a:pt x="135" y="251"/>
                    <a:pt x="94" y="189"/>
                  </a:cubicBezTo>
                  <a:cubicBezTo>
                    <a:pt x="73" y="168"/>
                    <a:pt x="73" y="147"/>
                    <a:pt x="31" y="126"/>
                  </a:cubicBezTo>
                  <a:cubicBezTo>
                    <a:pt x="31" y="126"/>
                    <a:pt x="23" y="110"/>
                    <a:pt x="17" y="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1"/>
            <p:cNvSpPr/>
            <p:nvPr/>
          </p:nvSpPr>
          <p:spPr>
            <a:xfrm>
              <a:off x="4208325" y="3824425"/>
              <a:ext cx="60175" cy="45525"/>
            </a:xfrm>
            <a:custGeom>
              <a:avLst/>
              <a:gdLst/>
              <a:ahLst/>
              <a:cxnLst/>
              <a:rect l="l" t="t" r="r" b="b"/>
              <a:pathLst>
                <a:path w="2407" h="1821" extrusionOk="0">
                  <a:moveTo>
                    <a:pt x="21" y="0"/>
                  </a:moveTo>
                  <a:cubicBezTo>
                    <a:pt x="0" y="42"/>
                    <a:pt x="21" y="63"/>
                    <a:pt x="21" y="84"/>
                  </a:cubicBezTo>
                  <a:lnTo>
                    <a:pt x="21" y="63"/>
                  </a:lnTo>
                  <a:lnTo>
                    <a:pt x="21" y="42"/>
                  </a:lnTo>
                  <a:lnTo>
                    <a:pt x="21" y="0"/>
                  </a:lnTo>
                  <a:close/>
                  <a:moveTo>
                    <a:pt x="21" y="84"/>
                  </a:moveTo>
                  <a:cubicBezTo>
                    <a:pt x="21" y="84"/>
                    <a:pt x="21" y="90"/>
                    <a:pt x="24" y="95"/>
                  </a:cubicBezTo>
                  <a:lnTo>
                    <a:pt x="24" y="95"/>
                  </a:lnTo>
                  <a:cubicBezTo>
                    <a:pt x="23" y="92"/>
                    <a:pt x="22" y="88"/>
                    <a:pt x="21" y="84"/>
                  </a:cubicBezTo>
                  <a:close/>
                  <a:moveTo>
                    <a:pt x="24" y="95"/>
                  </a:moveTo>
                  <a:lnTo>
                    <a:pt x="24" y="95"/>
                  </a:lnTo>
                  <a:cubicBezTo>
                    <a:pt x="48" y="175"/>
                    <a:pt x="107" y="253"/>
                    <a:pt x="147" y="293"/>
                  </a:cubicBezTo>
                  <a:cubicBezTo>
                    <a:pt x="231" y="377"/>
                    <a:pt x="293" y="461"/>
                    <a:pt x="356" y="523"/>
                  </a:cubicBezTo>
                  <a:cubicBezTo>
                    <a:pt x="440" y="607"/>
                    <a:pt x="523" y="670"/>
                    <a:pt x="607" y="733"/>
                  </a:cubicBezTo>
                  <a:cubicBezTo>
                    <a:pt x="649" y="795"/>
                    <a:pt x="733" y="837"/>
                    <a:pt x="775" y="900"/>
                  </a:cubicBezTo>
                  <a:cubicBezTo>
                    <a:pt x="837" y="942"/>
                    <a:pt x="879" y="1005"/>
                    <a:pt x="942" y="1026"/>
                  </a:cubicBezTo>
                  <a:cubicBezTo>
                    <a:pt x="984" y="1088"/>
                    <a:pt x="1067" y="1109"/>
                    <a:pt x="1130" y="1151"/>
                  </a:cubicBezTo>
                  <a:cubicBezTo>
                    <a:pt x="1193" y="1193"/>
                    <a:pt x="1256" y="1235"/>
                    <a:pt x="1298" y="1256"/>
                  </a:cubicBezTo>
                  <a:cubicBezTo>
                    <a:pt x="1507" y="1381"/>
                    <a:pt x="1758" y="1528"/>
                    <a:pt x="1988" y="1632"/>
                  </a:cubicBezTo>
                  <a:lnTo>
                    <a:pt x="2386" y="1779"/>
                  </a:lnTo>
                  <a:cubicBezTo>
                    <a:pt x="2386" y="1737"/>
                    <a:pt x="2344" y="1716"/>
                    <a:pt x="2344" y="1716"/>
                  </a:cubicBezTo>
                  <a:cubicBezTo>
                    <a:pt x="2197" y="1632"/>
                    <a:pt x="2072" y="1549"/>
                    <a:pt x="1904" y="1465"/>
                  </a:cubicBezTo>
                  <a:cubicBezTo>
                    <a:pt x="1758" y="1402"/>
                    <a:pt x="1570" y="1298"/>
                    <a:pt x="1402" y="1193"/>
                  </a:cubicBezTo>
                  <a:cubicBezTo>
                    <a:pt x="1339" y="1130"/>
                    <a:pt x="1256" y="1109"/>
                    <a:pt x="1193" y="1046"/>
                  </a:cubicBezTo>
                  <a:cubicBezTo>
                    <a:pt x="1130" y="1005"/>
                    <a:pt x="1047" y="984"/>
                    <a:pt x="984" y="921"/>
                  </a:cubicBezTo>
                  <a:cubicBezTo>
                    <a:pt x="942" y="879"/>
                    <a:pt x="858" y="837"/>
                    <a:pt x="816" y="795"/>
                  </a:cubicBezTo>
                  <a:cubicBezTo>
                    <a:pt x="733" y="733"/>
                    <a:pt x="649" y="691"/>
                    <a:pt x="607" y="628"/>
                  </a:cubicBezTo>
                  <a:cubicBezTo>
                    <a:pt x="523" y="586"/>
                    <a:pt x="461" y="523"/>
                    <a:pt x="398" y="482"/>
                  </a:cubicBezTo>
                  <a:cubicBezTo>
                    <a:pt x="314" y="419"/>
                    <a:pt x="251" y="377"/>
                    <a:pt x="210" y="314"/>
                  </a:cubicBezTo>
                  <a:cubicBezTo>
                    <a:pt x="189" y="272"/>
                    <a:pt x="126" y="251"/>
                    <a:pt x="105" y="189"/>
                  </a:cubicBezTo>
                  <a:cubicBezTo>
                    <a:pt x="84" y="168"/>
                    <a:pt x="84" y="147"/>
                    <a:pt x="42" y="105"/>
                  </a:cubicBezTo>
                  <a:cubicBezTo>
                    <a:pt x="32" y="105"/>
                    <a:pt x="27" y="100"/>
                    <a:pt x="24" y="95"/>
                  </a:cubicBezTo>
                  <a:close/>
                  <a:moveTo>
                    <a:pt x="2386" y="1779"/>
                  </a:moveTo>
                  <a:lnTo>
                    <a:pt x="2407" y="1821"/>
                  </a:lnTo>
                  <a:cubicBezTo>
                    <a:pt x="2407" y="1779"/>
                    <a:pt x="2407" y="1779"/>
                    <a:pt x="2386" y="17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1"/>
            <p:cNvSpPr/>
            <p:nvPr/>
          </p:nvSpPr>
          <p:spPr>
            <a:xfrm>
              <a:off x="4260625" y="3867325"/>
              <a:ext cx="9975" cy="3675"/>
            </a:xfrm>
            <a:custGeom>
              <a:avLst/>
              <a:gdLst/>
              <a:ahLst/>
              <a:cxnLst/>
              <a:rect l="l" t="t" r="r" b="b"/>
              <a:pathLst>
                <a:path w="399" h="147" extrusionOk="0">
                  <a:moveTo>
                    <a:pt x="22" y="0"/>
                  </a:moveTo>
                  <a:lnTo>
                    <a:pt x="1" y="21"/>
                  </a:lnTo>
                  <a:lnTo>
                    <a:pt x="84" y="21"/>
                  </a:lnTo>
                  <a:cubicBezTo>
                    <a:pt x="126" y="21"/>
                    <a:pt x="147" y="42"/>
                    <a:pt x="189" y="42"/>
                  </a:cubicBezTo>
                  <a:cubicBezTo>
                    <a:pt x="231" y="63"/>
                    <a:pt x="252" y="105"/>
                    <a:pt x="315" y="126"/>
                  </a:cubicBezTo>
                  <a:cubicBezTo>
                    <a:pt x="335" y="147"/>
                    <a:pt x="335" y="147"/>
                    <a:pt x="398" y="147"/>
                  </a:cubicBezTo>
                  <a:cubicBezTo>
                    <a:pt x="398" y="126"/>
                    <a:pt x="356" y="63"/>
                    <a:pt x="335" y="42"/>
                  </a:cubicBezTo>
                  <a:cubicBezTo>
                    <a:pt x="315" y="42"/>
                    <a:pt x="315" y="21"/>
                    <a:pt x="315" y="21"/>
                  </a:cubicBezTo>
                  <a:cubicBezTo>
                    <a:pt x="252" y="0"/>
                    <a:pt x="231" y="0"/>
                    <a:pt x="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1"/>
            <p:cNvSpPr/>
            <p:nvPr/>
          </p:nvSpPr>
          <p:spPr>
            <a:xfrm>
              <a:off x="4325500" y="4082825"/>
              <a:ext cx="1075" cy="22525"/>
            </a:xfrm>
            <a:custGeom>
              <a:avLst/>
              <a:gdLst/>
              <a:ahLst/>
              <a:cxnLst/>
              <a:rect l="l" t="t" r="r" b="b"/>
              <a:pathLst>
                <a:path w="43" h="901" extrusionOk="0">
                  <a:moveTo>
                    <a:pt x="42" y="1"/>
                  </a:moveTo>
                  <a:cubicBezTo>
                    <a:pt x="21" y="42"/>
                    <a:pt x="21" y="126"/>
                    <a:pt x="0" y="189"/>
                  </a:cubicBezTo>
                  <a:cubicBezTo>
                    <a:pt x="0" y="419"/>
                    <a:pt x="21" y="649"/>
                    <a:pt x="21" y="900"/>
                  </a:cubicBezTo>
                  <a:cubicBezTo>
                    <a:pt x="42" y="607"/>
                    <a:pt x="42" y="294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1"/>
            <p:cNvSpPr/>
            <p:nvPr/>
          </p:nvSpPr>
          <p:spPr>
            <a:xfrm>
              <a:off x="3995425" y="4089100"/>
              <a:ext cx="334800" cy="48150"/>
            </a:xfrm>
            <a:custGeom>
              <a:avLst/>
              <a:gdLst/>
              <a:ahLst/>
              <a:cxnLst/>
              <a:rect l="l" t="t" r="r" b="b"/>
              <a:pathLst>
                <a:path w="13392" h="1926" extrusionOk="0">
                  <a:moveTo>
                    <a:pt x="13287" y="1"/>
                  </a:moveTo>
                  <a:cubicBezTo>
                    <a:pt x="13266" y="1"/>
                    <a:pt x="13245" y="1"/>
                    <a:pt x="13224" y="43"/>
                  </a:cubicBezTo>
                  <a:cubicBezTo>
                    <a:pt x="13182" y="84"/>
                    <a:pt x="13182" y="105"/>
                    <a:pt x="13182" y="168"/>
                  </a:cubicBezTo>
                  <a:lnTo>
                    <a:pt x="13182" y="189"/>
                  </a:lnTo>
                  <a:lnTo>
                    <a:pt x="13182" y="210"/>
                  </a:lnTo>
                  <a:cubicBezTo>
                    <a:pt x="13161" y="210"/>
                    <a:pt x="13161" y="252"/>
                    <a:pt x="13161" y="252"/>
                  </a:cubicBezTo>
                  <a:cubicBezTo>
                    <a:pt x="13140" y="252"/>
                    <a:pt x="13140" y="273"/>
                    <a:pt x="13140" y="273"/>
                  </a:cubicBezTo>
                  <a:cubicBezTo>
                    <a:pt x="13120" y="273"/>
                    <a:pt x="13120" y="294"/>
                    <a:pt x="13078" y="335"/>
                  </a:cubicBezTo>
                  <a:cubicBezTo>
                    <a:pt x="13057" y="377"/>
                    <a:pt x="13015" y="398"/>
                    <a:pt x="12973" y="440"/>
                  </a:cubicBezTo>
                  <a:lnTo>
                    <a:pt x="13015" y="440"/>
                  </a:lnTo>
                  <a:cubicBezTo>
                    <a:pt x="13015" y="461"/>
                    <a:pt x="12994" y="461"/>
                    <a:pt x="12952" y="482"/>
                  </a:cubicBezTo>
                  <a:cubicBezTo>
                    <a:pt x="12931" y="545"/>
                    <a:pt x="12868" y="566"/>
                    <a:pt x="12827" y="566"/>
                  </a:cubicBezTo>
                  <a:lnTo>
                    <a:pt x="12806" y="566"/>
                  </a:lnTo>
                  <a:cubicBezTo>
                    <a:pt x="12701" y="587"/>
                    <a:pt x="12617" y="649"/>
                    <a:pt x="12534" y="670"/>
                  </a:cubicBezTo>
                  <a:cubicBezTo>
                    <a:pt x="12408" y="754"/>
                    <a:pt x="12283" y="796"/>
                    <a:pt x="12136" y="859"/>
                  </a:cubicBezTo>
                  <a:lnTo>
                    <a:pt x="12178" y="859"/>
                  </a:lnTo>
                  <a:cubicBezTo>
                    <a:pt x="11864" y="984"/>
                    <a:pt x="11508" y="1110"/>
                    <a:pt x="11174" y="1214"/>
                  </a:cubicBezTo>
                  <a:cubicBezTo>
                    <a:pt x="10985" y="1277"/>
                    <a:pt x="10839" y="1319"/>
                    <a:pt x="10651" y="1340"/>
                  </a:cubicBezTo>
                  <a:cubicBezTo>
                    <a:pt x="10462" y="1403"/>
                    <a:pt x="10316" y="1423"/>
                    <a:pt x="10127" y="1444"/>
                  </a:cubicBezTo>
                  <a:cubicBezTo>
                    <a:pt x="9814" y="1507"/>
                    <a:pt x="9521" y="1528"/>
                    <a:pt x="9207" y="1549"/>
                  </a:cubicBezTo>
                  <a:cubicBezTo>
                    <a:pt x="8935" y="1612"/>
                    <a:pt x="8642" y="1633"/>
                    <a:pt x="8349" y="1695"/>
                  </a:cubicBezTo>
                  <a:cubicBezTo>
                    <a:pt x="8202" y="1716"/>
                    <a:pt x="8056" y="1737"/>
                    <a:pt x="7910" y="1737"/>
                  </a:cubicBezTo>
                  <a:cubicBezTo>
                    <a:pt x="7784" y="1753"/>
                    <a:pt x="7670" y="1757"/>
                    <a:pt x="7550" y="1758"/>
                  </a:cubicBezTo>
                  <a:lnTo>
                    <a:pt x="7550" y="1758"/>
                  </a:lnTo>
                  <a:cubicBezTo>
                    <a:pt x="7734" y="1757"/>
                    <a:pt x="7914" y="1753"/>
                    <a:pt x="8119" y="1737"/>
                  </a:cubicBezTo>
                  <a:cubicBezTo>
                    <a:pt x="8370" y="1716"/>
                    <a:pt x="8642" y="1654"/>
                    <a:pt x="8893" y="1633"/>
                  </a:cubicBezTo>
                  <a:cubicBezTo>
                    <a:pt x="9060" y="1612"/>
                    <a:pt x="9207" y="1612"/>
                    <a:pt x="9374" y="1591"/>
                  </a:cubicBezTo>
                  <a:cubicBezTo>
                    <a:pt x="9521" y="1549"/>
                    <a:pt x="9688" y="1549"/>
                    <a:pt x="9835" y="1528"/>
                  </a:cubicBezTo>
                  <a:cubicBezTo>
                    <a:pt x="10002" y="1528"/>
                    <a:pt x="10127" y="1507"/>
                    <a:pt x="10295" y="1486"/>
                  </a:cubicBezTo>
                  <a:lnTo>
                    <a:pt x="10755" y="1403"/>
                  </a:lnTo>
                  <a:cubicBezTo>
                    <a:pt x="11027" y="1340"/>
                    <a:pt x="11278" y="1298"/>
                    <a:pt x="11550" y="1214"/>
                  </a:cubicBezTo>
                  <a:cubicBezTo>
                    <a:pt x="11676" y="1193"/>
                    <a:pt x="11801" y="1172"/>
                    <a:pt x="11927" y="1110"/>
                  </a:cubicBezTo>
                  <a:cubicBezTo>
                    <a:pt x="12073" y="1068"/>
                    <a:pt x="12178" y="1026"/>
                    <a:pt x="12304" y="984"/>
                  </a:cubicBezTo>
                  <a:cubicBezTo>
                    <a:pt x="12429" y="963"/>
                    <a:pt x="12534" y="900"/>
                    <a:pt x="12659" y="859"/>
                  </a:cubicBezTo>
                  <a:cubicBezTo>
                    <a:pt x="12806" y="796"/>
                    <a:pt x="12910" y="733"/>
                    <a:pt x="13015" y="670"/>
                  </a:cubicBezTo>
                  <a:cubicBezTo>
                    <a:pt x="13057" y="649"/>
                    <a:pt x="13120" y="607"/>
                    <a:pt x="13161" y="566"/>
                  </a:cubicBezTo>
                  <a:cubicBezTo>
                    <a:pt x="13224" y="503"/>
                    <a:pt x="13266" y="461"/>
                    <a:pt x="13329" y="377"/>
                  </a:cubicBezTo>
                  <a:cubicBezTo>
                    <a:pt x="13350" y="356"/>
                    <a:pt x="13371" y="335"/>
                    <a:pt x="13371" y="294"/>
                  </a:cubicBezTo>
                  <a:cubicBezTo>
                    <a:pt x="13392" y="294"/>
                    <a:pt x="13392" y="273"/>
                    <a:pt x="13392" y="252"/>
                  </a:cubicBezTo>
                  <a:lnTo>
                    <a:pt x="13392" y="210"/>
                  </a:lnTo>
                  <a:lnTo>
                    <a:pt x="13392" y="168"/>
                  </a:lnTo>
                  <a:lnTo>
                    <a:pt x="13392" y="105"/>
                  </a:lnTo>
                  <a:cubicBezTo>
                    <a:pt x="13392" y="63"/>
                    <a:pt x="13350" y="1"/>
                    <a:pt x="13287" y="1"/>
                  </a:cubicBezTo>
                  <a:close/>
                  <a:moveTo>
                    <a:pt x="7550" y="1758"/>
                  </a:moveTo>
                  <a:cubicBezTo>
                    <a:pt x="7505" y="1758"/>
                    <a:pt x="7459" y="1758"/>
                    <a:pt x="7414" y="1758"/>
                  </a:cubicBezTo>
                  <a:lnTo>
                    <a:pt x="7414" y="1758"/>
                  </a:lnTo>
                  <a:cubicBezTo>
                    <a:pt x="7418" y="1758"/>
                    <a:pt x="7423" y="1758"/>
                    <a:pt x="7428" y="1758"/>
                  </a:cubicBezTo>
                  <a:cubicBezTo>
                    <a:pt x="7470" y="1758"/>
                    <a:pt x="7510" y="1758"/>
                    <a:pt x="7550" y="1758"/>
                  </a:cubicBezTo>
                  <a:close/>
                  <a:moveTo>
                    <a:pt x="0" y="691"/>
                  </a:moveTo>
                  <a:cubicBezTo>
                    <a:pt x="252" y="796"/>
                    <a:pt x="461" y="900"/>
                    <a:pt x="670" y="1005"/>
                  </a:cubicBezTo>
                  <a:cubicBezTo>
                    <a:pt x="733" y="1026"/>
                    <a:pt x="837" y="1089"/>
                    <a:pt x="942" y="1131"/>
                  </a:cubicBezTo>
                  <a:lnTo>
                    <a:pt x="1109" y="1214"/>
                  </a:lnTo>
                  <a:cubicBezTo>
                    <a:pt x="1130" y="1235"/>
                    <a:pt x="1193" y="1235"/>
                    <a:pt x="1214" y="1256"/>
                  </a:cubicBezTo>
                  <a:cubicBezTo>
                    <a:pt x="1423" y="1340"/>
                    <a:pt x="1612" y="1423"/>
                    <a:pt x="1821" y="1465"/>
                  </a:cubicBezTo>
                  <a:lnTo>
                    <a:pt x="2135" y="1549"/>
                  </a:lnTo>
                  <a:cubicBezTo>
                    <a:pt x="2156" y="1549"/>
                    <a:pt x="2197" y="1570"/>
                    <a:pt x="2260" y="1570"/>
                  </a:cubicBezTo>
                  <a:cubicBezTo>
                    <a:pt x="2302" y="1570"/>
                    <a:pt x="2365" y="1612"/>
                    <a:pt x="2407" y="1612"/>
                  </a:cubicBezTo>
                  <a:cubicBezTo>
                    <a:pt x="2553" y="1633"/>
                    <a:pt x="2679" y="1633"/>
                    <a:pt x="2804" y="1654"/>
                  </a:cubicBezTo>
                  <a:cubicBezTo>
                    <a:pt x="2930" y="1654"/>
                    <a:pt x="3097" y="1695"/>
                    <a:pt x="3223" y="1695"/>
                  </a:cubicBezTo>
                  <a:cubicBezTo>
                    <a:pt x="3495" y="1716"/>
                    <a:pt x="3788" y="1737"/>
                    <a:pt x="4039" y="1758"/>
                  </a:cubicBezTo>
                  <a:cubicBezTo>
                    <a:pt x="4311" y="1779"/>
                    <a:pt x="4583" y="1821"/>
                    <a:pt x="4855" y="1842"/>
                  </a:cubicBezTo>
                  <a:cubicBezTo>
                    <a:pt x="5148" y="1842"/>
                    <a:pt x="5399" y="1863"/>
                    <a:pt x="5692" y="1863"/>
                  </a:cubicBezTo>
                  <a:cubicBezTo>
                    <a:pt x="5964" y="1863"/>
                    <a:pt x="6236" y="1884"/>
                    <a:pt x="6529" y="1884"/>
                  </a:cubicBezTo>
                  <a:cubicBezTo>
                    <a:pt x="6780" y="1884"/>
                    <a:pt x="7052" y="1926"/>
                    <a:pt x="7303" y="1926"/>
                  </a:cubicBezTo>
                  <a:cubicBezTo>
                    <a:pt x="7345" y="1926"/>
                    <a:pt x="7366" y="1926"/>
                    <a:pt x="7366" y="1758"/>
                  </a:cubicBezTo>
                  <a:cubicBezTo>
                    <a:pt x="7382" y="1758"/>
                    <a:pt x="7398" y="1758"/>
                    <a:pt x="7414" y="1758"/>
                  </a:cubicBezTo>
                  <a:lnTo>
                    <a:pt x="7414" y="1758"/>
                  </a:lnTo>
                  <a:cubicBezTo>
                    <a:pt x="6896" y="1758"/>
                    <a:pt x="6419" y="1737"/>
                    <a:pt x="5901" y="1716"/>
                  </a:cubicBezTo>
                  <a:cubicBezTo>
                    <a:pt x="5336" y="1695"/>
                    <a:pt x="4792" y="1654"/>
                    <a:pt x="4248" y="1612"/>
                  </a:cubicBezTo>
                  <a:cubicBezTo>
                    <a:pt x="3955" y="1591"/>
                    <a:pt x="3704" y="1591"/>
                    <a:pt x="3411" y="1549"/>
                  </a:cubicBezTo>
                  <a:cubicBezTo>
                    <a:pt x="3285" y="1549"/>
                    <a:pt x="3118" y="1528"/>
                    <a:pt x="2993" y="1528"/>
                  </a:cubicBezTo>
                  <a:cubicBezTo>
                    <a:pt x="2867" y="1528"/>
                    <a:pt x="2720" y="1507"/>
                    <a:pt x="2595" y="1507"/>
                  </a:cubicBezTo>
                  <a:cubicBezTo>
                    <a:pt x="2553" y="1507"/>
                    <a:pt x="2469" y="1507"/>
                    <a:pt x="2386" y="1465"/>
                  </a:cubicBezTo>
                  <a:cubicBezTo>
                    <a:pt x="2281" y="1444"/>
                    <a:pt x="2197" y="1444"/>
                    <a:pt x="2135" y="1423"/>
                  </a:cubicBezTo>
                  <a:cubicBezTo>
                    <a:pt x="1967" y="1403"/>
                    <a:pt x="1821" y="1340"/>
                    <a:pt x="1653" y="1319"/>
                  </a:cubicBezTo>
                  <a:cubicBezTo>
                    <a:pt x="1528" y="1256"/>
                    <a:pt x="1423" y="1235"/>
                    <a:pt x="1319" y="1214"/>
                  </a:cubicBezTo>
                  <a:cubicBezTo>
                    <a:pt x="1256" y="1193"/>
                    <a:pt x="1214" y="1193"/>
                    <a:pt x="1151" y="1151"/>
                  </a:cubicBezTo>
                  <a:cubicBezTo>
                    <a:pt x="1109" y="1131"/>
                    <a:pt x="1026" y="1110"/>
                    <a:pt x="984" y="1089"/>
                  </a:cubicBezTo>
                  <a:cubicBezTo>
                    <a:pt x="670" y="942"/>
                    <a:pt x="314" y="817"/>
                    <a:pt x="0" y="6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1"/>
            <p:cNvSpPr/>
            <p:nvPr/>
          </p:nvSpPr>
          <p:spPr>
            <a:xfrm>
              <a:off x="4003275" y="4093425"/>
              <a:ext cx="343700" cy="78875"/>
            </a:xfrm>
            <a:custGeom>
              <a:avLst/>
              <a:gdLst/>
              <a:ahLst/>
              <a:cxnLst/>
              <a:rect l="l" t="t" r="r" b="b"/>
              <a:pathLst>
                <a:path w="13748" h="3155" extrusionOk="0">
                  <a:moveTo>
                    <a:pt x="13127" y="0"/>
                  </a:moveTo>
                  <a:cubicBezTo>
                    <a:pt x="13109" y="0"/>
                    <a:pt x="13088" y="6"/>
                    <a:pt x="13057" y="16"/>
                  </a:cubicBezTo>
                  <a:lnTo>
                    <a:pt x="13057" y="58"/>
                  </a:lnTo>
                  <a:lnTo>
                    <a:pt x="13078" y="58"/>
                  </a:lnTo>
                  <a:lnTo>
                    <a:pt x="13119" y="79"/>
                  </a:lnTo>
                  <a:lnTo>
                    <a:pt x="13140" y="100"/>
                  </a:lnTo>
                  <a:cubicBezTo>
                    <a:pt x="13182" y="162"/>
                    <a:pt x="13224" y="225"/>
                    <a:pt x="13266" y="288"/>
                  </a:cubicBezTo>
                  <a:cubicBezTo>
                    <a:pt x="13287" y="330"/>
                    <a:pt x="13350" y="372"/>
                    <a:pt x="13370" y="414"/>
                  </a:cubicBezTo>
                  <a:cubicBezTo>
                    <a:pt x="13391" y="476"/>
                    <a:pt x="13433" y="497"/>
                    <a:pt x="13454" y="518"/>
                  </a:cubicBezTo>
                  <a:cubicBezTo>
                    <a:pt x="13475" y="539"/>
                    <a:pt x="13496" y="602"/>
                    <a:pt x="13538" y="644"/>
                  </a:cubicBezTo>
                  <a:lnTo>
                    <a:pt x="13538" y="623"/>
                  </a:lnTo>
                  <a:cubicBezTo>
                    <a:pt x="13538" y="644"/>
                    <a:pt x="13559" y="686"/>
                    <a:pt x="13559" y="706"/>
                  </a:cubicBezTo>
                  <a:lnTo>
                    <a:pt x="13559" y="790"/>
                  </a:lnTo>
                  <a:lnTo>
                    <a:pt x="13559" y="832"/>
                  </a:lnTo>
                  <a:lnTo>
                    <a:pt x="13559" y="916"/>
                  </a:lnTo>
                  <a:cubicBezTo>
                    <a:pt x="13559" y="958"/>
                    <a:pt x="13538" y="999"/>
                    <a:pt x="13538" y="1041"/>
                  </a:cubicBezTo>
                  <a:cubicBezTo>
                    <a:pt x="13496" y="1104"/>
                    <a:pt x="13496" y="1125"/>
                    <a:pt x="13475" y="1167"/>
                  </a:cubicBezTo>
                  <a:lnTo>
                    <a:pt x="13475" y="1146"/>
                  </a:lnTo>
                  <a:cubicBezTo>
                    <a:pt x="13454" y="1209"/>
                    <a:pt x="13433" y="1230"/>
                    <a:pt x="13391" y="1271"/>
                  </a:cubicBezTo>
                  <a:cubicBezTo>
                    <a:pt x="13370" y="1334"/>
                    <a:pt x="13350" y="1355"/>
                    <a:pt x="13329" y="1418"/>
                  </a:cubicBezTo>
                  <a:cubicBezTo>
                    <a:pt x="13266" y="1481"/>
                    <a:pt x="13224" y="1543"/>
                    <a:pt x="13161" y="1585"/>
                  </a:cubicBezTo>
                  <a:cubicBezTo>
                    <a:pt x="13078" y="1669"/>
                    <a:pt x="12973" y="1753"/>
                    <a:pt x="12910" y="1836"/>
                  </a:cubicBezTo>
                  <a:cubicBezTo>
                    <a:pt x="12847" y="1878"/>
                    <a:pt x="12764" y="1899"/>
                    <a:pt x="12722" y="1962"/>
                  </a:cubicBezTo>
                  <a:cubicBezTo>
                    <a:pt x="12617" y="2046"/>
                    <a:pt x="12492" y="2087"/>
                    <a:pt x="12387" y="2150"/>
                  </a:cubicBezTo>
                  <a:cubicBezTo>
                    <a:pt x="12241" y="2192"/>
                    <a:pt x="12115" y="2255"/>
                    <a:pt x="11990" y="2276"/>
                  </a:cubicBezTo>
                  <a:lnTo>
                    <a:pt x="12010" y="2276"/>
                  </a:lnTo>
                  <a:cubicBezTo>
                    <a:pt x="11780" y="2359"/>
                    <a:pt x="11508" y="2401"/>
                    <a:pt x="11257" y="2464"/>
                  </a:cubicBezTo>
                  <a:cubicBezTo>
                    <a:pt x="10985" y="2506"/>
                    <a:pt x="10755" y="2569"/>
                    <a:pt x="10504" y="2590"/>
                  </a:cubicBezTo>
                  <a:cubicBezTo>
                    <a:pt x="10253" y="2631"/>
                    <a:pt x="10002" y="2673"/>
                    <a:pt x="9730" y="2715"/>
                  </a:cubicBezTo>
                  <a:cubicBezTo>
                    <a:pt x="9458" y="2736"/>
                    <a:pt x="9186" y="2799"/>
                    <a:pt x="8935" y="2841"/>
                  </a:cubicBezTo>
                  <a:lnTo>
                    <a:pt x="8307" y="2924"/>
                  </a:lnTo>
                  <a:cubicBezTo>
                    <a:pt x="8098" y="2924"/>
                    <a:pt x="7909" y="2945"/>
                    <a:pt x="7700" y="2945"/>
                  </a:cubicBezTo>
                  <a:lnTo>
                    <a:pt x="5294" y="2945"/>
                  </a:lnTo>
                  <a:cubicBezTo>
                    <a:pt x="5064" y="2945"/>
                    <a:pt x="4855" y="2924"/>
                    <a:pt x="4603" y="2903"/>
                  </a:cubicBezTo>
                  <a:cubicBezTo>
                    <a:pt x="4373" y="2883"/>
                    <a:pt x="4164" y="2841"/>
                    <a:pt x="3934" y="2841"/>
                  </a:cubicBezTo>
                  <a:cubicBezTo>
                    <a:pt x="3808" y="2841"/>
                    <a:pt x="3704" y="2820"/>
                    <a:pt x="3557" y="2820"/>
                  </a:cubicBezTo>
                  <a:cubicBezTo>
                    <a:pt x="3474" y="2820"/>
                    <a:pt x="3348" y="2799"/>
                    <a:pt x="3264" y="2799"/>
                  </a:cubicBezTo>
                  <a:cubicBezTo>
                    <a:pt x="3118" y="2799"/>
                    <a:pt x="2971" y="2778"/>
                    <a:pt x="2825" y="2736"/>
                  </a:cubicBezTo>
                  <a:cubicBezTo>
                    <a:pt x="2699" y="2715"/>
                    <a:pt x="2553" y="2694"/>
                    <a:pt x="2406" y="2673"/>
                  </a:cubicBezTo>
                  <a:cubicBezTo>
                    <a:pt x="2281" y="2610"/>
                    <a:pt x="2155" y="2590"/>
                    <a:pt x="2030" y="2569"/>
                  </a:cubicBezTo>
                  <a:cubicBezTo>
                    <a:pt x="1883" y="2506"/>
                    <a:pt x="1758" y="2485"/>
                    <a:pt x="1632" y="2464"/>
                  </a:cubicBezTo>
                  <a:cubicBezTo>
                    <a:pt x="1465" y="2401"/>
                    <a:pt x="1339" y="2380"/>
                    <a:pt x="1214" y="2318"/>
                  </a:cubicBezTo>
                  <a:cubicBezTo>
                    <a:pt x="1088" y="2297"/>
                    <a:pt x="984" y="2255"/>
                    <a:pt x="837" y="2192"/>
                  </a:cubicBezTo>
                  <a:cubicBezTo>
                    <a:pt x="565" y="2087"/>
                    <a:pt x="293" y="1962"/>
                    <a:pt x="0" y="1857"/>
                  </a:cubicBezTo>
                  <a:lnTo>
                    <a:pt x="0" y="1857"/>
                  </a:lnTo>
                  <a:lnTo>
                    <a:pt x="168" y="1941"/>
                  </a:lnTo>
                  <a:cubicBezTo>
                    <a:pt x="419" y="2066"/>
                    <a:pt x="670" y="2171"/>
                    <a:pt x="900" y="2297"/>
                  </a:cubicBezTo>
                  <a:cubicBezTo>
                    <a:pt x="984" y="2359"/>
                    <a:pt x="1026" y="2380"/>
                    <a:pt x="1109" y="2401"/>
                  </a:cubicBezTo>
                  <a:cubicBezTo>
                    <a:pt x="1172" y="2422"/>
                    <a:pt x="1235" y="2464"/>
                    <a:pt x="1298" y="2485"/>
                  </a:cubicBezTo>
                  <a:cubicBezTo>
                    <a:pt x="1402" y="2527"/>
                    <a:pt x="1528" y="2569"/>
                    <a:pt x="1653" y="2610"/>
                  </a:cubicBezTo>
                  <a:lnTo>
                    <a:pt x="2448" y="2841"/>
                  </a:lnTo>
                  <a:cubicBezTo>
                    <a:pt x="2574" y="2903"/>
                    <a:pt x="2699" y="2924"/>
                    <a:pt x="2825" y="2945"/>
                  </a:cubicBezTo>
                  <a:cubicBezTo>
                    <a:pt x="2992" y="2966"/>
                    <a:pt x="3118" y="3008"/>
                    <a:pt x="3264" y="3029"/>
                  </a:cubicBezTo>
                  <a:cubicBezTo>
                    <a:pt x="3390" y="3050"/>
                    <a:pt x="3536" y="3092"/>
                    <a:pt x="3683" y="3092"/>
                  </a:cubicBezTo>
                  <a:cubicBezTo>
                    <a:pt x="3808" y="3113"/>
                    <a:pt x="3934" y="3113"/>
                    <a:pt x="4059" y="3113"/>
                  </a:cubicBezTo>
                  <a:cubicBezTo>
                    <a:pt x="4206" y="3113"/>
                    <a:pt x="4331" y="3134"/>
                    <a:pt x="4457" y="3134"/>
                  </a:cubicBezTo>
                  <a:cubicBezTo>
                    <a:pt x="4583" y="3134"/>
                    <a:pt x="4729" y="3155"/>
                    <a:pt x="4855" y="3155"/>
                  </a:cubicBezTo>
                  <a:cubicBezTo>
                    <a:pt x="4980" y="3155"/>
                    <a:pt x="5106" y="3155"/>
                    <a:pt x="5189" y="3050"/>
                  </a:cubicBezTo>
                  <a:lnTo>
                    <a:pt x="5608" y="3050"/>
                  </a:lnTo>
                  <a:cubicBezTo>
                    <a:pt x="5859" y="3050"/>
                    <a:pt x="6152" y="3029"/>
                    <a:pt x="6424" y="3029"/>
                  </a:cubicBezTo>
                  <a:lnTo>
                    <a:pt x="7742" y="3029"/>
                  </a:lnTo>
                  <a:cubicBezTo>
                    <a:pt x="8014" y="3029"/>
                    <a:pt x="8307" y="3008"/>
                    <a:pt x="8558" y="2987"/>
                  </a:cubicBezTo>
                  <a:cubicBezTo>
                    <a:pt x="8851" y="2945"/>
                    <a:pt x="9102" y="2903"/>
                    <a:pt x="9374" y="2841"/>
                  </a:cubicBezTo>
                  <a:cubicBezTo>
                    <a:pt x="9625" y="2799"/>
                    <a:pt x="9897" y="2778"/>
                    <a:pt x="10148" y="2715"/>
                  </a:cubicBezTo>
                  <a:cubicBezTo>
                    <a:pt x="10337" y="2694"/>
                    <a:pt x="10546" y="2673"/>
                    <a:pt x="10734" y="2631"/>
                  </a:cubicBezTo>
                  <a:cubicBezTo>
                    <a:pt x="11027" y="2590"/>
                    <a:pt x="11278" y="2527"/>
                    <a:pt x="11550" y="2485"/>
                  </a:cubicBezTo>
                  <a:cubicBezTo>
                    <a:pt x="11801" y="2422"/>
                    <a:pt x="12073" y="2380"/>
                    <a:pt x="12303" y="2276"/>
                  </a:cubicBezTo>
                  <a:cubicBezTo>
                    <a:pt x="12429" y="2213"/>
                    <a:pt x="12554" y="2171"/>
                    <a:pt x="12659" y="2108"/>
                  </a:cubicBezTo>
                  <a:cubicBezTo>
                    <a:pt x="12806" y="2066"/>
                    <a:pt x="12910" y="1983"/>
                    <a:pt x="13015" y="1899"/>
                  </a:cubicBezTo>
                  <a:lnTo>
                    <a:pt x="13036" y="1878"/>
                  </a:lnTo>
                  <a:lnTo>
                    <a:pt x="13057" y="1878"/>
                  </a:lnTo>
                  <a:cubicBezTo>
                    <a:pt x="13140" y="1836"/>
                    <a:pt x="13245" y="1732"/>
                    <a:pt x="13329" y="1648"/>
                  </a:cubicBezTo>
                  <a:cubicBezTo>
                    <a:pt x="13391" y="1585"/>
                    <a:pt x="13475" y="1481"/>
                    <a:pt x="13538" y="1418"/>
                  </a:cubicBezTo>
                  <a:cubicBezTo>
                    <a:pt x="13601" y="1313"/>
                    <a:pt x="13663" y="1209"/>
                    <a:pt x="13684" y="1104"/>
                  </a:cubicBezTo>
                  <a:cubicBezTo>
                    <a:pt x="13705" y="999"/>
                    <a:pt x="13747" y="853"/>
                    <a:pt x="13747" y="748"/>
                  </a:cubicBezTo>
                  <a:cubicBezTo>
                    <a:pt x="13747" y="686"/>
                    <a:pt x="13705" y="581"/>
                    <a:pt x="13684" y="497"/>
                  </a:cubicBezTo>
                  <a:cubicBezTo>
                    <a:pt x="13663" y="476"/>
                    <a:pt x="13642" y="414"/>
                    <a:pt x="13601" y="372"/>
                  </a:cubicBezTo>
                  <a:cubicBezTo>
                    <a:pt x="13580" y="309"/>
                    <a:pt x="13538" y="267"/>
                    <a:pt x="13496" y="204"/>
                  </a:cubicBezTo>
                  <a:cubicBezTo>
                    <a:pt x="13475" y="183"/>
                    <a:pt x="13433" y="121"/>
                    <a:pt x="13370" y="100"/>
                  </a:cubicBezTo>
                  <a:cubicBezTo>
                    <a:pt x="13329" y="79"/>
                    <a:pt x="13245" y="58"/>
                    <a:pt x="13182" y="16"/>
                  </a:cubicBezTo>
                  <a:cubicBezTo>
                    <a:pt x="13161" y="6"/>
                    <a:pt x="13146" y="0"/>
                    <a:pt x="13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1"/>
            <p:cNvSpPr/>
            <p:nvPr/>
          </p:nvSpPr>
          <p:spPr>
            <a:xfrm>
              <a:off x="4103700" y="3782050"/>
              <a:ext cx="7875" cy="41875"/>
            </a:xfrm>
            <a:custGeom>
              <a:avLst/>
              <a:gdLst/>
              <a:ahLst/>
              <a:cxnLst/>
              <a:rect l="l" t="t" r="r" b="b"/>
              <a:pathLst>
                <a:path w="315" h="1675" extrusionOk="0">
                  <a:moveTo>
                    <a:pt x="1" y="0"/>
                  </a:moveTo>
                  <a:cubicBezTo>
                    <a:pt x="22" y="21"/>
                    <a:pt x="22" y="21"/>
                    <a:pt x="22" y="42"/>
                  </a:cubicBezTo>
                  <a:cubicBezTo>
                    <a:pt x="22" y="84"/>
                    <a:pt x="42" y="105"/>
                    <a:pt x="42" y="126"/>
                  </a:cubicBezTo>
                  <a:cubicBezTo>
                    <a:pt x="63" y="189"/>
                    <a:pt x="63" y="210"/>
                    <a:pt x="63" y="231"/>
                  </a:cubicBezTo>
                  <a:cubicBezTo>
                    <a:pt x="63" y="335"/>
                    <a:pt x="105" y="440"/>
                    <a:pt x="105" y="545"/>
                  </a:cubicBezTo>
                  <a:cubicBezTo>
                    <a:pt x="105" y="649"/>
                    <a:pt x="126" y="754"/>
                    <a:pt x="126" y="858"/>
                  </a:cubicBezTo>
                  <a:cubicBezTo>
                    <a:pt x="126" y="1068"/>
                    <a:pt x="147" y="1277"/>
                    <a:pt x="147" y="1486"/>
                  </a:cubicBezTo>
                  <a:lnTo>
                    <a:pt x="147" y="1549"/>
                  </a:lnTo>
                  <a:lnTo>
                    <a:pt x="147" y="1674"/>
                  </a:lnTo>
                  <a:cubicBezTo>
                    <a:pt x="210" y="1507"/>
                    <a:pt x="252" y="1361"/>
                    <a:pt x="273" y="1130"/>
                  </a:cubicBezTo>
                  <a:cubicBezTo>
                    <a:pt x="314" y="963"/>
                    <a:pt x="314" y="817"/>
                    <a:pt x="273" y="649"/>
                  </a:cubicBezTo>
                  <a:cubicBezTo>
                    <a:pt x="273" y="545"/>
                    <a:pt x="252" y="461"/>
                    <a:pt x="231" y="398"/>
                  </a:cubicBezTo>
                  <a:cubicBezTo>
                    <a:pt x="210" y="335"/>
                    <a:pt x="147" y="252"/>
                    <a:pt x="126" y="189"/>
                  </a:cubicBezTo>
                  <a:cubicBezTo>
                    <a:pt x="126" y="147"/>
                    <a:pt x="105" y="126"/>
                    <a:pt x="63" y="105"/>
                  </a:cubicBezTo>
                  <a:cubicBezTo>
                    <a:pt x="42" y="84"/>
                    <a:pt x="42" y="42"/>
                    <a:pt x="22" y="21"/>
                  </a:cubicBezTo>
                  <a:cubicBezTo>
                    <a:pt x="22" y="21"/>
                    <a:pt x="22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1"/>
            <p:cNvSpPr/>
            <p:nvPr/>
          </p:nvSpPr>
          <p:spPr>
            <a:xfrm>
              <a:off x="4057675" y="3752750"/>
              <a:ext cx="54425" cy="58625"/>
            </a:xfrm>
            <a:custGeom>
              <a:avLst/>
              <a:gdLst/>
              <a:ahLst/>
              <a:cxnLst/>
              <a:rect l="l" t="t" r="r" b="b"/>
              <a:pathLst>
                <a:path w="2177" h="2345" extrusionOk="0">
                  <a:moveTo>
                    <a:pt x="0" y="1"/>
                  </a:moveTo>
                  <a:lnTo>
                    <a:pt x="0" y="1"/>
                  </a:lnTo>
                  <a:cubicBezTo>
                    <a:pt x="66" y="34"/>
                    <a:pt x="132" y="67"/>
                    <a:pt x="198" y="100"/>
                  </a:cubicBezTo>
                  <a:lnTo>
                    <a:pt x="198" y="100"/>
                  </a:lnTo>
                  <a:cubicBezTo>
                    <a:pt x="135" y="62"/>
                    <a:pt x="72" y="27"/>
                    <a:pt x="0" y="1"/>
                  </a:cubicBezTo>
                  <a:close/>
                  <a:moveTo>
                    <a:pt x="198" y="100"/>
                  </a:moveTo>
                  <a:cubicBezTo>
                    <a:pt x="282" y="153"/>
                    <a:pt x="365" y="213"/>
                    <a:pt x="461" y="273"/>
                  </a:cubicBezTo>
                  <a:cubicBezTo>
                    <a:pt x="607" y="377"/>
                    <a:pt x="775" y="482"/>
                    <a:pt x="900" y="587"/>
                  </a:cubicBezTo>
                  <a:cubicBezTo>
                    <a:pt x="984" y="649"/>
                    <a:pt x="1047" y="691"/>
                    <a:pt x="1109" y="754"/>
                  </a:cubicBezTo>
                  <a:lnTo>
                    <a:pt x="1256" y="900"/>
                  </a:lnTo>
                  <a:lnTo>
                    <a:pt x="1402" y="1047"/>
                  </a:lnTo>
                  <a:cubicBezTo>
                    <a:pt x="1444" y="1089"/>
                    <a:pt x="1465" y="1110"/>
                    <a:pt x="1507" y="1172"/>
                  </a:cubicBezTo>
                  <a:cubicBezTo>
                    <a:pt x="1528" y="1214"/>
                    <a:pt x="1570" y="1277"/>
                    <a:pt x="1611" y="1319"/>
                  </a:cubicBezTo>
                  <a:cubicBezTo>
                    <a:pt x="1674" y="1486"/>
                    <a:pt x="1758" y="1612"/>
                    <a:pt x="1842" y="1779"/>
                  </a:cubicBezTo>
                  <a:cubicBezTo>
                    <a:pt x="1863" y="1884"/>
                    <a:pt x="1925" y="1968"/>
                    <a:pt x="1946" y="2072"/>
                  </a:cubicBezTo>
                  <a:cubicBezTo>
                    <a:pt x="1967" y="2114"/>
                    <a:pt x="1967" y="2156"/>
                    <a:pt x="1988" y="2219"/>
                  </a:cubicBezTo>
                  <a:cubicBezTo>
                    <a:pt x="1988" y="2261"/>
                    <a:pt x="2030" y="2302"/>
                    <a:pt x="2051" y="2323"/>
                  </a:cubicBezTo>
                  <a:cubicBezTo>
                    <a:pt x="2051" y="2323"/>
                    <a:pt x="2072" y="2344"/>
                    <a:pt x="2135" y="2344"/>
                  </a:cubicBezTo>
                  <a:cubicBezTo>
                    <a:pt x="2155" y="2344"/>
                    <a:pt x="2176" y="2344"/>
                    <a:pt x="2176" y="2323"/>
                  </a:cubicBezTo>
                  <a:lnTo>
                    <a:pt x="2176" y="2302"/>
                  </a:lnTo>
                  <a:lnTo>
                    <a:pt x="2176" y="2240"/>
                  </a:lnTo>
                  <a:cubicBezTo>
                    <a:pt x="2176" y="2219"/>
                    <a:pt x="2155" y="2198"/>
                    <a:pt x="2155" y="2156"/>
                  </a:cubicBezTo>
                  <a:cubicBezTo>
                    <a:pt x="2135" y="2093"/>
                    <a:pt x="2135" y="2030"/>
                    <a:pt x="2093" y="1989"/>
                  </a:cubicBezTo>
                  <a:cubicBezTo>
                    <a:pt x="2051" y="1884"/>
                    <a:pt x="2030" y="1779"/>
                    <a:pt x="1967" y="1675"/>
                  </a:cubicBezTo>
                  <a:cubicBezTo>
                    <a:pt x="1925" y="1528"/>
                    <a:pt x="1863" y="1424"/>
                    <a:pt x="1779" y="1319"/>
                  </a:cubicBezTo>
                  <a:lnTo>
                    <a:pt x="1549" y="1005"/>
                  </a:lnTo>
                  <a:lnTo>
                    <a:pt x="1402" y="859"/>
                  </a:lnTo>
                  <a:cubicBezTo>
                    <a:pt x="1339" y="838"/>
                    <a:pt x="1319" y="775"/>
                    <a:pt x="1256" y="754"/>
                  </a:cubicBezTo>
                  <a:cubicBezTo>
                    <a:pt x="1235" y="733"/>
                    <a:pt x="1193" y="691"/>
                    <a:pt x="1151" y="670"/>
                  </a:cubicBezTo>
                  <a:cubicBezTo>
                    <a:pt x="1109" y="628"/>
                    <a:pt x="1026" y="566"/>
                    <a:pt x="984" y="545"/>
                  </a:cubicBezTo>
                  <a:cubicBezTo>
                    <a:pt x="900" y="482"/>
                    <a:pt x="816" y="461"/>
                    <a:pt x="733" y="419"/>
                  </a:cubicBezTo>
                  <a:cubicBezTo>
                    <a:pt x="563" y="296"/>
                    <a:pt x="382" y="195"/>
                    <a:pt x="198" y="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1"/>
            <p:cNvSpPr/>
            <p:nvPr/>
          </p:nvSpPr>
          <p:spPr>
            <a:xfrm>
              <a:off x="4043025" y="3737075"/>
              <a:ext cx="66975" cy="65400"/>
            </a:xfrm>
            <a:custGeom>
              <a:avLst/>
              <a:gdLst/>
              <a:ahLst/>
              <a:cxnLst/>
              <a:rect l="l" t="t" r="r" b="b"/>
              <a:pathLst>
                <a:path w="2679" h="2616" extrusionOk="0">
                  <a:moveTo>
                    <a:pt x="0" y="0"/>
                  </a:moveTo>
                  <a:cubicBezTo>
                    <a:pt x="168" y="147"/>
                    <a:pt x="335" y="314"/>
                    <a:pt x="482" y="460"/>
                  </a:cubicBezTo>
                  <a:lnTo>
                    <a:pt x="963" y="858"/>
                  </a:lnTo>
                  <a:lnTo>
                    <a:pt x="1423" y="1255"/>
                  </a:lnTo>
                  <a:cubicBezTo>
                    <a:pt x="1570" y="1360"/>
                    <a:pt x="1716" y="1486"/>
                    <a:pt x="1842" y="1611"/>
                  </a:cubicBezTo>
                  <a:cubicBezTo>
                    <a:pt x="1925" y="1716"/>
                    <a:pt x="2009" y="1799"/>
                    <a:pt x="2093" y="1883"/>
                  </a:cubicBezTo>
                  <a:lnTo>
                    <a:pt x="2323" y="2113"/>
                  </a:lnTo>
                  <a:lnTo>
                    <a:pt x="2365" y="2176"/>
                  </a:lnTo>
                  <a:cubicBezTo>
                    <a:pt x="2428" y="2260"/>
                    <a:pt x="2511" y="2344"/>
                    <a:pt x="2553" y="2448"/>
                  </a:cubicBezTo>
                  <a:cubicBezTo>
                    <a:pt x="2574" y="2511"/>
                    <a:pt x="2616" y="2553"/>
                    <a:pt x="2658" y="2616"/>
                  </a:cubicBezTo>
                  <a:cubicBezTo>
                    <a:pt x="2679" y="2616"/>
                    <a:pt x="2658" y="2616"/>
                    <a:pt x="2679" y="2532"/>
                  </a:cubicBezTo>
                  <a:cubicBezTo>
                    <a:pt x="2658" y="2490"/>
                    <a:pt x="2658" y="2406"/>
                    <a:pt x="2637" y="2344"/>
                  </a:cubicBezTo>
                  <a:cubicBezTo>
                    <a:pt x="2616" y="2239"/>
                    <a:pt x="2553" y="2113"/>
                    <a:pt x="2511" y="2009"/>
                  </a:cubicBezTo>
                  <a:cubicBezTo>
                    <a:pt x="2449" y="1904"/>
                    <a:pt x="2365" y="1799"/>
                    <a:pt x="2302" y="1695"/>
                  </a:cubicBezTo>
                  <a:cubicBezTo>
                    <a:pt x="2218" y="1611"/>
                    <a:pt x="2135" y="1507"/>
                    <a:pt x="2030" y="1444"/>
                  </a:cubicBezTo>
                  <a:cubicBezTo>
                    <a:pt x="1946" y="1360"/>
                    <a:pt x="1842" y="1276"/>
                    <a:pt x="1737" y="1193"/>
                  </a:cubicBezTo>
                  <a:cubicBezTo>
                    <a:pt x="1298" y="879"/>
                    <a:pt x="858" y="628"/>
                    <a:pt x="419" y="314"/>
                  </a:cubicBezTo>
                  <a:cubicBezTo>
                    <a:pt x="272" y="209"/>
                    <a:pt x="126" y="10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1"/>
            <p:cNvSpPr/>
            <p:nvPr/>
          </p:nvSpPr>
          <p:spPr>
            <a:xfrm>
              <a:off x="3997000" y="3611525"/>
              <a:ext cx="81100" cy="152250"/>
            </a:xfrm>
            <a:custGeom>
              <a:avLst/>
              <a:gdLst/>
              <a:ahLst/>
              <a:cxnLst/>
              <a:rect l="l" t="t" r="r" b="b"/>
              <a:pathLst>
                <a:path w="3244" h="6090" extrusionOk="0">
                  <a:moveTo>
                    <a:pt x="0" y="0"/>
                  </a:moveTo>
                  <a:cubicBezTo>
                    <a:pt x="21" y="335"/>
                    <a:pt x="42" y="649"/>
                    <a:pt x="84" y="984"/>
                  </a:cubicBezTo>
                  <a:cubicBezTo>
                    <a:pt x="84" y="1088"/>
                    <a:pt x="105" y="1193"/>
                    <a:pt x="105" y="1298"/>
                  </a:cubicBezTo>
                  <a:cubicBezTo>
                    <a:pt x="126" y="1360"/>
                    <a:pt x="126" y="1402"/>
                    <a:pt x="126" y="1465"/>
                  </a:cubicBezTo>
                  <a:cubicBezTo>
                    <a:pt x="126" y="1570"/>
                    <a:pt x="168" y="1632"/>
                    <a:pt x="168" y="1737"/>
                  </a:cubicBezTo>
                  <a:cubicBezTo>
                    <a:pt x="189" y="1800"/>
                    <a:pt x="189" y="1821"/>
                    <a:pt x="189" y="1884"/>
                  </a:cubicBezTo>
                  <a:cubicBezTo>
                    <a:pt x="209" y="1946"/>
                    <a:pt x="209" y="2030"/>
                    <a:pt x="230" y="2114"/>
                  </a:cubicBezTo>
                  <a:cubicBezTo>
                    <a:pt x="272" y="2218"/>
                    <a:pt x="272" y="2302"/>
                    <a:pt x="293" y="2365"/>
                  </a:cubicBezTo>
                  <a:cubicBezTo>
                    <a:pt x="314" y="2532"/>
                    <a:pt x="335" y="2679"/>
                    <a:pt x="398" y="2825"/>
                  </a:cubicBezTo>
                  <a:cubicBezTo>
                    <a:pt x="419" y="2951"/>
                    <a:pt x="481" y="3097"/>
                    <a:pt x="523" y="3244"/>
                  </a:cubicBezTo>
                  <a:cubicBezTo>
                    <a:pt x="586" y="3390"/>
                    <a:pt x="628" y="3516"/>
                    <a:pt x="691" y="3662"/>
                  </a:cubicBezTo>
                  <a:cubicBezTo>
                    <a:pt x="795" y="3892"/>
                    <a:pt x="900" y="4122"/>
                    <a:pt x="1025" y="4332"/>
                  </a:cubicBezTo>
                  <a:cubicBezTo>
                    <a:pt x="1151" y="4562"/>
                    <a:pt x="1318" y="4813"/>
                    <a:pt x="1465" y="5022"/>
                  </a:cubicBezTo>
                  <a:cubicBezTo>
                    <a:pt x="1528" y="5064"/>
                    <a:pt x="1549" y="5127"/>
                    <a:pt x="1590" y="5169"/>
                  </a:cubicBezTo>
                  <a:lnTo>
                    <a:pt x="1737" y="5294"/>
                  </a:lnTo>
                  <a:cubicBezTo>
                    <a:pt x="1800" y="5378"/>
                    <a:pt x="1904" y="5461"/>
                    <a:pt x="2009" y="5545"/>
                  </a:cubicBezTo>
                  <a:cubicBezTo>
                    <a:pt x="2113" y="5587"/>
                    <a:pt x="2218" y="5671"/>
                    <a:pt x="2365" y="5713"/>
                  </a:cubicBezTo>
                  <a:cubicBezTo>
                    <a:pt x="2469" y="5775"/>
                    <a:pt x="2595" y="5796"/>
                    <a:pt x="2699" y="5859"/>
                  </a:cubicBezTo>
                  <a:cubicBezTo>
                    <a:pt x="2699" y="5859"/>
                    <a:pt x="2720" y="5880"/>
                    <a:pt x="2741" y="5880"/>
                  </a:cubicBezTo>
                  <a:cubicBezTo>
                    <a:pt x="2846" y="5943"/>
                    <a:pt x="2950" y="5964"/>
                    <a:pt x="3055" y="6005"/>
                  </a:cubicBezTo>
                  <a:cubicBezTo>
                    <a:pt x="3118" y="6005"/>
                    <a:pt x="3139" y="6047"/>
                    <a:pt x="3202" y="6068"/>
                  </a:cubicBezTo>
                  <a:cubicBezTo>
                    <a:pt x="3202" y="6068"/>
                    <a:pt x="3222" y="6089"/>
                    <a:pt x="3243" y="6089"/>
                  </a:cubicBezTo>
                  <a:lnTo>
                    <a:pt x="3139" y="5985"/>
                  </a:lnTo>
                  <a:cubicBezTo>
                    <a:pt x="3118" y="5922"/>
                    <a:pt x="3055" y="5901"/>
                    <a:pt x="3034" y="5880"/>
                  </a:cubicBezTo>
                  <a:cubicBezTo>
                    <a:pt x="2950" y="5796"/>
                    <a:pt x="2888" y="5754"/>
                    <a:pt x="2783" y="5671"/>
                  </a:cubicBezTo>
                  <a:cubicBezTo>
                    <a:pt x="2678" y="5608"/>
                    <a:pt x="2595" y="5545"/>
                    <a:pt x="2490" y="5482"/>
                  </a:cubicBezTo>
                  <a:cubicBezTo>
                    <a:pt x="2385" y="5441"/>
                    <a:pt x="2302" y="5357"/>
                    <a:pt x="2197" y="5294"/>
                  </a:cubicBezTo>
                  <a:cubicBezTo>
                    <a:pt x="2113" y="5252"/>
                    <a:pt x="2051" y="5189"/>
                    <a:pt x="1967" y="5127"/>
                  </a:cubicBezTo>
                  <a:lnTo>
                    <a:pt x="1800" y="4959"/>
                  </a:lnTo>
                  <a:lnTo>
                    <a:pt x="1800" y="4980"/>
                  </a:lnTo>
                  <a:cubicBezTo>
                    <a:pt x="1569" y="4666"/>
                    <a:pt x="1339" y="4353"/>
                    <a:pt x="1130" y="4018"/>
                  </a:cubicBezTo>
                  <a:cubicBezTo>
                    <a:pt x="1046" y="3913"/>
                    <a:pt x="963" y="3788"/>
                    <a:pt x="921" y="3683"/>
                  </a:cubicBezTo>
                  <a:cubicBezTo>
                    <a:pt x="837" y="3578"/>
                    <a:pt x="795" y="3453"/>
                    <a:pt x="733" y="3348"/>
                  </a:cubicBezTo>
                  <a:cubicBezTo>
                    <a:pt x="649" y="3202"/>
                    <a:pt x="607" y="3055"/>
                    <a:pt x="544" y="2930"/>
                  </a:cubicBezTo>
                  <a:cubicBezTo>
                    <a:pt x="502" y="2783"/>
                    <a:pt x="440" y="2637"/>
                    <a:pt x="398" y="2469"/>
                  </a:cubicBezTo>
                  <a:lnTo>
                    <a:pt x="314" y="2156"/>
                  </a:lnTo>
                  <a:cubicBezTo>
                    <a:pt x="293" y="2051"/>
                    <a:pt x="272" y="1925"/>
                    <a:pt x="230" y="1821"/>
                  </a:cubicBezTo>
                  <a:cubicBezTo>
                    <a:pt x="230" y="1737"/>
                    <a:pt x="230" y="1674"/>
                    <a:pt x="209" y="1591"/>
                  </a:cubicBezTo>
                  <a:cubicBezTo>
                    <a:pt x="209" y="1528"/>
                    <a:pt x="189" y="1465"/>
                    <a:pt x="189" y="1402"/>
                  </a:cubicBezTo>
                  <a:cubicBezTo>
                    <a:pt x="189" y="1256"/>
                    <a:pt x="147" y="1088"/>
                    <a:pt x="126" y="942"/>
                  </a:cubicBezTo>
                  <a:cubicBezTo>
                    <a:pt x="84" y="628"/>
                    <a:pt x="42" y="31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1"/>
            <p:cNvSpPr/>
            <p:nvPr/>
          </p:nvSpPr>
          <p:spPr>
            <a:xfrm>
              <a:off x="3992800" y="3564450"/>
              <a:ext cx="54425" cy="181525"/>
            </a:xfrm>
            <a:custGeom>
              <a:avLst/>
              <a:gdLst/>
              <a:ahLst/>
              <a:cxnLst/>
              <a:rect l="l" t="t" r="r" b="b"/>
              <a:pathLst>
                <a:path w="2177" h="7261" extrusionOk="0">
                  <a:moveTo>
                    <a:pt x="273" y="0"/>
                  </a:moveTo>
                  <a:cubicBezTo>
                    <a:pt x="252" y="147"/>
                    <a:pt x="189" y="335"/>
                    <a:pt x="168" y="502"/>
                  </a:cubicBezTo>
                  <a:cubicBezTo>
                    <a:pt x="147" y="628"/>
                    <a:pt x="105" y="733"/>
                    <a:pt x="85" y="858"/>
                  </a:cubicBezTo>
                  <a:cubicBezTo>
                    <a:pt x="64" y="1005"/>
                    <a:pt x="43" y="1151"/>
                    <a:pt x="43" y="1298"/>
                  </a:cubicBezTo>
                  <a:cubicBezTo>
                    <a:pt x="43" y="1423"/>
                    <a:pt x="1" y="1590"/>
                    <a:pt x="1" y="1716"/>
                  </a:cubicBezTo>
                  <a:cubicBezTo>
                    <a:pt x="1" y="2239"/>
                    <a:pt x="43" y="2762"/>
                    <a:pt x="168" y="3264"/>
                  </a:cubicBezTo>
                  <a:cubicBezTo>
                    <a:pt x="294" y="3767"/>
                    <a:pt x="461" y="4269"/>
                    <a:pt x="629" y="4729"/>
                  </a:cubicBezTo>
                  <a:cubicBezTo>
                    <a:pt x="754" y="4980"/>
                    <a:pt x="817" y="5231"/>
                    <a:pt x="921" y="5461"/>
                  </a:cubicBezTo>
                  <a:cubicBezTo>
                    <a:pt x="1026" y="5712"/>
                    <a:pt x="1131" y="5943"/>
                    <a:pt x="1277" y="6173"/>
                  </a:cubicBezTo>
                  <a:cubicBezTo>
                    <a:pt x="1403" y="6403"/>
                    <a:pt x="1549" y="6612"/>
                    <a:pt x="1717" y="6821"/>
                  </a:cubicBezTo>
                  <a:cubicBezTo>
                    <a:pt x="1800" y="6926"/>
                    <a:pt x="1863" y="7031"/>
                    <a:pt x="1968" y="7114"/>
                  </a:cubicBezTo>
                  <a:cubicBezTo>
                    <a:pt x="2009" y="7135"/>
                    <a:pt x="2051" y="7177"/>
                    <a:pt x="2114" y="7219"/>
                  </a:cubicBezTo>
                  <a:cubicBezTo>
                    <a:pt x="2135" y="7240"/>
                    <a:pt x="2156" y="7261"/>
                    <a:pt x="2177" y="7261"/>
                  </a:cubicBezTo>
                  <a:cubicBezTo>
                    <a:pt x="2177" y="7261"/>
                    <a:pt x="2177" y="7240"/>
                    <a:pt x="2156" y="7156"/>
                  </a:cubicBezTo>
                  <a:lnTo>
                    <a:pt x="2135" y="7135"/>
                  </a:lnTo>
                  <a:cubicBezTo>
                    <a:pt x="2072" y="7114"/>
                    <a:pt x="2051" y="7052"/>
                    <a:pt x="1989" y="7010"/>
                  </a:cubicBezTo>
                  <a:cubicBezTo>
                    <a:pt x="1926" y="6905"/>
                    <a:pt x="1863" y="6800"/>
                    <a:pt x="1779" y="6696"/>
                  </a:cubicBezTo>
                  <a:cubicBezTo>
                    <a:pt x="1717" y="6612"/>
                    <a:pt x="1654" y="6508"/>
                    <a:pt x="1612" y="6403"/>
                  </a:cubicBezTo>
                  <a:lnTo>
                    <a:pt x="1445" y="6089"/>
                  </a:lnTo>
                  <a:cubicBezTo>
                    <a:pt x="1340" y="5901"/>
                    <a:pt x="1235" y="5691"/>
                    <a:pt x="1131" y="5482"/>
                  </a:cubicBezTo>
                  <a:cubicBezTo>
                    <a:pt x="1026" y="5252"/>
                    <a:pt x="921" y="5022"/>
                    <a:pt x="838" y="4750"/>
                  </a:cubicBezTo>
                  <a:lnTo>
                    <a:pt x="608" y="4039"/>
                  </a:lnTo>
                  <a:cubicBezTo>
                    <a:pt x="566" y="3850"/>
                    <a:pt x="482" y="3599"/>
                    <a:pt x="419" y="3390"/>
                  </a:cubicBezTo>
                  <a:cubicBezTo>
                    <a:pt x="377" y="3160"/>
                    <a:pt x="315" y="2951"/>
                    <a:pt x="273" y="2720"/>
                  </a:cubicBezTo>
                  <a:cubicBezTo>
                    <a:pt x="252" y="2574"/>
                    <a:pt x="210" y="2469"/>
                    <a:pt x="210" y="2344"/>
                  </a:cubicBezTo>
                  <a:cubicBezTo>
                    <a:pt x="210" y="2218"/>
                    <a:pt x="189" y="2114"/>
                    <a:pt x="189" y="1988"/>
                  </a:cubicBezTo>
                  <a:cubicBezTo>
                    <a:pt x="168" y="1653"/>
                    <a:pt x="168" y="1318"/>
                    <a:pt x="189" y="984"/>
                  </a:cubicBezTo>
                  <a:cubicBezTo>
                    <a:pt x="189" y="837"/>
                    <a:pt x="189" y="670"/>
                    <a:pt x="210" y="523"/>
                  </a:cubicBezTo>
                  <a:cubicBezTo>
                    <a:pt x="252" y="356"/>
                    <a:pt x="252" y="189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1"/>
            <p:cNvSpPr/>
            <p:nvPr/>
          </p:nvSpPr>
          <p:spPr>
            <a:xfrm>
              <a:off x="4033075" y="3808200"/>
              <a:ext cx="79550" cy="68550"/>
            </a:xfrm>
            <a:custGeom>
              <a:avLst/>
              <a:gdLst/>
              <a:ahLst/>
              <a:cxnLst/>
              <a:rect l="l" t="t" r="r" b="b"/>
              <a:pathLst>
                <a:path w="3182" h="2742" extrusionOk="0">
                  <a:moveTo>
                    <a:pt x="3181" y="1"/>
                  </a:moveTo>
                  <a:lnTo>
                    <a:pt x="3181" y="1"/>
                  </a:lnTo>
                  <a:cubicBezTo>
                    <a:pt x="3160" y="22"/>
                    <a:pt x="3160" y="22"/>
                    <a:pt x="3160" y="43"/>
                  </a:cubicBezTo>
                  <a:cubicBezTo>
                    <a:pt x="3139" y="84"/>
                    <a:pt x="3139" y="105"/>
                    <a:pt x="3119" y="126"/>
                  </a:cubicBezTo>
                  <a:cubicBezTo>
                    <a:pt x="3077" y="210"/>
                    <a:pt x="3056" y="252"/>
                    <a:pt x="3014" y="315"/>
                  </a:cubicBezTo>
                  <a:cubicBezTo>
                    <a:pt x="2951" y="377"/>
                    <a:pt x="2930" y="419"/>
                    <a:pt x="2867" y="461"/>
                  </a:cubicBezTo>
                  <a:cubicBezTo>
                    <a:pt x="2637" y="670"/>
                    <a:pt x="2428" y="900"/>
                    <a:pt x="2198" y="1089"/>
                  </a:cubicBezTo>
                  <a:cubicBezTo>
                    <a:pt x="1989" y="1319"/>
                    <a:pt x="1779" y="1486"/>
                    <a:pt x="1549" y="1675"/>
                  </a:cubicBezTo>
                  <a:cubicBezTo>
                    <a:pt x="1445" y="1758"/>
                    <a:pt x="1340" y="1863"/>
                    <a:pt x="1194" y="1947"/>
                  </a:cubicBezTo>
                  <a:cubicBezTo>
                    <a:pt x="1068" y="2030"/>
                    <a:pt x="942" y="2114"/>
                    <a:pt x="817" y="2198"/>
                  </a:cubicBezTo>
                  <a:cubicBezTo>
                    <a:pt x="545" y="2386"/>
                    <a:pt x="252" y="2553"/>
                    <a:pt x="1" y="2742"/>
                  </a:cubicBezTo>
                  <a:cubicBezTo>
                    <a:pt x="189" y="2637"/>
                    <a:pt x="398" y="2532"/>
                    <a:pt x="608" y="2407"/>
                  </a:cubicBezTo>
                  <a:cubicBezTo>
                    <a:pt x="754" y="2323"/>
                    <a:pt x="942" y="2219"/>
                    <a:pt x="1089" y="2135"/>
                  </a:cubicBezTo>
                  <a:cubicBezTo>
                    <a:pt x="1194" y="2072"/>
                    <a:pt x="1340" y="2009"/>
                    <a:pt x="1445" y="1926"/>
                  </a:cubicBezTo>
                  <a:cubicBezTo>
                    <a:pt x="1549" y="1863"/>
                    <a:pt x="1675" y="1779"/>
                    <a:pt x="1779" y="1695"/>
                  </a:cubicBezTo>
                  <a:cubicBezTo>
                    <a:pt x="1863" y="1612"/>
                    <a:pt x="1968" y="1549"/>
                    <a:pt x="2072" y="1465"/>
                  </a:cubicBezTo>
                  <a:cubicBezTo>
                    <a:pt x="2177" y="1361"/>
                    <a:pt x="2282" y="1277"/>
                    <a:pt x="2386" y="1172"/>
                  </a:cubicBezTo>
                  <a:cubicBezTo>
                    <a:pt x="2595" y="984"/>
                    <a:pt x="2763" y="775"/>
                    <a:pt x="2930" y="566"/>
                  </a:cubicBezTo>
                  <a:cubicBezTo>
                    <a:pt x="3014" y="461"/>
                    <a:pt x="3056" y="356"/>
                    <a:pt x="3119" y="231"/>
                  </a:cubicBezTo>
                  <a:cubicBezTo>
                    <a:pt x="3160" y="147"/>
                    <a:pt x="3160" y="84"/>
                    <a:pt x="3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1"/>
            <p:cNvSpPr/>
            <p:nvPr/>
          </p:nvSpPr>
          <p:spPr>
            <a:xfrm>
              <a:off x="3989150" y="3823375"/>
              <a:ext cx="116675" cy="166375"/>
            </a:xfrm>
            <a:custGeom>
              <a:avLst/>
              <a:gdLst/>
              <a:ahLst/>
              <a:cxnLst/>
              <a:rect l="l" t="t" r="r" b="b"/>
              <a:pathLst>
                <a:path w="4667" h="6655" extrusionOk="0">
                  <a:moveTo>
                    <a:pt x="4666" y="0"/>
                  </a:moveTo>
                  <a:cubicBezTo>
                    <a:pt x="4624" y="21"/>
                    <a:pt x="4604" y="21"/>
                    <a:pt x="4583" y="42"/>
                  </a:cubicBezTo>
                  <a:cubicBezTo>
                    <a:pt x="4499" y="84"/>
                    <a:pt x="4457" y="126"/>
                    <a:pt x="4373" y="147"/>
                  </a:cubicBezTo>
                  <a:cubicBezTo>
                    <a:pt x="4206" y="231"/>
                    <a:pt x="4080" y="314"/>
                    <a:pt x="3934" y="398"/>
                  </a:cubicBezTo>
                  <a:lnTo>
                    <a:pt x="3055" y="942"/>
                  </a:lnTo>
                  <a:cubicBezTo>
                    <a:pt x="3013" y="963"/>
                    <a:pt x="2992" y="984"/>
                    <a:pt x="2930" y="1026"/>
                  </a:cubicBezTo>
                  <a:lnTo>
                    <a:pt x="2951" y="1026"/>
                  </a:lnTo>
                  <a:cubicBezTo>
                    <a:pt x="2909" y="1047"/>
                    <a:pt x="2888" y="1068"/>
                    <a:pt x="2825" y="1088"/>
                  </a:cubicBezTo>
                  <a:lnTo>
                    <a:pt x="2846" y="1088"/>
                  </a:lnTo>
                  <a:cubicBezTo>
                    <a:pt x="2804" y="1151"/>
                    <a:pt x="2741" y="1172"/>
                    <a:pt x="2699" y="1193"/>
                  </a:cubicBezTo>
                  <a:cubicBezTo>
                    <a:pt x="2490" y="1340"/>
                    <a:pt x="2260" y="1465"/>
                    <a:pt x="2051" y="1612"/>
                  </a:cubicBezTo>
                  <a:cubicBezTo>
                    <a:pt x="1842" y="1779"/>
                    <a:pt x="1653" y="1967"/>
                    <a:pt x="1486" y="2177"/>
                  </a:cubicBezTo>
                  <a:cubicBezTo>
                    <a:pt x="1151" y="2616"/>
                    <a:pt x="900" y="3118"/>
                    <a:pt x="712" y="3599"/>
                  </a:cubicBezTo>
                  <a:lnTo>
                    <a:pt x="482" y="4311"/>
                  </a:lnTo>
                  <a:cubicBezTo>
                    <a:pt x="440" y="4415"/>
                    <a:pt x="398" y="4541"/>
                    <a:pt x="377" y="4687"/>
                  </a:cubicBezTo>
                  <a:cubicBezTo>
                    <a:pt x="335" y="4792"/>
                    <a:pt x="314" y="4918"/>
                    <a:pt x="293" y="5022"/>
                  </a:cubicBezTo>
                  <a:cubicBezTo>
                    <a:pt x="189" y="5566"/>
                    <a:pt x="84" y="6110"/>
                    <a:pt x="0" y="6654"/>
                  </a:cubicBezTo>
                  <a:cubicBezTo>
                    <a:pt x="105" y="6257"/>
                    <a:pt x="189" y="5838"/>
                    <a:pt x="314" y="5378"/>
                  </a:cubicBezTo>
                  <a:cubicBezTo>
                    <a:pt x="335" y="5252"/>
                    <a:pt x="356" y="5148"/>
                    <a:pt x="398" y="5022"/>
                  </a:cubicBezTo>
                  <a:cubicBezTo>
                    <a:pt x="419" y="4938"/>
                    <a:pt x="440" y="4834"/>
                    <a:pt x="461" y="4729"/>
                  </a:cubicBezTo>
                  <a:cubicBezTo>
                    <a:pt x="523" y="4520"/>
                    <a:pt x="607" y="4311"/>
                    <a:pt x="670" y="4101"/>
                  </a:cubicBezTo>
                  <a:cubicBezTo>
                    <a:pt x="754" y="3913"/>
                    <a:pt x="837" y="3767"/>
                    <a:pt x="921" y="3578"/>
                  </a:cubicBezTo>
                  <a:cubicBezTo>
                    <a:pt x="963" y="3474"/>
                    <a:pt x="984" y="3369"/>
                    <a:pt x="1047" y="3285"/>
                  </a:cubicBezTo>
                  <a:cubicBezTo>
                    <a:pt x="1088" y="3223"/>
                    <a:pt x="1130" y="3139"/>
                    <a:pt x="1172" y="3055"/>
                  </a:cubicBezTo>
                  <a:cubicBezTo>
                    <a:pt x="1235" y="2951"/>
                    <a:pt x="1277" y="2867"/>
                    <a:pt x="1339" y="2804"/>
                  </a:cubicBezTo>
                  <a:cubicBezTo>
                    <a:pt x="1381" y="2700"/>
                    <a:pt x="1444" y="2616"/>
                    <a:pt x="1486" y="2532"/>
                  </a:cubicBezTo>
                  <a:cubicBezTo>
                    <a:pt x="1570" y="2428"/>
                    <a:pt x="1674" y="2302"/>
                    <a:pt x="1779" y="2197"/>
                  </a:cubicBezTo>
                  <a:lnTo>
                    <a:pt x="1946" y="2030"/>
                  </a:lnTo>
                  <a:cubicBezTo>
                    <a:pt x="1988" y="1988"/>
                    <a:pt x="2051" y="1967"/>
                    <a:pt x="2093" y="1905"/>
                  </a:cubicBezTo>
                  <a:cubicBezTo>
                    <a:pt x="2176" y="1863"/>
                    <a:pt x="2260" y="1779"/>
                    <a:pt x="2365" y="1716"/>
                  </a:cubicBezTo>
                  <a:lnTo>
                    <a:pt x="2909" y="1402"/>
                  </a:lnTo>
                  <a:cubicBezTo>
                    <a:pt x="3097" y="1298"/>
                    <a:pt x="3264" y="1172"/>
                    <a:pt x="3453" y="1047"/>
                  </a:cubicBezTo>
                  <a:cubicBezTo>
                    <a:pt x="3641" y="921"/>
                    <a:pt x="3788" y="754"/>
                    <a:pt x="3955" y="628"/>
                  </a:cubicBezTo>
                  <a:cubicBezTo>
                    <a:pt x="4101" y="503"/>
                    <a:pt x="4269" y="335"/>
                    <a:pt x="4415" y="210"/>
                  </a:cubicBezTo>
                  <a:cubicBezTo>
                    <a:pt x="4499" y="126"/>
                    <a:pt x="4583" y="84"/>
                    <a:pt x="4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1"/>
            <p:cNvSpPr/>
            <p:nvPr/>
          </p:nvSpPr>
          <p:spPr>
            <a:xfrm>
              <a:off x="3981825" y="3831750"/>
              <a:ext cx="121375" cy="235925"/>
            </a:xfrm>
            <a:custGeom>
              <a:avLst/>
              <a:gdLst/>
              <a:ahLst/>
              <a:cxnLst/>
              <a:rect l="l" t="t" r="r" b="b"/>
              <a:pathLst>
                <a:path w="4855" h="9437" extrusionOk="0">
                  <a:moveTo>
                    <a:pt x="4855" y="0"/>
                  </a:moveTo>
                  <a:cubicBezTo>
                    <a:pt x="4792" y="0"/>
                    <a:pt x="4729" y="0"/>
                    <a:pt x="4687" y="21"/>
                  </a:cubicBezTo>
                  <a:cubicBezTo>
                    <a:pt x="4625" y="21"/>
                    <a:pt x="4583" y="42"/>
                    <a:pt x="4520" y="84"/>
                  </a:cubicBezTo>
                  <a:cubicBezTo>
                    <a:pt x="4457" y="105"/>
                    <a:pt x="4394" y="126"/>
                    <a:pt x="4353" y="147"/>
                  </a:cubicBezTo>
                  <a:cubicBezTo>
                    <a:pt x="4290" y="189"/>
                    <a:pt x="4206" y="230"/>
                    <a:pt x="4164" y="251"/>
                  </a:cubicBezTo>
                  <a:lnTo>
                    <a:pt x="3453" y="649"/>
                  </a:lnTo>
                  <a:cubicBezTo>
                    <a:pt x="3202" y="774"/>
                    <a:pt x="2951" y="921"/>
                    <a:pt x="2720" y="1067"/>
                  </a:cubicBezTo>
                  <a:cubicBezTo>
                    <a:pt x="2595" y="1151"/>
                    <a:pt x="2490" y="1235"/>
                    <a:pt x="2386" y="1298"/>
                  </a:cubicBezTo>
                  <a:cubicBezTo>
                    <a:pt x="2281" y="1381"/>
                    <a:pt x="2176" y="1465"/>
                    <a:pt x="2072" y="1570"/>
                  </a:cubicBezTo>
                  <a:cubicBezTo>
                    <a:pt x="1863" y="1758"/>
                    <a:pt x="1674" y="1967"/>
                    <a:pt x="1507" y="2176"/>
                  </a:cubicBezTo>
                  <a:cubicBezTo>
                    <a:pt x="1402" y="2281"/>
                    <a:pt x="1319" y="2386"/>
                    <a:pt x="1235" y="2490"/>
                  </a:cubicBezTo>
                  <a:cubicBezTo>
                    <a:pt x="1151" y="2595"/>
                    <a:pt x="1088" y="2720"/>
                    <a:pt x="1005" y="2825"/>
                  </a:cubicBezTo>
                  <a:cubicBezTo>
                    <a:pt x="921" y="2950"/>
                    <a:pt x="879" y="3055"/>
                    <a:pt x="796" y="3181"/>
                  </a:cubicBezTo>
                  <a:cubicBezTo>
                    <a:pt x="775" y="3264"/>
                    <a:pt x="712" y="3327"/>
                    <a:pt x="691" y="3390"/>
                  </a:cubicBezTo>
                  <a:cubicBezTo>
                    <a:pt x="670" y="3453"/>
                    <a:pt x="628" y="3536"/>
                    <a:pt x="607" y="3578"/>
                  </a:cubicBezTo>
                  <a:cubicBezTo>
                    <a:pt x="586" y="3641"/>
                    <a:pt x="565" y="3704"/>
                    <a:pt x="524" y="3766"/>
                  </a:cubicBezTo>
                  <a:cubicBezTo>
                    <a:pt x="524" y="3808"/>
                    <a:pt x="503" y="3871"/>
                    <a:pt x="482" y="3913"/>
                  </a:cubicBezTo>
                  <a:cubicBezTo>
                    <a:pt x="419" y="4059"/>
                    <a:pt x="377" y="4185"/>
                    <a:pt x="356" y="4311"/>
                  </a:cubicBezTo>
                  <a:cubicBezTo>
                    <a:pt x="272" y="4583"/>
                    <a:pt x="210" y="4834"/>
                    <a:pt x="168" y="5127"/>
                  </a:cubicBezTo>
                  <a:cubicBezTo>
                    <a:pt x="147" y="5419"/>
                    <a:pt x="105" y="5671"/>
                    <a:pt x="84" y="5963"/>
                  </a:cubicBezTo>
                  <a:cubicBezTo>
                    <a:pt x="63" y="6256"/>
                    <a:pt x="42" y="6507"/>
                    <a:pt x="42" y="6800"/>
                  </a:cubicBezTo>
                  <a:cubicBezTo>
                    <a:pt x="0" y="7114"/>
                    <a:pt x="0" y="7407"/>
                    <a:pt x="0" y="7700"/>
                  </a:cubicBezTo>
                  <a:lnTo>
                    <a:pt x="0" y="8119"/>
                  </a:lnTo>
                  <a:cubicBezTo>
                    <a:pt x="42" y="8265"/>
                    <a:pt x="42" y="8391"/>
                    <a:pt x="42" y="8558"/>
                  </a:cubicBezTo>
                  <a:cubicBezTo>
                    <a:pt x="63" y="8851"/>
                    <a:pt x="63" y="9165"/>
                    <a:pt x="84" y="9437"/>
                  </a:cubicBezTo>
                  <a:cubicBezTo>
                    <a:pt x="84" y="9165"/>
                    <a:pt x="84" y="8893"/>
                    <a:pt x="147" y="8621"/>
                  </a:cubicBezTo>
                  <a:lnTo>
                    <a:pt x="147" y="8265"/>
                  </a:lnTo>
                  <a:lnTo>
                    <a:pt x="147" y="8077"/>
                  </a:lnTo>
                  <a:lnTo>
                    <a:pt x="147" y="7930"/>
                  </a:lnTo>
                  <a:cubicBezTo>
                    <a:pt x="168" y="7679"/>
                    <a:pt x="168" y="7428"/>
                    <a:pt x="189" y="7198"/>
                  </a:cubicBezTo>
                  <a:lnTo>
                    <a:pt x="272" y="6487"/>
                  </a:lnTo>
                  <a:cubicBezTo>
                    <a:pt x="293" y="6215"/>
                    <a:pt x="314" y="5963"/>
                    <a:pt x="377" y="5691"/>
                  </a:cubicBezTo>
                  <a:cubicBezTo>
                    <a:pt x="398" y="5566"/>
                    <a:pt x="419" y="5419"/>
                    <a:pt x="461" y="5273"/>
                  </a:cubicBezTo>
                  <a:lnTo>
                    <a:pt x="524" y="4896"/>
                  </a:lnTo>
                  <a:lnTo>
                    <a:pt x="524" y="4917"/>
                  </a:lnTo>
                  <a:cubicBezTo>
                    <a:pt x="586" y="4750"/>
                    <a:pt x="607" y="4603"/>
                    <a:pt x="670" y="4436"/>
                  </a:cubicBezTo>
                  <a:cubicBezTo>
                    <a:pt x="712" y="4290"/>
                    <a:pt x="775" y="4164"/>
                    <a:pt x="816" y="3997"/>
                  </a:cubicBezTo>
                  <a:cubicBezTo>
                    <a:pt x="879" y="3892"/>
                    <a:pt x="921" y="3766"/>
                    <a:pt x="984" y="3662"/>
                  </a:cubicBezTo>
                  <a:cubicBezTo>
                    <a:pt x="1026" y="3536"/>
                    <a:pt x="1109" y="3432"/>
                    <a:pt x="1151" y="3285"/>
                  </a:cubicBezTo>
                  <a:lnTo>
                    <a:pt x="1151" y="3327"/>
                  </a:lnTo>
                  <a:cubicBezTo>
                    <a:pt x="1193" y="3243"/>
                    <a:pt x="1235" y="3160"/>
                    <a:pt x="1298" y="3097"/>
                  </a:cubicBezTo>
                  <a:cubicBezTo>
                    <a:pt x="1319" y="3013"/>
                    <a:pt x="1360" y="2950"/>
                    <a:pt x="1423" y="2888"/>
                  </a:cubicBezTo>
                  <a:cubicBezTo>
                    <a:pt x="1528" y="2741"/>
                    <a:pt x="1632" y="2595"/>
                    <a:pt x="1737" y="2469"/>
                  </a:cubicBezTo>
                  <a:cubicBezTo>
                    <a:pt x="1842" y="2323"/>
                    <a:pt x="1946" y="2197"/>
                    <a:pt x="2072" y="2072"/>
                  </a:cubicBezTo>
                  <a:cubicBezTo>
                    <a:pt x="2156" y="1967"/>
                    <a:pt x="2260" y="1883"/>
                    <a:pt x="2365" y="1779"/>
                  </a:cubicBezTo>
                  <a:cubicBezTo>
                    <a:pt x="2469" y="1674"/>
                    <a:pt x="2574" y="1570"/>
                    <a:pt x="2679" y="1486"/>
                  </a:cubicBezTo>
                  <a:lnTo>
                    <a:pt x="2658" y="1486"/>
                  </a:lnTo>
                  <a:cubicBezTo>
                    <a:pt x="2720" y="1444"/>
                    <a:pt x="2804" y="1360"/>
                    <a:pt x="2888" y="1298"/>
                  </a:cubicBezTo>
                  <a:cubicBezTo>
                    <a:pt x="2972" y="1256"/>
                    <a:pt x="3076" y="1193"/>
                    <a:pt x="3139" y="1151"/>
                  </a:cubicBezTo>
                  <a:lnTo>
                    <a:pt x="3118" y="1151"/>
                  </a:lnTo>
                  <a:cubicBezTo>
                    <a:pt x="3390" y="984"/>
                    <a:pt x="3641" y="837"/>
                    <a:pt x="3913" y="649"/>
                  </a:cubicBezTo>
                  <a:cubicBezTo>
                    <a:pt x="4039" y="565"/>
                    <a:pt x="4164" y="502"/>
                    <a:pt x="4269" y="398"/>
                  </a:cubicBezTo>
                  <a:cubicBezTo>
                    <a:pt x="4373" y="293"/>
                    <a:pt x="4499" y="189"/>
                    <a:pt x="4645" y="105"/>
                  </a:cubicBezTo>
                  <a:lnTo>
                    <a:pt x="4792" y="21"/>
                  </a:lnTo>
                  <a:cubicBezTo>
                    <a:pt x="4813" y="21"/>
                    <a:pt x="4813" y="0"/>
                    <a:pt x="4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1"/>
            <p:cNvSpPr/>
            <p:nvPr/>
          </p:nvSpPr>
          <p:spPr>
            <a:xfrm>
              <a:off x="3983400" y="3931650"/>
              <a:ext cx="12575" cy="158525"/>
            </a:xfrm>
            <a:custGeom>
              <a:avLst/>
              <a:gdLst/>
              <a:ahLst/>
              <a:cxnLst/>
              <a:rect l="l" t="t" r="r" b="b"/>
              <a:pathLst>
                <a:path w="503" h="6341" extrusionOk="0">
                  <a:moveTo>
                    <a:pt x="502" y="1"/>
                  </a:moveTo>
                  <a:cubicBezTo>
                    <a:pt x="491" y="42"/>
                    <a:pt x="481" y="85"/>
                    <a:pt x="472" y="128"/>
                  </a:cubicBezTo>
                  <a:lnTo>
                    <a:pt x="472" y="128"/>
                  </a:lnTo>
                  <a:lnTo>
                    <a:pt x="502" y="1"/>
                  </a:lnTo>
                  <a:close/>
                  <a:moveTo>
                    <a:pt x="472" y="128"/>
                  </a:moveTo>
                  <a:lnTo>
                    <a:pt x="335" y="712"/>
                  </a:lnTo>
                  <a:cubicBezTo>
                    <a:pt x="293" y="942"/>
                    <a:pt x="230" y="1193"/>
                    <a:pt x="209" y="1423"/>
                  </a:cubicBezTo>
                  <a:cubicBezTo>
                    <a:pt x="126" y="1926"/>
                    <a:pt x="84" y="2407"/>
                    <a:pt x="42" y="2909"/>
                  </a:cubicBezTo>
                  <a:cubicBezTo>
                    <a:pt x="42" y="3035"/>
                    <a:pt x="21" y="3202"/>
                    <a:pt x="21" y="3328"/>
                  </a:cubicBezTo>
                  <a:cubicBezTo>
                    <a:pt x="0" y="3495"/>
                    <a:pt x="0" y="3620"/>
                    <a:pt x="0" y="3767"/>
                  </a:cubicBezTo>
                  <a:cubicBezTo>
                    <a:pt x="0" y="4060"/>
                    <a:pt x="21" y="4332"/>
                    <a:pt x="21" y="4604"/>
                  </a:cubicBezTo>
                  <a:cubicBezTo>
                    <a:pt x="21" y="4750"/>
                    <a:pt x="42" y="4897"/>
                    <a:pt x="42" y="5022"/>
                  </a:cubicBezTo>
                  <a:cubicBezTo>
                    <a:pt x="84" y="5106"/>
                    <a:pt x="84" y="5169"/>
                    <a:pt x="84" y="5232"/>
                  </a:cubicBezTo>
                  <a:cubicBezTo>
                    <a:pt x="84" y="5315"/>
                    <a:pt x="105" y="5399"/>
                    <a:pt x="105" y="5441"/>
                  </a:cubicBezTo>
                  <a:cubicBezTo>
                    <a:pt x="105" y="5587"/>
                    <a:pt x="126" y="5713"/>
                    <a:pt x="147" y="5838"/>
                  </a:cubicBezTo>
                  <a:cubicBezTo>
                    <a:pt x="188" y="6006"/>
                    <a:pt x="230" y="6173"/>
                    <a:pt x="251" y="6341"/>
                  </a:cubicBezTo>
                  <a:cubicBezTo>
                    <a:pt x="251" y="6152"/>
                    <a:pt x="230" y="5964"/>
                    <a:pt x="147" y="5776"/>
                  </a:cubicBezTo>
                  <a:cubicBezTo>
                    <a:pt x="147" y="5608"/>
                    <a:pt x="126" y="5441"/>
                    <a:pt x="126" y="5252"/>
                  </a:cubicBezTo>
                  <a:lnTo>
                    <a:pt x="126" y="4939"/>
                  </a:lnTo>
                  <a:lnTo>
                    <a:pt x="126" y="4625"/>
                  </a:lnTo>
                  <a:cubicBezTo>
                    <a:pt x="147" y="4416"/>
                    <a:pt x="147" y="4248"/>
                    <a:pt x="147" y="4039"/>
                  </a:cubicBezTo>
                  <a:cubicBezTo>
                    <a:pt x="147" y="3746"/>
                    <a:pt x="188" y="3474"/>
                    <a:pt x="209" y="3223"/>
                  </a:cubicBezTo>
                  <a:cubicBezTo>
                    <a:pt x="230" y="2951"/>
                    <a:pt x="251" y="2679"/>
                    <a:pt x="293" y="2386"/>
                  </a:cubicBezTo>
                  <a:cubicBezTo>
                    <a:pt x="314" y="1842"/>
                    <a:pt x="335" y="1277"/>
                    <a:pt x="398" y="733"/>
                  </a:cubicBezTo>
                  <a:cubicBezTo>
                    <a:pt x="415" y="544"/>
                    <a:pt x="432" y="327"/>
                    <a:pt x="472" y="1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1"/>
            <p:cNvSpPr/>
            <p:nvPr/>
          </p:nvSpPr>
          <p:spPr>
            <a:xfrm>
              <a:off x="4313975" y="4099575"/>
              <a:ext cx="4750" cy="19900"/>
            </a:xfrm>
            <a:custGeom>
              <a:avLst/>
              <a:gdLst/>
              <a:ahLst/>
              <a:cxnLst/>
              <a:rect l="l" t="t" r="r" b="b"/>
              <a:pathLst>
                <a:path w="190" h="796" extrusionOk="0">
                  <a:moveTo>
                    <a:pt x="189" y="0"/>
                  </a:moveTo>
                  <a:cubicBezTo>
                    <a:pt x="188" y="10"/>
                    <a:pt x="186" y="19"/>
                    <a:pt x="185" y="28"/>
                  </a:cubicBezTo>
                  <a:lnTo>
                    <a:pt x="185" y="28"/>
                  </a:lnTo>
                  <a:cubicBezTo>
                    <a:pt x="187" y="22"/>
                    <a:pt x="189" y="13"/>
                    <a:pt x="189" y="0"/>
                  </a:cubicBezTo>
                  <a:close/>
                  <a:moveTo>
                    <a:pt x="185" y="28"/>
                  </a:moveTo>
                  <a:lnTo>
                    <a:pt x="185" y="28"/>
                  </a:lnTo>
                  <a:cubicBezTo>
                    <a:pt x="179" y="44"/>
                    <a:pt x="168" y="48"/>
                    <a:pt x="168" y="63"/>
                  </a:cubicBezTo>
                  <a:lnTo>
                    <a:pt x="168" y="84"/>
                  </a:lnTo>
                  <a:cubicBezTo>
                    <a:pt x="168" y="126"/>
                    <a:pt x="147" y="126"/>
                    <a:pt x="147" y="147"/>
                  </a:cubicBezTo>
                  <a:cubicBezTo>
                    <a:pt x="143" y="170"/>
                    <a:pt x="138" y="194"/>
                    <a:pt x="133" y="219"/>
                  </a:cubicBezTo>
                  <a:lnTo>
                    <a:pt x="133" y="219"/>
                  </a:lnTo>
                  <a:cubicBezTo>
                    <a:pt x="153" y="158"/>
                    <a:pt x="173" y="95"/>
                    <a:pt x="185" y="28"/>
                  </a:cubicBezTo>
                  <a:close/>
                  <a:moveTo>
                    <a:pt x="133" y="219"/>
                  </a:moveTo>
                  <a:cubicBezTo>
                    <a:pt x="113" y="280"/>
                    <a:pt x="94" y="339"/>
                    <a:pt x="85" y="398"/>
                  </a:cubicBezTo>
                  <a:cubicBezTo>
                    <a:pt x="85" y="425"/>
                    <a:pt x="83" y="452"/>
                    <a:pt x="80" y="478"/>
                  </a:cubicBezTo>
                  <a:lnTo>
                    <a:pt x="80" y="478"/>
                  </a:lnTo>
                  <a:cubicBezTo>
                    <a:pt x="99" y="391"/>
                    <a:pt x="116" y="304"/>
                    <a:pt x="133" y="219"/>
                  </a:cubicBezTo>
                  <a:close/>
                  <a:moveTo>
                    <a:pt x="80" y="478"/>
                  </a:moveTo>
                  <a:cubicBezTo>
                    <a:pt x="57" y="585"/>
                    <a:pt x="32" y="693"/>
                    <a:pt x="1" y="795"/>
                  </a:cubicBezTo>
                  <a:cubicBezTo>
                    <a:pt x="35" y="693"/>
                    <a:pt x="69" y="591"/>
                    <a:pt x="80" y="4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1"/>
            <p:cNvSpPr/>
            <p:nvPr/>
          </p:nvSpPr>
          <p:spPr>
            <a:xfrm>
              <a:off x="4252775" y="3863650"/>
              <a:ext cx="34025" cy="30375"/>
            </a:xfrm>
            <a:custGeom>
              <a:avLst/>
              <a:gdLst/>
              <a:ahLst/>
              <a:cxnLst/>
              <a:rect l="l" t="t" r="r" b="b"/>
              <a:pathLst>
                <a:path w="1361" h="1215" extrusionOk="0">
                  <a:moveTo>
                    <a:pt x="1" y="1"/>
                  </a:moveTo>
                  <a:cubicBezTo>
                    <a:pt x="43" y="42"/>
                    <a:pt x="85" y="63"/>
                    <a:pt x="126" y="84"/>
                  </a:cubicBezTo>
                  <a:cubicBezTo>
                    <a:pt x="189" y="105"/>
                    <a:pt x="210" y="147"/>
                    <a:pt x="252" y="168"/>
                  </a:cubicBezTo>
                  <a:cubicBezTo>
                    <a:pt x="315" y="189"/>
                    <a:pt x="336" y="210"/>
                    <a:pt x="398" y="252"/>
                  </a:cubicBezTo>
                  <a:cubicBezTo>
                    <a:pt x="419" y="273"/>
                    <a:pt x="461" y="294"/>
                    <a:pt x="503" y="314"/>
                  </a:cubicBezTo>
                  <a:cubicBezTo>
                    <a:pt x="545" y="377"/>
                    <a:pt x="608" y="398"/>
                    <a:pt x="649" y="461"/>
                  </a:cubicBezTo>
                  <a:cubicBezTo>
                    <a:pt x="670" y="482"/>
                    <a:pt x="733" y="503"/>
                    <a:pt x="775" y="566"/>
                  </a:cubicBezTo>
                  <a:lnTo>
                    <a:pt x="859" y="628"/>
                  </a:lnTo>
                  <a:cubicBezTo>
                    <a:pt x="859" y="670"/>
                    <a:pt x="880" y="691"/>
                    <a:pt x="921" y="712"/>
                  </a:cubicBezTo>
                  <a:cubicBezTo>
                    <a:pt x="942" y="775"/>
                    <a:pt x="984" y="817"/>
                    <a:pt x="1047" y="879"/>
                  </a:cubicBezTo>
                  <a:cubicBezTo>
                    <a:pt x="1152" y="984"/>
                    <a:pt x="1256" y="1110"/>
                    <a:pt x="1361" y="1214"/>
                  </a:cubicBezTo>
                  <a:cubicBezTo>
                    <a:pt x="1277" y="1026"/>
                    <a:pt x="1173" y="858"/>
                    <a:pt x="1047" y="733"/>
                  </a:cubicBezTo>
                  <a:cubicBezTo>
                    <a:pt x="963" y="607"/>
                    <a:pt x="859" y="503"/>
                    <a:pt x="754" y="398"/>
                  </a:cubicBezTo>
                  <a:cubicBezTo>
                    <a:pt x="733" y="377"/>
                    <a:pt x="670" y="356"/>
                    <a:pt x="649" y="314"/>
                  </a:cubicBezTo>
                  <a:cubicBezTo>
                    <a:pt x="629" y="314"/>
                    <a:pt x="629" y="294"/>
                    <a:pt x="608" y="294"/>
                  </a:cubicBezTo>
                  <a:cubicBezTo>
                    <a:pt x="566" y="294"/>
                    <a:pt x="566" y="273"/>
                    <a:pt x="545" y="273"/>
                  </a:cubicBezTo>
                  <a:cubicBezTo>
                    <a:pt x="503" y="210"/>
                    <a:pt x="440" y="189"/>
                    <a:pt x="357" y="168"/>
                  </a:cubicBezTo>
                  <a:cubicBezTo>
                    <a:pt x="294" y="105"/>
                    <a:pt x="210" y="84"/>
                    <a:pt x="126" y="63"/>
                  </a:cubicBezTo>
                  <a:cubicBezTo>
                    <a:pt x="85" y="42"/>
                    <a:pt x="43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1"/>
            <p:cNvSpPr/>
            <p:nvPr/>
          </p:nvSpPr>
          <p:spPr>
            <a:xfrm>
              <a:off x="4258550" y="3864750"/>
              <a:ext cx="57025" cy="129175"/>
            </a:xfrm>
            <a:custGeom>
              <a:avLst/>
              <a:gdLst/>
              <a:ahLst/>
              <a:cxnLst/>
              <a:rect l="l" t="t" r="r" b="b"/>
              <a:pathLst>
                <a:path w="2281" h="5167" extrusionOk="0">
                  <a:moveTo>
                    <a:pt x="62" y="1"/>
                  </a:moveTo>
                  <a:cubicBezTo>
                    <a:pt x="49" y="1"/>
                    <a:pt x="35" y="5"/>
                    <a:pt x="21" y="19"/>
                  </a:cubicBezTo>
                  <a:cubicBezTo>
                    <a:pt x="0" y="19"/>
                    <a:pt x="21" y="40"/>
                    <a:pt x="21" y="40"/>
                  </a:cubicBezTo>
                  <a:lnTo>
                    <a:pt x="63" y="40"/>
                  </a:lnTo>
                  <a:cubicBezTo>
                    <a:pt x="84" y="40"/>
                    <a:pt x="84" y="61"/>
                    <a:pt x="105" y="61"/>
                  </a:cubicBezTo>
                  <a:cubicBezTo>
                    <a:pt x="146" y="61"/>
                    <a:pt x="188" y="82"/>
                    <a:pt x="209" y="124"/>
                  </a:cubicBezTo>
                  <a:lnTo>
                    <a:pt x="293" y="187"/>
                  </a:lnTo>
                  <a:lnTo>
                    <a:pt x="335" y="250"/>
                  </a:lnTo>
                  <a:lnTo>
                    <a:pt x="502" y="396"/>
                  </a:lnTo>
                  <a:cubicBezTo>
                    <a:pt x="544" y="480"/>
                    <a:pt x="607" y="542"/>
                    <a:pt x="649" y="584"/>
                  </a:cubicBezTo>
                  <a:cubicBezTo>
                    <a:pt x="753" y="731"/>
                    <a:pt x="858" y="856"/>
                    <a:pt x="942" y="982"/>
                  </a:cubicBezTo>
                  <a:cubicBezTo>
                    <a:pt x="1025" y="1086"/>
                    <a:pt x="1109" y="1212"/>
                    <a:pt x="1172" y="1338"/>
                  </a:cubicBezTo>
                  <a:lnTo>
                    <a:pt x="1172" y="1317"/>
                  </a:lnTo>
                  <a:cubicBezTo>
                    <a:pt x="1276" y="1505"/>
                    <a:pt x="1381" y="1651"/>
                    <a:pt x="1486" y="1840"/>
                  </a:cubicBezTo>
                  <a:cubicBezTo>
                    <a:pt x="1527" y="1923"/>
                    <a:pt x="1569" y="2028"/>
                    <a:pt x="1632" y="2112"/>
                  </a:cubicBezTo>
                  <a:cubicBezTo>
                    <a:pt x="1674" y="2174"/>
                    <a:pt x="1695" y="2258"/>
                    <a:pt x="1758" y="2363"/>
                  </a:cubicBezTo>
                  <a:cubicBezTo>
                    <a:pt x="1779" y="2446"/>
                    <a:pt x="1820" y="2551"/>
                    <a:pt x="1862" y="2635"/>
                  </a:cubicBezTo>
                  <a:cubicBezTo>
                    <a:pt x="1883" y="2718"/>
                    <a:pt x="1925" y="2823"/>
                    <a:pt x="1967" y="2907"/>
                  </a:cubicBezTo>
                  <a:cubicBezTo>
                    <a:pt x="2009" y="3053"/>
                    <a:pt x="2030" y="3158"/>
                    <a:pt x="2071" y="3283"/>
                  </a:cubicBezTo>
                  <a:cubicBezTo>
                    <a:pt x="2092" y="3388"/>
                    <a:pt x="2113" y="3514"/>
                    <a:pt x="2134" y="3639"/>
                  </a:cubicBezTo>
                  <a:cubicBezTo>
                    <a:pt x="2176" y="3723"/>
                    <a:pt x="2176" y="3786"/>
                    <a:pt x="2176" y="3827"/>
                  </a:cubicBezTo>
                  <a:cubicBezTo>
                    <a:pt x="2197" y="3890"/>
                    <a:pt x="2197" y="3932"/>
                    <a:pt x="2197" y="3995"/>
                  </a:cubicBezTo>
                  <a:cubicBezTo>
                    <a:pt x="2197" y="4120"/>
                    <a:pt x="2218" y="4246"/>
                    <a:pt x="2218" y="4392"/>
                  </a:cubicBezTo>
                  <a:lnTo>
                    <a:pt x="2218" y="4225"/>
                  </a:lnTo>
                  <a:lnTo>
                    <a:pt x="2218" y="3953"/>
                  </a:lnTo>
                  <a:lnTo>
                    <a:pt x="2218" y="3911"/>
                  </a:lnTo>
                  <a:lnTo>
                    <a:pt x="2218" y="3702"/>
                  </a:lnTo>
                  <a:lnTo>
                    <a:pt x="2218" y="3618"/>
                  </a:lnTo>
                  <a:cubicBezTo>
                    <a:pt x="2218" y="3514"/>
                    <a:pt x="2197" y="3430"/>
                    <a:pt x="2197" y="3346"/>
                  </a:cubicBezTo>
                  <a:cubicBezTo>
                    <a:pt x="2176" y="3179"/>
                    <a:pt x="2155" y="2991"/>
                    <a:pt x="2092" y="2844"/>
                  </a:cubicBezTo>
                  <a:cubicBezTo>
                    <a:pt x="2071" y="2739"/>
                    <a:pt x="2051" y="2656"/>
                    <a:pt x="2009" y="2551"/>
                  </a:cubicBezTo>
                  <a:cubicBezTo>
                    <a:pt x="1988" y="2467"/>
                    <a:pt x="1967" y="2363"/>
                    <a:pt x="1946" y="2300"/>
                  </a:cubicBezTo>
                  <a:cubicBezTo>
                    <a:pt x="1883" y="2133"/>
                    <a:pt x="1799" y="1986"/>
                    <a:pt x="1716" y="1819"/>
                  </a:cubicBezTo>
                  <a:lnTo>
                    <a:pt x="1339" y="1107"/>
                  </a:lnTo>
                  <a:cubicBezTo>
                    <a:pt x="1276" y="1003"/>
                    <a:pt x="1193" y="898"/>
                    <a:pt x="1130" y="794"/>
                  </a:cubicBezTo>
                  <a:lnTo>
                    <a:pt x="900" y="480"/>
                  </a:lnTo>
                  <a:cubicBezTo>
                    <a:pt x="858" y="438"/>
                    <a:pt x="816" y="375"/>
                    <a:pt x="753" y="333"/>
                  </a:cubicBezTo>
                  <a:cubicBezTo>
                    <a:pt x="732" y="270"/>
                    <a:pt x="670" y="229"/>
                    <a:pt x="628" y="187"/>
                  </a:cubicBezTo>
                  <a:cubicBezTo>
                    <a:pt x="586" y="166"/>
                    <a:pt x="502" y="124"/>
                    <a:pt x="439" y="82"/>
                  </a:cubicBezTo>
                  <a:cubicBezTo>
                    <a:pt x="398" y="61"/>
                    <a:pt x="335" y="61"/>
                    <a:pt x="293" y="40"/>
                  </a:cubicBezTo>
                  <a:cubicBezTo>
                    <a:pt x="230" y="40"/>
                    <a:pt x="188" y="19"/>
                    <a:pt x="126" y="19"/>
                  </a:cubicBezTo>
                  <a:cubicBezTo>
                    <a:pt x="112" y="19"/>
                    <a:pt x="88" y="1"/>
                    <a:pt x="62" y="1"/>
                  </a:cubicBezTo>
                  <a:close/>
                  <a:moveTo>
                    <a:pt x="2218" y="4392"/>
                  </a:moveTo>
                  <a:lnTo>
                    <a:pt x="2218" y="4455"/>
                  </a:lnTo>
                  <a:cubicBezTo>
                    <a:pt x="2220" y="4464"/>
                    <a:pt x="2222" y="4474"/>
                    <a:pt x="2225" y="4483"/>
                  </a:cubicBezTo>
                  <a:lnTo>
                    <a:pt x="2225" y="4483"/>
                  </a:lnTo>
                  <a:cubicBezTo>
                    <a:pt x="2223" y="4452"/>
                    <a:pt x="2220" y="4422"/>
                    <a:pt x="2218" y="4392"/>
                  </a:cubicBezTo>
                  <a:close/>
                  <a:moveTo>
                    <a:pt x="2225" y="4483"/>
                  </a:moveTo>
                  <a:cubicBezTo>
                    <a:pt x="2239" y="4708"/>
                    <a:pt x="2244" y="4945"/>
                    <a:pt x="2281" y="5167"/>
                  </a:cubicBezTo>
                  <a:cubicBezTo>
                    <a:pt x="2281" y="4945"/>
                    <a:pt x="2281" y="4723"/>
                    <a:pt x="2225" y="44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1"/>
            <p:cNvSpPr/>
            <p:nvPr/>
          </p:nvSpPr>
          <p:spPr>
            <a:xfrm>
              <a:off x="4308225" y="3924325"/>
              <a:ext cx="20950" cy="175800"/>
            </a:xfrm>
            <a:custGeom>
              <a:avLst/>
              <a:gdLst/>
              <a:ahLst/>
              <a:cxnLst/>
              <a:rect l="l" t="t" r="r" b="b"/>
              <a:pathLst>
                <a:path w="838" h="7032" extrusionOk="0">
                  <a:moveTo>
                    <a:pt x="1" y="1"/>
                  </a:moveTo>
                  <a:lnTo>
                    <a:pt x="1" y="43"/>
                  </a:lnTo>
                  <a:lnTo>
                    <a:pt x="1" y="147"/>
                  </a:lnTo>
                  <a:cubicBezTo>
                    <a:pt x="1" y="189"/>
                    <a:pt x="22" y="273"/>
                    <a:pt x="22" y="335"/>
                  </a:cubicBezTo>
                  <a:cubicBezTo>
                    <a:pt x="64" y="461"/>
                    <a:pt x="64" y="587"/>
                    <a:pt x="84" y="712"/>
                  </a:cubicBezTo>
                  <a:cubicBezTo>
                    <a:pt x="105" y="963"/>
                    <a:pt x="126" y="1214"/>
                    <a:pt x="168" y="1444"/>
                  </a:cubicBezTo>
                  <a:lnTo>
                    <a:pt x="398" y="2951"/>
                  </a:lnTo>
                  <a:cubicBezTo>
                    <a:pt x="482" y="3474"/>
                    <a:pt x="524" y="4018"/>
                    <a:pt x="587" y="4541"/>
                  </a:cubicBezTo>
                  <a:lnTo>
                    <a:pt x="649" y="5315"/>
                  </a:lnTo>
                  <a:cubicBezTo>
                    <a:pt x="649" y="5587"/>
                    <a:pt x="712" y="5838"/>
                    <a:pt x="712" y="6110"/>
                  </a:cubicBezTo>
                  <a:lnTo>
                    <a:pt x="712" y="6550"/>
                  </a:lnTo>
                  <a:cubicBezTo>
                    <a:pt x="712" y="6717"/>
                    <a:pt x="691" y="6864"/>
                    <a:pt x="691" y="7031"/>
                  </a:cubicBezTo>
                  <a:cubicBezTo>
                    <a:pt x="733" y="6801"/>
                    <a:pt x="754" y="6613"/>
                    <a:pt x="817" y="6361"/>
                  </a:cubicBezTo>
                  <a:cubicBezTo>
                    <a:pt x="817" y="6236"/>
                    <a:pt x="838" y="6110"/>
                    <a:pt x="838" y="5985"/>
                  </a:cubicBezTo>
                  <a:lnTo>
                    <a:pt x="838" y="5587"/>
                  </a:lnTo>
                  <a:cubicBezTo>
                    <a:pt x="838" y="5315"/>
                    <a:pt x="838" y="5043"/>
                    <a:pt x="817" y="4771"/>
                  </a:cubicBezTo>
                  <a:lnTo>
                    <a:pt x="733" y="3997"/>
                  </a:lnTo>
                  <a:lnTo>
                    <a:pt x="649" y="3202"/>
                  </a:lnTo>
                  <a:cubicBezTo>
                    <a:pt x="628" y="3076"/>
                    <a:pt x="628" y="2909"/>
                    <a:pt x="608" y="2784"/>
                  </a:cubicBezTo>
                  <a:cubicBezTo>
                    <a:pt x="587" y="2658"/>
                    <a:pt x="587" y="2532"/>
                    <a:pt x="545" y="2386"/>
                  </a:cubicBezTo>
                  <a:lnTo>
                    <a:pt x="398" y="1612"/>
                  </a:lnTo>
                  <a:cubicBezTo>
                    <a:pt x="336" y="1319"/>
                    <a:pt x="252" y="1047"/>
                    <a:pt x="210" y="796"/>
                  </a:cubicBezTo>
                  <a:cubicBezTo>
                    <a:pt x="168" y="670"/>
                    <a:pt x="126" y="524"/>
                    <a:pt x="105" y="398"/>
                  </a:cubicBezTo>
                  <a:cubicBezTo>
                    <a:pt x="84" y="356"/>
                    <a:pt x="84" y="273"/>
                    <a:pt x="64" y="189"/>
                  </a:cubicBezTo>
                  <a:cubicBezTo>
                    <a:pt x="22" y="105"/>
                    <a:pt x="1" y="6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1"/>
            <p:cNvSpPr/>
            <p:nvPr/>
          </p:nvSpPr>
          <p:spPr>
            <a:xfrm>
              <a:off x="3974500" y="4089625"/>
              <a:ext cx="27225" cy="50775"/>
            </a:xfrm>
            <a:custGeom>
              <a:avLst/>
              <a:gdLst/>
              <a:ahLst/>
              <a:cxnLst/>
              <a:rect l="l" t="t" r="r" b="b"/>
              <a:pathLst>
                <a:path w="1089" h="2031" extrusionOk="0">
                  <a:moveTo>
                    <a:pt x="356" y="1"/>
                  </a:moveTo>
                  <a:cubicBezTo>
                    <a:pt x="293" y="1"/>
                    <a:pt x="272" y="42"/>
                    <a:pt x="252" y="63"/>
                  </a:cubicBezTo>
                  <a:cubicBezTo>
                    <a:pt x="189" y="126"/>
                    <a:pt x="168" y="168"/>
                    <a:pt x="147" y="231"/>
                  </a:cubicBezTo>
                  <a:cubicBezTo>
                    <a:pt x="126" y="273"/>
                    <a:pt x="126" y="335"/>
                    <a:pt x="84" y="377"/>
                  </a:cubicBezTo>
                  <a:cubicBezTo>
                    <a:pt x="63" y="482"/>
                    <a:pt x="0" y="628"/>
                    <a:pt x="0" y="754"/>
                  </a:cubicBezTo>
                  <a:cubicBezTo>
                    <a:pt x="0" y="879"/>
                    <a:pt x="0" y="984"/>
                    <a:pt x="42" y="1110"/>
                  </a:cubicBezTo>
                  <a:cubicBezTo>
                    <a:pt x="42" y="1214"/>
                    <a:pt x="84" y="1319"/>
                    <a:pt x="147" y="1402"/>
                  </a:cubicBezTo>
                  <a:cubicBezTo>
                    <a:pt x="168" y="1444"/>
                    <a:pt x="189" y="1486"/>
                    <a:pt x="231" y="1507"/>
                  </a:cubicBezTo>
                  <a:lnTo>
                    <a:pt x="293" y="1591"/>
                  </a:lnTo>
                  <a:cubicBezTo>
                    <a:pt x="356" y="1633"/>
                    <a:pt x="377" y="1654"/>
                    <a:pt x="440" y="1695"/>
                  </a:cubicBezTo>
                  <a:cubicBezTo>
                    <a:pt x="503" y="1737"/>
                    <a:pt x="607" y="1800"/>
                    <a:pt x="712" y="1842"/>
                  </a:cubicBezTo>
                  <a:cubicBezTo>
                    <a:pt x="817" y="1926"/>
                    <a:pt x="963" y="1967"/>
                    <a:pt x="1089" y="2030"/>
                  </a:cubicBezTo>
                  <a:cubicBezTo>
                    <a:pt x="1005" y="1946"/>
                    <a:pt x="900" y="1884"/>
                    <a:pt x="796" y="1842"/>
                  </a:cubicBezTo>
                  <a:cubicBezTo>
                    <a:pt x="712" y="1758"/>
                    <a:pt x="649" y="1716"/>
                    <a:pt x="565" y="1633"/>
                  </a:cubicBezTo>
                  <a:cubicBezTo>
                    <a:pt x="544" y="1591"/>
                    <a:pt x="482" y="1570"/>
                    <a:pt x="461" y="1507"/>
                  </a:cubicBezTo>
                  <a:cubicBezTo>
                    <a:pt x="440" y="1486"/>
                    <a:pt x="398" y="1423"/>
                    <a:pt x="377" y="1402"/>
                  </a:cubicBezTo>
                  <a:lnTo>
                    <a:pt x="377" y="1382"/>
                  </a:lnTo>
                  <a:cubicBezTo>
                    <a:pt x="377" y="1361"/>
                    <a:pt x="356" y="1319"/>
                    <a:pt x="356" y="1298"/>
                  </a:cubicBezTo>
                  <a:cubicBezTo>
                    <a:pt x="356" y="1235"/>
                    <a:pt x="314" y="1214"/>
                    <a:pt x="314" y="1172"/>
                  </a:cubicBezTo>
                  <a:cubicBezTo>
                    <a:pt x="293" y="1089"/>
                    <a:pt x="293" y="1047"/>
                    <a:pt x="293" y="984"/>
                  </a:cubicBezTo>
                  <a:lnTo>
                    <a:pt x="293" y="796"/>
                  </a:lnTo>
                  <a:cubicBezTo>
                    <a:pt x="314" y="691"/>
                    <a:pt x="314" y="607"/>
                    <a:pt x="356" y="503"/>
                  </a:cubicBezTo>
                  <a:cubicBezTo>
                    <a:pt x="356" y="440"/>
                    <a:pt x="377" y="356"/>
                    <a:pt x="398" y="294"/>
                  </a:cubicBezTo>
                  <a:cubicBezTo>
                    <a:pt x="398" y="273"/>
                    <a:pt x="419" y="252"/>
                    <a:pt x="419" y="231"/>
                  </a:cubicBezTo>
                  <a:cubicBezTo>
                    <a:pt x="461" y="210"/>
                    <a:pt x="482" y="168"/>
                    <a:pt x="482" y="147"/>
                  </a:cubicBezTo>
                  <a:cubicBezTo>
                    <a:pt x="482" y="105"/>
                    <a:pt x="482" y="42"/>
                    <a:pt x="461" y="22"/>
                  </a:cubicBezTo>
                  <a:cubicBezTo>
                    <a:pt x="419" y="1"/>
                    <a:pt x="377" y="1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1"/>
            <p:cNvSpPr/>
            <p:nvPr/>
          </p:nvSpPr>
          <p:spPr>
            <a:xfrm>
              <a:off x="3987575" y="4089675"/>
              <a:ext cx="16250" cy="21425"/>
            </a:xfrm>
            <a:custGeom>
              <a:avLst/>
              <a:gdLst/>
              <a:ahLst/>
              <a:cxnLst/>
              <a:rect l="l" t="t" r="r" b="b"/>
              <a:pathLst>
                <a:path w="650" h="857" extrusionOk="0">
                  <a:moveTo>
                    <a:pt x="12" y="1"/>
                  </a:moveTo>
                  <a:cubicBezTo>
                    <a:pt x="5" y="1"/>
                    <a:pt x="1" y="6"/>
                    <a:pt x="1" y="20"/>
                  </a:cubicBezTo>
                  <a:lnTo>
                    <a:pt x="1" y="61"/>
                  </a:lnTo>
                  <a:cubicBezTo>
                    <a:pt x="1" y="103"/>
                    <a:pt x="1" y="145"/>
                    <a:pt x="42" y="166"/>
                  </a:cubicBezTo>
                  <a:cubicBezTo>
                    <a:pt x="63" y="250"/>
                    <a:pt x="84" y="292"/>
                    <a:pt x="126" y="354"/>
                  </a:cubicBezTo>
                  <a:cubicBezTo>
                    <a:pt x="252" y="564"/>
                    <a:pt x="440" y="752"/>
                    <a:pt x="649" y="856"/>
                  </a:cubicBezTo>
                  <a:cubicBezTo>
                    <a:pt x="503" y="668"/>
                    <a:pt x="377" y="459"/>
                    <a:pt x="210" y="292"/>
                  </a:cubicBezTo>
                  <a:lnTo>
                    <a:pt x="147" y="229"/>
                  </a:lnTo>
                  <a:cubicBezTo>
                    <a:pt x="147" y="187"/>
                    <a:pt x="105" y="166"/>
                    <a:pt x="84" y="145"/>
                  </a:cubicBezTo>
                  <a:cubicBezTo>
                    <a:pt x="84" y="124"/>
                    <a:pt x="63" y="103"/>
                    <a:pt x="42" y="61"/>
                  </a:cubicBezTo>
                  <a:lnTo>
                    <a:pt x="42" y="40"/>
                  </a:lnTo>
                  <a:lnTo>
                    <a:pt x="42" y="20"/>
                  </a:lnTo>
                  <a:lnTo>
                    <a:pt x="63" y="20"/>
                  </a:lnTo>
                  <a:cubicBezTo>
                    <a:pt x="49" y="20"/>
                    <a:pt x="26" y="1"/>
                    <a:pt x="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1"/>
            <p:cNvSpPr/>
            <p:nvPr/>
          </p:nvSpPr>
          <p:spPr>
            <a:xfrm>
              <a:off x="3997000" y="3536200"/>
              <a:ext cx="307600" cy="36650"/>
            </a:xfrm>
            <a:custGeom>
              <a:avLst/>
              <a:gdLst/>
              <a:ahLst/>
              <a:cxnLst/>
              <a:rect l="l" t="t" r="r" b="b"/>
              <a:pathLst>
                <a:path w="12304" h="1466" extrusionOk="0">
                  <a:moveTo>
                    <a:pt x="6487" y="0"/>
                  </a:moveTo>
                  <a:cubicBezTo>
                    <a:pt x="6361" y="0"/>
                    <a:pt x="6194" y="21"/>
                    <a:pt x="6068" y="21"/>
                  </a:cubicBezTo>
                  <a:cubicBezTo>
                    <a:pt x="5817" y="63"/>
                    <a:pt x="5524" y="63"/>
                    <a:pt x="5252" y="84"/>
                  </a:cubicBezTo>
                  <a:cubicBezTo>
                    <a:pt x="4980" y="84"/>
                    <a:pt x="4708" y="105"/>
                    <a:pt x="4415" y="126"/>
                  </a:cubicBezTo>
                  <a:cubicBezTo>
                    <a:pt x="4164" y="168"/>
                    <a:pt x="3871" y="210"/>
                    <a:pt x="3620" y="272"/>
                  </a:cubicBezTo>
                  <a:cubicBezTo>
                    <a:pt x="3348" y="314"/>
                    <a:pt x="3055" y="377"/>
                    <a:pt x="2804" y="419"/>
                  </a:cubicBezTo>
                  <a:cubicBezTo>
                    <a:pt x="2532" y="482"/>
                    <a:pt x="2281" y="523"/>
                    <a:pt x="2009" y="607"/>
                  </a:cubicBezTo>
                  <a:cubicBezTo>
                    <a:pt x="1758" y="691"/>
                    <a:pt x="1465" y="754"/>
                    <a:pt x="1193" y="837"/>
                  </a:cubicBezTo>
                  <a:cubicBezTo>
                    <a:pt x="1067" y="900"/>
                    <a:pt x="942" y="921"/>
                    <a:pt x="816" y="963"/>
                  </a:cubicBezTo>
                  <a:lnTo>
                    <a:pt x="419" y="1130"/>
                  </a:lnTo>
                  <a:cubicBezTo>
                    <a:pt x="335" y="1151"/>
                    <a:pt x="251" y="1214"/>
                    <a:pt x="209" y="1235"/>
                  </a:cubicBezTo>
                  <a:cubicBezTo>
                    <a:pt x="147" y="1256"/>
                    <a:pt x="126" y="1256"/>
                    <a:pt x="105" y="1277"/>
                  </a:cubicBezTo>
                  <a:cubicBezTo>
                    <a:pt x="84" y="1277"/>
                    <a:pt x="63" y="1319"/>
                    <a:pt x="21" y="1340"/>
                  </a:cubicBezTo>
                  <a:cubicBezTo>
                    <a:pt x="21" y="1340"/>
                    <a:pt x="0" y="1381"/>
                    <a:pt x="21" y="1381"/>
                  </a:cubicBezTo>
                  <a:lnTo>
                    <a:pt x="105" y="1381"/>
                  </a:lnTo>
                  <a:cubicBezTo>
                    <a:pt x="168" y="1381"/>
                    <a:pt x="189" y="1360"/>
                    <a:pt x="230" y="1360"/>
                  </a:cubicBezTo>
                  <a:cubicBezTo>
                    <a:pt x="481" y="1340"/>
                    <a:pt x="712" y="1319"/>
                    <a:pt x="921" y="1256"/>
                  </a:cubicBezTo>
                  <a:cubicBezTo>
                    <a:pt x="1130" y="1214"/>
                    <a:pt x="1360" y="1130"/>
                    <a:pt x="1569" y="1068"/>
                  </a:cubicBezTo>
                  <a:cubicBezTo>
                    <a:pt x="1800" y="1026"/>
                    <a:pt x="2009" y="942"/>
                    <a:pt x="2260" y="900"/>
                  </a:cubicBezTo>
                  <a:lnTo>
                    <a:pt x="2888" y="733"/>
                  </a:lnTo>
                  <a:lnTo>
                    <a:pt x="2846" y="733"/>
                  </a:lnTo>
                  <a:cubicBezTo>
                    <a:pt x="3160" y="691"/>
                    <a:pt x="3474" y="607"/>
                    <a:pt x="3787" y="544"/>
                  </a:cubicBezTo>
                  <a:cubicBezTo>
                    <a:pt x="4101" y="503"/>
                    <a:pt x="4394" y="440"/>
                    <a:pt x="4708" y="419"/>
                  </a:cubicBezTo>
                  <a:cubicBezTo>
                    <a:pt x="5106" y="398"/>
                    <a:pt x="5524" y="377"/>
                    <a:pt x="5922" y="335"/>
                  </a:cubicBezTo>
                  <a:cubicBezTo>
                    <a:pt x="6131" y="335"/>
                    <a:pt x="6340" y="314"/>
                    <a:pt x="6549" y="314"/>
                  </a:cubicBezTo>
                  <a:cubicBezTo>
                    <a:pt x="6605" y="307"/>
                    <a:pt x="6666" y="305"/>
                    <a:pt x="6728" y="305"/>
                  </a:cubicBezTo>
                  <a:cubicBezTo>
                    <a:pt x="6854" y="305"/>
                    <a:pt x="6989" y="314"/>
                    <a:pt x="7114" y="314"/>
                  </a:cubicBezTo>
                  <a:lnTo>
                    <a:pt x="7093" y="314"/>
                  </a:lnTo>
                  <a:cubicBezTo>
                    <a:pt x="7386" y="314"/>
                    <a:pt x="7637" y="335"/>
                    <a:pt x="7930" y="356"/>
                  </a:cubicBezTo>
                  <a:cubicBezTo>
                    <a:pt x="8223" y="419"/>
                    <a:pt x="8474" y="440"/>
                    <a:pt x="8767" y="503"/>
                  </a:cubicBezTo>
                  <a:cubicBezTo>
                    <a:pt x="9018" y="544"/>
                    <a:pt x="9269" y="607"/>
                    <a:pt x="9520" y="649"/>
                  </a:cubicBezTo>
                  <a:cubicBezTo>
                    <a:pt x="9751" y="712"/>
                    <a:pt x="10023" y="795"/>
                    <a:pt x="10253" y="837"/>
                  </a:cubicBezTo>
                  <a:cubicBezTo>
                    <a:pt x="10755" y="1005"/>
                    <a:pt x="11215" y="1109"/>
                    <a:pt x="11717" y="1256"/>
                  </a:cubicBezTo>
                  <a:cubicBezTo>
                    <a:pt x="11801" y="1277"/>
                    <a:pt x="11906" y="1319"/>
                    <a:pt x="11989" y="1340"/>
                  </a:cubicBezTo>
                  <a:cubicBezTo>
                    <a:pt x="12094" y="1360"/>
                    <a:pt x="12157" y="1402"/>
                    <a:pt x="12241" y="1444"/>
                  </a:cubicBezTo>
                  <a:cubicBezTo>
                    <a:pt x="12261" y="1444"/>
                    <a:pt x="12261" y="1465"/>
                    <a:pt x="12303" y="1465"/>
                  </a:cubicBezTo>
                  <a:cubicBezTo>
                    <a:pt x="12157" y="1381"/>
                    <a:pt x="12052" y="1319"/>
                    <a:pt x="11906" y="1214"/>
                  </a:cubicBezTo>
                  <a:lnTo>
                    <a:pt x="11592" y="1047"/>
                  </a:lnTo>
                  <a:cubicBezTo>
                    <a:pt x="11362" y="942"/>
                    <a:pt x="11111" y="837"/>
                    <a:pt x="10880" y="754"/>
                  </a:cubicBezTo>
                  <a:cubicBezTo>
                    <a:pt x="10629" y="649"/>
                    <a:pt x="10378" y="586"/>
                    <a:pt x="10127" y="503"/>
                  </a:cubicBezTo>
                  <a:cubicBezTo>
                    <a:pt x="9855" y="419"/>
                    <a:pt x="9625" y="377"/>
                    <a:pt x="9374" y="314"/>
                  </a:cubicBezTo>
                  <a:cubicBezTo>
                    <a:pt x="9102" y="272"/>
                    <a:pt x="8809" y="210"/>
                    <a:pt x="8558" y="168"/>
                  </a:cubicBezTo>
                  <a:cubicBezTo>
                    <a:pt x="8265" y="105"/>
                    <a:pt x="8014" y="84"/>
                    <a:pt x="7721" y="63"/>
                  </a:cubicBezTo>
                  <a:cubicBezTo>
                    <a:pt x="7554" y="63"/>
                    <a:pt x="7428" y="21"/>
                    <a:pt x="7303" y="21"/>
                  </a:cubicBezTo>
                  <a:cubicBezTo>
                    <a:pt x="7177" y="0"/>
                    <a:pt x="7031" y="0"/>
                    <a:pt x="6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1"/>
            <p:cNvSpPr/>
            <p:nvPr/>
          </p:nvSpPr>
          <p:spPr>
            <a:xfrm>
              <a:off x="3971350" y="3515575"/>
              <a:ext cx="232300" cy="73475"/>
            </a:xfrm>
            <a:custGeom>
              <a:avLst/>
              <a:gdLst/>
              <a:ahLst/>
              <a:cxnLst/>
              <a:rect l="l" t="t" r="r" b="b"/>
              <a:pathLst>
                <a:path w="9292" h="2939" extrusionOk="0">
                  <a:moveTo>
                    <a:pt x="6251" y="0"/>
                  </a:moveTo>
                  <a:cubicBezTo>
                    <a:pt x="6157" y="0"/>
                    <a:pt x="6062" y="2"/>
                    <a:pt x="5964" y="9"/>
                  </a:cubicBezTo>
                  <a:cubicBezTo>
                    <a:pt x="5713" y="51"/>
                    <a:pt x="5420" y="72"/>
                    <a:pt x="5169" y="93"/>
                  </a:cubicBezTo>
                  <a:lnTo>
                    <a:pt x="4374" y="177"/>
                  </a:lnTo>
                  <a:lnTo>
                    <a:pt x="4228" y="177"/>
                  </a:lnTo>
                  <a:cubicBezTo>
                    <a:pt x="3935" y="198"/>
                    <a:pt x="3663" y="219"/>
                    <a:pt x="3411" y="260"/>
                  </a:cubicBezTo>
                  <a:cubicBezTo>
                    <a:pt x="3139" y="302"/>
                    <a:pt x="2888" y="323"/>
                    <a:pt x="2616" y="386"/>
                  </a:cubicBezTo>
                  <a:cubicBezTo>
                    <a:pt x="2093" y="470"/>
                    <a:pt x="1570" y="574"/>
                    <a:pt x="1110" y="804"/>
                  </a:cubicBezTo>
                  <a:cubicBezTo>
                    <a:pt x="1005" y="846"/>
                    <a:pt x="880" y="930"/>
                    <a:pt x="775" y="993"/>
                  </a:cubicBezTo>
                  <a:cubicBezTo>
                    <a:pt x="629" y="1035"/>
                    <a:pt x="524" y="1118"/>
                    <a:pt x="419" y="1202"/>
                  </a:cubicBezTo>
                  <a:cubicBezTo>
                    <a:pt x="378" y="1244"/>
                    <a:pt x="315" y="1265"/>
                    <a:pt x="273" y="1328"/>
                  </a:cubicBezTo>
                  <a:cubicBezTo>
                    <a:pt x="210" y="1348"/>
                    <a:pt x="168" y="1411"/>
                    <a:pt x="126" y="1453"/>
                  </a:cubicBezTo>
                  <a:lnTo>
                    <a:pt x="64" y="1620"/>
                  </a:lnTo>
                  <a:cubicBezTo>
                    <a:pt x="43" y="1683"/>
                    <a:pt x="1" y="1767"/>
                    <a:pt x="1" y="1851"/>
                  </a:cubicBezTo>
                  <a:cubicBezTo>
                    <a:pt x="1" y="1976"/>
                    <a:pt x="1" y="2081"/>
                    <a:pt x="43" y="2206"/>
                  </a:cubicBezTo>
                  <a:cubicBezTo>
                    <a:pt x="64" y="2353"/>
                    <a:pt x="85" y="2457"/>
                    <a:pt x="168" y="2562"/>
                  </a:cubicBezTo>
                  <a:cubicBezTo>
                    <a:pt x="210" y="2625"/>
                    <a:pt x="273" y="2688"/>
                    <a:pt x="315" y="2729"/>
                  </a:cubicBezTo>
                  <a:cubicBezTo>
                    <a:pt x="378" y="2771"/>
                    <a:pt x="419" y="2813"/>
                    <a:pt x="482" y="2834"/>
                  </a:cubicBezTo>
                  <a:cubicBezTo>
                    <a:pt x="503" y="2834"/>
                    <a:pt x="566" y="2876"/>
                    <a:pt x="587" y="2939"/>
                  </a:cubicBezTo>
                  <a:cubicBezTo>
                    <a:pt x="629" y="2939"/>
                    <a:pt x="670" y="2918"/>
                    <a:pt x="691" y="2897"/>
                  </a:cubicBezTo>
                  <a:cubicBezTo>
                    <a:pt x="712" y="2834"/>
                    <a:pt x="733" y="2750"/>
                    <a:pt x="691" y="2709"/>
                  </a:cubicBezTo>
                  <a:cubicBezTo>
                    <a:pt x="670" y="2688"/>
                    <a:pt x="629" y="2688"/>
                    <a:pt x="608" y="2667"/>
                  </a:cubicBezTo>
                  <a:lnTo>
                    <a:pt x="587" y="2625"/>
                  </a:lnTo>
                  <a:lnTo>
                    <a:pt x="524" y="2583"/>
                  </a:lnTo>
                  <a:lnTo>
                    <a:pt x="566" y="2604"/>
                  </a:lnTo>
                  <a:cubicBezTo>
                    <a:pt x="524" y="2562"/>
                    <a:pt x="503" y="2520"/>
                    <a:pt x="482" y="2499"/>
                  </a:cubicBezTo>
                  <a:cubicBezTo>
                    <a:pt x="461" y="2478"/>
                    <a:pt x="461" y="2416"/>
                    <a:pt x="419" y="2395"/>
                  </a:cubicBezTo>
                  <a:cubicBezTo>
                    <a:pt x="419" y="2374"/>
                    <a:pt x="398" y="2353"/>
                    <a:pt x="398" y="2311"/>
                  </a:cubicBezTo>
                  <a:cubicBezTo>
                    <a:pt x="378" y="2269"/>
                    <a:pt x="357" y="2206"/>
                    <a:pt x="357" y="2165"/>
                  </a:cubicBezTo>
                  <a:lnTo>
                    <a:pt x="357" y="2185"/>
                  </a:lnTo>
                  <a:cubicBezTo>
                    <a:pt x="357" y="2144"/>
                    <a:pt x="315" y="2081"/>
                    <a:pt x="315" y="2039"/>
                  </a:cubicBezTo>
                  <a:lnTo>
                    <a:pt x="315" y="1997"/>
                  </a:lnTo>
                  <a:lnTo>
                    <a:pt x="315" y="1872"/>
                  </a:lnTo>
                  <a:lnTo>
                    <a:pt x="315" y="1788"/>
                  </a:lnTo>
                  <a:cubicBezTo>
                    <a:pt x="357" y="1767"/>
                    <a:pt x="357" y="1767"/>
                    <a:pt x="357" y="1746"/>
                  </a:cubicBezTo>
                  <a:cubicBezTo>
                    <a:pt x="357" y="1725"/>
                    <a:pt x="378" y="1725"/>
                    <a:pt x="378" y="1683"/>
                  </a:cubicBezTo>
                  <a:cubicBezTo>
                    <a:pt x="398" y="1662"/>
                    <a:pt x="398" y="1641"/>
                    <a:pt x="419" y="1620"/>
                  </a:cubicBezTo>
                  <a:cubicBezTo>
                    <a:pt x="461" y="1620"/>
                    <a:pt x="461" y="1579"/>
                    <a:pt x="482" y="1558"/>
                  </a:cubicBezTo>
                  <a:lnTo>
                    <a:pt x="482" y="1558"/>
                  </a:lnTo>
                  <a:lnTo>
                    <a:pt x="461" y="1579"/>
                  </a:lnTo>
                  <a:lnTo>
                    <a:pt x="566" y="1474"/>
                  </a:lnTo>
                  <a:cubicBezTo>
                    <a:pt x="608" y="1432"/>
                    <a:pt x="691" y="1369"/>
                    <a:pt x="775" y="1328"/>
                  </a:cubicBezTo>
                  <a:cubicBezTo>
                    <a:pt x="901" y="1223"/>
                    <a:pt x="1026" y="1160"/>
                    <a:pt x="1152" y="1097"/>
                  </a:cubicBezTo>
                  <a:lnTo>
                    <a:pt x="1549" y="930"/>
                  </a:lnTo>
                  <a:lnTo>
                    <a:pt x="1570" y="930"/>
                  </a:lnTo>
                  <a:cubicBezTo>
                    <a:pt x="1821" y="846"/>
                    <a:pt x="2031" y="804"/>
                    <a:pt x="2261" y="742"/>
                  </a:cubicBezTo>
                  <a:cubicBezTo>
                    <a:pt x="2491" y="700"/>
                    <a:pt x="2721" y="679"/>
                    <a:pt x="2972" y="616"/>
                  </a:cubicBezTo>
                  <a:cubicBezTo>
                    <a:pt x="3223" y="574"/>
                    <a:pt x="3495" y="512"/>
                    <a:pt x="3746" y="491"/>
                  </a:cubicBezTo>
                  <a:cubicBezTo>
                    <a:pt x="4018" y="470"/>
                    <a:pt x="4290" y="428"/>
                    <a:pt x="4562" y="407"/>
                  </a:cubicBezTo>
                  <a:cubicBezTo>
                    <a:pt x="4813" y="386"/>
                    <a:pt x="5064" y="323"/>
                    <a:pt x="5316" y="302"/>
                  </a:cubicBezTo>
                  <a:cubicBezTo>
                    <a:pt x="5608" y="260"/>
                    <a:pt x="5860" y="219"/>
                    <a:pt x="6132" y="198"/>
                  </a:cubicBezTo>
                  <a:cubicBezTo>
                    <a:pt x="6383" y="198"/>
                    <a:pt x="6634" y="177"/>
                    <a:pt x="6885" y="177"/>
                  </a:cubicBezTo>
                  <a:cubicBezTo>
                    <a:pt x="7157" y="156"/>
                    <a:pt x="7429" y="156"/>
                    <a:pt x="7701" y="114"/>
                  </a:cubicBezTo>
                  <a:cubicBezTo>
                    <a:pt x="7952" y="93"/>
                    <a:pt x="8224" y="93"/>
                    <a:pt x="8475" y="93"/>
                  </a:cubicBezTo>
                  <a:lnTo>
                    <a:pt x="9291" y="93"/>
                  </a:lnTo>
                  <a:cubicBezTo>
                    <a:pt x="8998" y="93"/>
                    <a:pt x="8747" y="72"/>
                    <a:pt x="8454" y="51"/>
                  </a:cubicBezTo>
                  <a:cubicBezTo>
                    <a:pt x="8203" y="9"/>
                    <a:pt x="7910" y="9"/>
                    <a:pt x="7638" y="9"/>
                  </a:cubicBezTo>
                  <a:lnTo>
                    <a:pt x="6801" y="9"/>
                  </a:lnTo>
                  <a:cubicBezTo>
                    <a:pt x="6620" y="9"/>
                    <a:pt x="6438" y="0"/>
                    <a:pt x="6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1"/>
            <p:cNvSpPr/>
            <p:nvPr/>
          </p:nvSpPr>
          <p:spPr>
            <a:xfrm>
              <a:off x="4184775" y="3518925"/>
              <a:ext cx="151725" cy="62800"/>
            </a:xfrm>
            <a:custGeom>
              <a:avLst/>
              <a:gdLst/>
              <a:ahLst/>
              <a:cxnLst/>
              <a:rect l="l" t="t" r="r" b="b"/>
              <a:pathLst>
                <a:path w="6069" h="2512" extrusionOk="0">
                  <a:moveTo>
                    <a:pt x="1" y="1"/>
                  </a:moveTo>
                  <a:cubicBezTo>
                    <a:pt x="440" y="64"/>
                    <a:pt x="921" y="126"/>
                    <a:pt x="1382" y="168"/>
                  </a:cubicBezTo>
                  <a:cubicBezTo>
                    <a:pt x="1821" y="231"/>
                    <a:pt x="2240" y="294"/>
                    <a:pt x="2700" y="378"/>
                  </a:cubicBezTo>
                  <a:cubicBezTo>
                    <a:pt x="2888" y="398"/>
                    <a:pt x="3097" y="461"/>
                    <a:pt x="3328" y="503"/>
                  </a:cubicBezTo>
                  <a:cubicBezTo>
                    <a:pt x="3537" y="566"/>
                    <a:pt x="3704" y="608"/>
                    <a:pt x="3913" y="670"/>
                  </a:cubicBezTo>
                  <a:lnTo>
                    <a:pt x="3893" y="670"/>
                  </a:lnTo>
                  <a:cubicBezTo>
                    <a:pt x="3913" y="670"/>
                    <a:pt x="3934" y="691"/>
                    <a:pt x="3976" y="691"/>
                  </a:cubicBezTo>
                  <a:cubicBezTo>
                    <a:pt x="4206" y="775"/>
                    <a:pt x="4437" y="859"/>
                    <a:pt x="4646" y="963"/>
                  </a:cubicBezTo>
                  <a:cubicBezTo>
                    <a:pt x="4855" y="1026"/>
                    <a:pt x="5043" y="1131"/>
                    <a:pt x="5232" y="1235"/>
                  </a:cubicBezTo>
                  <a:cubicBezTo>
                    <a:pt x="5274" y="1277"/>
                    <a:pt x="5315" y="1319"/>
                    <a:pt x="5357" y="1340"/>
                  </a:cubicBezTo>
                  <a:lnTo>
                    <a:pt x="5525" y="1507"/>
                  </a:lnTo>
                  <a:cubicBezTo>
                    <a:pt x="5546" y="1549"/>
                    <a:pt x="5566" y="1591"/>
                    <a:pt x="5587" y="1633"/>
                  </a:cubicBezTo>
                  <a:cubicBezTo>
                    <a:pt x="5629" y="1654"/>
                    <a:pt x="5629" y="1696"/>
                    <a:pt x="5650" y="1717"/>
                  </a:cubicBezTo>
                  <a:cubicBezTo>
                    <a:pt x="5650" y="1717"/>
                    <a:pt x="5671" y="1738"/>
                    <a:pt x="5671" y="1759"/>
                  </a:cubicBezTo>
                  <a:lnTo>
                    <a:pt x="5671" y="1738"/>
                  </a:lnTo>
                  <a:cubicBezTo>
                    <a:pt x="5671" y="1759"/>
                    <a:pt x="5692" y="1800"/>
                    <a:pt x="5692" y="1821"/>
                  </a:cubicBezTo>
                  <a:lnTo>
                    <a:pt x="5692" y="1842"/>
                  </a:lnTo>
                  <a:lnTo>
                    <a:pt x="5692" y="1905"/>
                  </a:lnTo>
                  <a:lnTo>
                    <a:pt x="5692" y="1926"/>
                  </a:lnTo>
                  <a:lnTo>
                    <a:pt x="5692" y="1947"/>
                  </a:lnTo>
                  <a:cubicBezTo>
                    <a:pt x="5671" y="1968"/>
                    <a:pt x="5671" y="1968"/>
                    <a:pt x="5671" y="2010"/>
                  </a:cubicBezTo>
                  <a:cubicBezTo>
                    <a:pt x="5671" y="2010"/>
                    <a:pt x="5650" y="2031"/>
                    <a:pt x="5650" y="2051"/>
                  </a:cubicBezTo>
                  <a:cubicBezTo>
                    <a:pt x="5629" y="2051"/>
                    <a:pt x="5629" y="2072"/>
                    <a:pt x="5587" y="2114"/>
                  </a:cubicBezTo>
                  <a:cubicBezTo>
                    <a:pt x="5525" y="2156"/>
                    <a:pt x="5462" y="2219"/>
                    <a:pt x="5420" y="2282"/>
                  </a:cubicBezTo>
                  <a:cubicBezTo>
                    <a:pt x="5378" y="2344"/>
                    <a:pt x="5357" y="2365"/>
                    <a:pt x="5336" y="2386"/>
                  </a:cubicBezTo>
                  <a:cubicBezTo>
                    <a:pt x="5336" y="2407"/>
                    <a:pt x="5315" y="2407"/>
                    <a:pt x="5274" y="2449"/>
                  </a:cubicBezTo>
                  <a:cubicBezTo>
                    <a:pt x="5274" y="2470"/>
                    <a:pt x="5253" y="2470"/>
                    <a:pt x="5253" y="2470"/>
                  </a:cubicBezTo>
                  <a:lnTo>
                    <a:pt x="5315" y="2470"/>
                  </a:lnTo>
                  <a:cubicBezTo>
                    <a:pt x="5336" y="2470"/>
                    <a:pt x="5336" y="2470"/>
                    <a:pt x="5336" y="2512"/>
                  </a:cubicBezTo>
                  <a:lnTo>
                    <a:pt x="5357" y="2512"/>
                  </a:lnTo>
                  <a:cubicBezTo>
                    <a:pt x="5462" y="2491"/>
                    <a:pt x="5566" y="2470"/>
                    <a:pt x="5671" y="2407"/>
                  </a:cubicBezTo>
                  <a:cubicBezTo>
                    <a:pt x="5734" y="2365"/>
                    <a:pt x="5776" y="2344"/>
                    <a:pt x="5838" y="2282"/>
                  </a:cubicBezTo>
                  <a:cubicBezTo>
                    <a:pt x="5859" y="2261"/>
                    <a:pt x="5901" y="2198"/>
                    <a:pt x="5943" y="2156"/>
                  </a:cubicBezTo>
                  <a:cubicBezTo>
                    <a:pt x="6048" y="2010"/>
                    <a:pt x="6069" y="1821"/>
                    <a:pt x="6006" y="1654"/>
                  </a:cubicBezTo>
                  <a:cubicBezTo>
                    <a:pt x="5943" y="1403"/>
                    <a:pt x="5776" y="1194"/>
                    <a:pt x="5566" y="1026"/>
                  </a:cubicBezTo>
                  <a:cubicBezTo>
                    <a:pt x="5462" y="963"/>
                    <a:pt x="5357" y="880"/>
                    <a:pt x="5232" y="817"/>
                  </a:cubicBezTo>
                  <a:cubicBezTo>
                    <a:pt x="5127" y="754"/>
                    <a:pt x="5002" y="691"/>
                    <a:pt x="4855" y="650"/>
                  </a:cubicBezTo>
                  <a:cubicBezTo>
                    <a:pt x="4730" y="566"/>
                    <a:pt x="4604" y="524"/>
                    <a:pt x="4478" y="482"/>
                  </a:cubicBezTo>
                  <a:cubicBezTo>
                    <a:pt x="4332" y="461"/>
                    <a:pt x="4206" y="398"/>
                    <a:pt x="4081" y="378"/>
                  </a:cubicBezTo>
                  <a:cubicBezTo>
                    <a:pt x="3851" y="294"/>
                    <a:pt x="3600" y="273"/>
                    <a:pt x="3349" y="231"/>
                  </a:cubicBezTo>
                  <a:cubicBezTo>
                    <a:pt x="3223" y="189"/>
                    <a:pt x="3077" y="189"/>
                    <a:pt x="2951" y="168"/>
                  </a:cubicBezTo>
                  <a:cubicBezTo>
                    <a:pt x="2825" y="147"/>
                    <a:pt x="2658" y="147"/>
                    <a:pt x="2533" y="126"/>
                  </a:cubicBezTo>
                  <a:cubicBezTo>
                    <a:pt x="2281" y="85"/>
                    <a:pt x="2009" y="85"/>
                    <a:pt x="1717" y="64"/>
                  </a:cubicBezTo>
                  <a:cubicBezTo>
                    <a:pt x="1465" y="43"/>
                    <a:pt x="1193" y="43"/>
                    <a:pt x="942" y="43"/>
                  </a:cubicBezTo>
                  <a:cubicBezTo>
                    <a:pt x="628" y="43"/>
                    <a:pt x="315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1"/>
            <p:cNvSpPr/>
            <p:nvPr/>
          </p:nvSpPr>
          <p:spPr>
            <a:xfrm>
              <a:off x="4010600" y="3571775"/>
              <a:ext cx="68025" cy="167400"/>
            </a:xfrm>
            <a:custGeom>
              <a:avLst/>
              <a:gdLst/>
              <a:ahLst/>
              <a:cxnLst/>
              <a:rect l="l" t="t" r="r" b="b"/>
              <a:pathLst>
                <a:path w="2721" h="6696" extrusionOk="0">
                  <a:moveTo>
                    <a:pt x="168" y="0"/>
                  </a:moveTo>
                  <a:cubicBezTo>
                    <a:pt x="126" y="42"/>
                    <a:pt x="126" y="126"/>
                    <a:pt x="105" y="168"/>
                  </a:cubicBezTo>
                  <a:cubicBezTo>
                    <a:pt x="84" y="272"/>
                    <a:pt x="84" y="356"/>
                    <a:pt x="63" y="461"/>
                  </a:cubicBezTo>
                  <a:cubicBezTo>
                    <a:pt x="21" y="649"/>
                    <a:pt x="0" y="837"/>
                    <a:pt x="0" y="1005"/>
                  </a:cubicBezTo>
                  <a:cubicBezTo>
                    <a:pt x="0" y="1214"/>
                    <a:pt x="0" y="1465"/>
                    <a:pt x="21" y="1695"/>
                  </a:cubicBezTo>
                  <a:cubicBezTo>
                    <a:pt x="63" y="1925"/>
                    <a:pt x="63" y="2197"/>
                    <a:pt x="105" y="2427"/>
                  </a:cubicBezTo>
                  <a:cubicBezTo>
                    <a:pt x="168" y="2720"/>
                    <a:pt x="209" y="2971"/>
                    <a:pt x="293" y="3243"/>
                  </a:cubicBezTo>
                  <a:cubicBezTo>
                    <a:pt x="377" y="3494"/>
                    <a:pt x="440" y="3725"/>
                    <a:pt x="544" y="3997"/>
                  </a:cubicBezTo>
                  <a:lnTo>
                    <a:pt x="712" y="4394"/>
                  </a:lnTo>
                  <a:cubicBezTo>
                    <a:pt x="753" y="4499"/>
                    <a:pt x="816" y="4624"/>
                    <a:pt x="900" y="4729"/>
                  </a:cubicBezTo>
                  <a:cubicBezTo>
                    <a:pt x="942" y="4771"/>
                    <a:pt x="963" y="4854"/>
                    <a:pt x="1025" y="4917"/>
                  </a:cubicBezTo>
                  <a:cubicBezTo>
                    <a:pt x="1067" y="4959"/>
                    <a:pt x="1109" y="5022"/>
                    <a:pt x="1151" y="5064"/>
                  </a:cubicBezTo>
                  <a:lnTo>
                    <a:pt x="1235" y="5147"/>
                  </a:lnTo>
                  <a:lnTo>
                    <a:pt x="1290" y="5189"/>
                  </a:lnTo>
                  <a:lnTo>
                    <a:pt x="1290" y="5189"/>
                  </a:lnTo>
                  <a:cubicBezTo>
                    <a:pt x="1267" y="5153"/>
                    <a:pt x="1242" y="5118"/>
                    <a:pt x="1214" y="5085"/>
                  </a:cubicBezTo>
                  <a:cubicBezTo>
                    <a:pt x="1151" y="5001"/>
                    <a:pt x="1130" y="4959"/>
                    <a:pt x="1067" y="4875"/>
                  </a:cubicBezTo>
                  <a:cubicBezTo>
                    <a:pt x="1067" y="4854"/>
                    <a:pt x="1046" y="4792"/>
                    <a:pt x="1025" y="4771"/>
                  </a:cubicBezTo>
                  <a:cubicBezTo>
                    <a:pt x="1025" y="4729"/>
                    <a:pt x="1005" y="4687"/>
                    <a:pt x="963" y="4645"/>
                  </a:cubicBezTo>
                  <a:cubicBezTo>
                    <a:pt x="942" y="4541"/>
                    <a:pt x="900" y="4457"/>
                    <a:pt x="858" y="4373"/>
                  </a:cubicBezTo>
                  <a:lnTo>
                    <a:pt x="795" y="4143"/>
                  </a:lnTo>
                  <a:cubicBezTo>
                    <a:pt x="712" y="3913"/>
                    <a:pt x="628" y="3704"/>
                    <a:pt x="544" y="3494"/>
                  </a:cubicBezTo>
                  <a:cubicBezTo>
                    <a:pt x="502" y="3306"/>
                    <a:pt x="440" y="3097"/>
                    <a:pt x="398" y="2888"/>
                  </a:cubicBezTo>
                  <a:lnTo>
                    <a:pt x="314" y="2511"/>
                  </a:lnTo>
                  <a:cubicBezTo>
                    <a:pt x="293" y="2365"/>
                    <a:pt x="272" y="2260"/>
                    <a:pt x="272" y="2134"/>
                  </a:cubicBezTo>
                  <a:lnTo>
                    <a:pt x="272" y="2155"/>
                  </a:lnTo>
                  <a:cubicBezTo>
                    <a:pt x="272" y="1988"/>
                    <a:pt x="230" y="1800"/>
                    <a:pt x="230" y="1611"/>
                  </a:cubicBezTo>
                  <a:lnTo>
                    <a:pt x="230" y="1109"/>
                  </a:lnTo>
                  <a:cubicBezTo>
                    <a:pt x="230" y="942"/>
                    <a:pt x="230" y="774"/>
                    <a:pt x="209" y="586"/>
                  </a:cubicBezTo>
                  <a:cubicBezTo>
                    <a:pt x="209" y="419"/>
                    <a:pt x="189" y="251"/>
                    <a:pt x="168" y="63"/>
                  </a:cubicBezTo>
                  <a:lnTo>
                    <a:pt x="168" y="0"/>
                  </a:lnTo>
                  <a:close/>
                  <a:moveTo>
                    <a:pt x="1290" y="5189"/>
                  </a:moveTo>
                  <a:lnTo>
                    <a:pt x="1290" y="5189"/>
                  </a:lnTo>
                  <a:cubicBezTo>
                    <a:pt x="1355" y="5287"/>
                    <a:pt x="1409" y="5390"/>
                    <a:pt x="1486" y="5482"/>
                  </a:cubicBezTo>
                  <a:cubicBezTo>
                    <a:pt x="1590" y="5608"/>
                    <a:pt x="1737" y="5775"/>
                    <a:pt x="1841" y="5901"/>
                  </a:cubicBezTo>
                  <a:cubicBezTo>
                    <a:pt x="1964" y="5952"/>
                    <a:pt x="2072" y="6017"/>
                    <a:pt x="2170" y="6092"/>
                  </a:cubicBezTo>
                  <a:lnTo>
                    <a:pt x="2170" y="6092"/>
                  </a:lnTo>
                  <a:cubicBezTo>
                    <a:pt x="2131" y="6050"/>
                    <a:pt x="2091" y="6007"/>
                    <a:pt x="2051" y="5963"/>
                  </a:cubicBezTo>
                  <a:lnTo>
                    <a:pt x="1737" y="5650"/>
                  </a:lnTo>
                  <a:lnTo>
                    <a:pt x="1465" y="5378"/>
                  </a:lnTo>
                  <a:lnTo>
                    <a:pt x="1318" y="5210"/>
                  </a:lnTo>
                  <a:lnTo>
                    <a:pt x="1290" y="5189"/>
                  </a:lnTo>
                  <a:close/>
                  <a:moveTo>
                    <a:pt x="2170" y="6092"/>
                  </a:moveTo>
                  <a:cubicBezTo>
                    <a:pt x="2360" y="6295"/>
                    <a:pt x="2547" y="6488"/>
                    <a:pt x="2720" y="6696"/>
                  </a:cubicBezTo>
                  <a:cubicBezTo>
                    <a:pt x="2561" y="6478"/>
                    <a:pt x="2391" y="6261"/>
                    <a:pt x="2170" y="60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1"/>
            <p:cNvSpPr/>
            <p:nvPr/>
          </p:nvSpPr>
          <p:spPr>
            <a:xfrm>
              <a:off x="4230300" y="3580650"/>
              <a:ext cx="77425" cy="170550"/>
            </a:xfrm>
            <a:custGeom>
              <a:avLst/>
              <a:gdLst/>
              <a:ahLst/>
              <a:cxnLst/>
              <a:rect l="l" t="t" r="r" b="b"/>
              <a:pathLst>
                <a:path w="3097" h="6822" extrusionOk="0">
                  <a:moveTo>
                    <a:pt x="2992" y="1"/>
                  </a:moveTo>
                  <a:cubicBezTo>
                    <a:pt x="2992" y="147"/>
                    <a:pt x="2971" y="336"/>
                    <a:pt x="2929" y="503"/>
                  </a:cubicBezTo>
                  <a:cubicBezTo>
                    <a:pt x="2909" y="712"/>
                    <a:pt x="2888" y="880"/>
                    <a:pt x="2846" y="1089"/>
                  </a:cubicBezTo>
                  <a:cubicBezTo>
                    <a:pt x="2825" y="1194"/>
                    <a:pt x="2825" y="1340"/>
                    <a:pt x="2804" y="1445"/>
                  </a:cubicBezTo>
                  <a:cubicBezTo>
                    <a:pt x="2783" y="1549"/>
                    <a:pt x="2783" y="1654"/>
                    <a:pt x="2762" y="1758"/>
                  </a:cubicBezTo>
                  <a:cubicBezTo>
                    <a:pt x="2699" y="1968"/>
                    <a:pt x="2678" y="2135"/>
                    <a:pt x="2657" y="2323"/>
                  </a:cubicBezTo>
                  <a:lnTo>
                    <a:pt x="2574" y="2721"/>
                  </a:lnTo>
                  <a:cubicBezTo>
                    <a:pt x="2511" y="2847"/>
                    <a:pt x="2490" y="2951"/>
                    <a:pt x="2469" y="3077"/>
                  </a:cubicBezTo>
                  <a:cubicBezTo>
                    <a:pt x="2406" y="3286"/>
                    <a:pt x="2365" y="3537"/>
                    <a:pt x="2281" y="3746"/>
                  </a:cubicBezTo>
                  <a:lnTo>
                    <a:pt x="2281" y="3704"/>
                  </a:lnTo>
                  <a:cubicBezTo>
                    <a:pt x="2260" y="3809"/>
                    <a:pt x="2239" y="3914"/>
                    <a:pt x="2176" y="4018"/>
                  </a:cubicBezTo>
                  <a:cubicBezTo>
                    <a:pt x="2155" y="4102"/>
                    <a:pt x="2092" y="4186"/>
                    <a:pt x="2072" y="4269"/>
                  </a:cubicBezTo>
                  <a:cubicBezTo>
                    <a:pt x="1967" y="4437"/>
                    <a:pt x="1883" y="4625"/>
                    <a:pt x="1779" y="4813"/>
                  </a:cubicBezTo>
                  <a:cubicBezTo>
                    <a:pt x="1737" y="4897"/>
                    <a:pt x="1674" y="5002"/>
                    <a:pt x="1632" y="5106"/>
                  </a:cubicBezTo>
                  <a:cubicBezTo>
                    <a:pt x="1569" y="5169"/>
                    <a:pt x="1528" y="5295"/>
                    <a:pt x="1465" y="5357"/>
                  </a:cubicBezTo>
                  <a:cubicBezTo>
                    <a:pt x="1423" y="5420"/>
                    <a:pt x="1402" y="5483"/>
                    <a:pt x="1339" y="5546"/>
                  </a:cubicBezTo>
                  <a:cubicBezTo>
                    <a:pt x="1276" y="5608"/>
                    <a:pt x="1235" y="5671"/>
                    <a:pt x="1193" y="5734"/>
                  </a:cubicBezTo>
                  <a:cubicBezTo>
                    <a:pt x="1130" y="5818"/>
                    <a:pt x="1046" y="5880"/>
                    <a:pt x="984" y="5964"/>
                  </a:cubicBezTo>
                  <a:lnTo>
                    <a:pt x="732" y="6194"/>
                  </a:lnTo>
                  <a:cubicBezTo>
                    <a:pt x="481" y="6404"/>
                    <a:pt x="230" y="6613"/>
                    <a:pt x="0" y="6822"/>
                  </a:cubicBezTo>
                  <a:cubicBezTo>
                    <a:pt x="209" y="6676"/>
                    <a:pt x="460" y="6508"/>
                    <a:pt x="691" y="6341"/>
                  </a:cubicBezTo>
                  <a:cubicBezTo>
                    <a:pt x="816" y="6257"/>
                    <a:pt x="921" y="6152"/>
                    <a:pt x="1025" y="6069"/>
                  </a:cubicBezTo>
                  <a:cubicBezTo>
                    <a:pt x="1088" y="6006"/>
                    <a:pt x="1130" y="5985"/>
                    <a:pt x="1193" y="5943"/>
                  </a:cubicBezTo>
                  <a:lnTo>
                    <a:pt x="1235" y="5880"/>
                  </a:lnTo>
                  <a:lnTo>
                    <a:pt x="1276" y="5839"/>
                  </a:lnTo>
                  <a:cubicBezTo>
                    <a:pt x="1381" y="5755"/>
                    <a:pt x="1465" y="5650"/>
                    <a:pt x="1548" y="5546"/>
                  </a:cubicBezTo>
                  <a:cubicBezTo>
                    <a:pt x="1632" y="5441"/>
                    <a:pt x="1695" y="5316"/>
                    <a:pt x="1779" y="5211"/>
                  </a:cubicBezTo>
                  <a:cubicBezTo>
                    <a:pt x="1862" y="5106"/>
                    <a:pt x="1904" y="4960"/>
                    <a:pt x="1988" y="4855"/>
                  </a:cubicBezTo>
                  <a:cubicBezTo>
                    <a:pt x="2051" y="4771"/>
                    <a:pt x="2113" y="4625"/>
                    <a:pt x="2176" y="4520"/>
                  </a:cubicBezTo>
                  <a:cubicBezTo>
                    <a:pt x="2302" y="4290"/>
                    <a:pt x="2427" y="4060"/>
                    <a:pt x="2511" y="3809"/>
                  </a:cubicBezTo>
                  <a:cubicBezTo>
                    <a:pt x="2595" y="3558"/>
                    <a:pt x="2678" y="3328"/>
                    <a:pt x="2720" y="3098"/>
                  </a:cubicBezTo>
                  <a:cubicBezTo>
                    <a:pt x="2783" y="2826"/>
                    <a:pt x="2846" y="2533"/>
                    <a:pt x="2909" y="2282"/>
                  </a:cubicBezTo>
                  <a:cubicBezTo>
                    <a:pt x="2950" y="2010"/>
                    <a:pt x="3013" y="1758"/>
                    <a:pt x="3034" y="1486"/>
                  </a:cubicBezTo>
                  <a:cubicBezTo>
                    <a:pt x="3055" y="1361"/>
                    <a:pt x="3097" y="1194"/>
                    <a:pt x="3097" y="1068"/>
                  </a:cubicBezTo>
                  <a:lnTo>
                    <a:pt x="3097" y="650"/>
                  </a:lnTo>
                  <a:cubicBezTo>
                    <a:pt x="3076" y="545"/>
                    <a:pt x="3076" y="419"/>
                    <a:pt x="3034" y="294"/>
                  </a:cubicBezTo>
                  <a:cubicBezTo>
                    <a:pt x="3013" y="189"/>
                    <a:pt x="3013" y="106"/>
                    <a:pt x="29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1"/>
            <p:cNvSpPr/>
            <p:nvPr/>
          </p:nvSpPr>
          <p:spPr>
            <a:xfrm>
              <a:off x="4095325" y="3753275"/>
              <a:ext cx="96800" cy="22525"/>
            </a:xfrm>
            <a:custGeom>
              <a:avLst/>
              <a:gdLst/>
              <a:ahLst/>
              <a:cxnLst/>
              <a:rect l="l" t="t" r="r" b="b"/>
              <a:pathLst>
                <a:path w="3872" h="901" extrusionOk="0">
                  <a:moveTo>
                    <a:pt x="1" y="1"/>
                  </a:moveTo>
                  <a:lnTo>
                    <a:pt x="43" y="63"/>
                  </a:lnTo>
                  <a:cubicBezTo>
                    <a:pt x="105" y="84"/>
                    <a:pt x="126" y="105"/>
                    <a:pt x="147" y="126"/>
                  </a:cubicBezTo>
                  <a:cubicBezTo>
                    <a:pt x="231" y="189"/>
                    <a:pt x="273" y="231"/>
                    <a:pt x="357" y="294"/>
                  </a:cubicBezTo>
                  <a:cubicBezTo>
                    <a:pt x="524" y="398"/>
                    <a:pt x="670" y="503"/>
                    <a:pt x="838" y="587"/>
                  </a:cubicBezTo>
                  <a:cubicBezTo>
                    <a:pt x="1068" y="691"/>
                    <a:pt x="1298" y="754"/>
                    <a:pt x="1570" y="817"/>
                  </a:cubicBezTo>
                  <a:cubicBezTo>
                    <a:pt x="1821" y="859"/>
                    <a:pt x="2051" y="900"/>
                    <a:pt x="2323" y="900"/>
                  </a:cubicBezTo>
                  <a:cubicBezTo>
                    <a:pt x="2344" y="900"/>
                    <a:pt x="2344" y="900"/>
                    <a:pt x="2344" y="817"/>
                  </a:cubicBezTo>
                  <a:cubicBezTo>
                    <a:pt x="2574" y="817"/>
                    <a:pt x="2846" y="796"/>
                    <a:pt x="3077" y="754"/>
                  </a:cubicBezTo>
                  <a:cubicBezTo>
                    <a:pt x="3202" y="733"/>
                    <a:pt x="3307" y="712"/>
                    <a:pt x="3453" y="691"/>
                  </a:cubicBezTo>
                  <a:cubicBezTo>
                    <a:pt x="3579" y="649"/>
                    <a:pt x="3725" y="607"/>
                    <a:pt x="3872" y="587"/>
                  </a:cubicBezTo>
                  <a:lnTo>
                    <a:pt x="3872" y="587"/>
                  </a:lnTo>
                  <a:cubicBezTo>
                    <a:pt x="3683" y="607"/>
                    <a:pt x="3474" y="628"/>
                    <a:pt x="3286" y="649"/>
                  </a:cubicBezTo>
                  <a:lnTo>
                    <a:pt x="2428" y="649"/>
                  </a:lnTo>
                  <a:cubicBezTo>
                    <a:pt x="2261" y="649"/>
                    <a:pt x="2114" y="649"/>
                    <a:pt x="1947" y="628"/>
                  </a:cubicBezTo>
                  <a:cubicBezTo>
                    <a:pt x="1821" y="628"/>
                    <a:pt x="1675" y="607"/>
                    <a:pt x="1507" y="566"/>
                  </a:cubicBezTo>
                  <a:lnTo>
                    <a:pt x="1528" y="566"/>
                  </a:lnTo>
                  <a:cubicBezTo>
                    <a:pt x="1382" y="545"/>
                    <a:pt x="1256" y="524"/>
                    <a:pt x="1089" y="482"/>
                  </a:cubicBezTo>
                  <a:cubicBezTo>
                    <a:pt x="901" y="419"/>
                    <a:pt x="733" y="335"/>
                    <a:pt x="545" y="273"/>
                  </a:cubicBezTo>
                  <a:cubicBezTo>
                    <a:pt x="440" y="210"/>
                    <a:pt x="357" y="189"/>
                    <a:pt x="252" y="126"/>
                  </a:cubicBezTo>
                  <a:cubicBezTo>
                    <a:pt x="168" y="105"/>
                    <a:pt x="105" y="63"/>
                    <a:pt x="22" y="22"/>
                  </a:cubicBezTo>
                  <a:cubicBezTo>
                    <a:pt x="22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1"/>
            <p:cNvSpPr/>
            <p:nvPr/>
          </p:nvSpPr>
          <p:spPr>
            <a:xfrm>
              <a:off x="4000125" y="3836450"/>
              <a:ext cx="146500" cy="219725"/>
            </a:xfrm>
            <a:custGeom>
              <a:avLst/>
              <a:gdLst/>
              <a:ahLst/>
              <a:cxnLst/>
              <a:rect l="l" t="t" r="r" b="b"/>
              <a:pathLst>
                <a:path w="5860" h="8789" extrusionOk="0">
                  <a:moveTo>
                    <a:pt x="5545" y="1"/>
                  </a:moveTo>
                  <a:cubicBezTo>
                    <a:pt x="5420" y="21"/>
                    <a:pt x="5294" y="42"/>
                    <a:pt x="5190" y="84"/>
                  </a:cubicBezTo>
                  <a:cubicBezTo>
                    <a:pt x="5064" y="105"/>
                    <a:pt x="4918" y="147"/>
                    <a:pt x="4792" y="189"/>
                  </a:cubicBezTo>
                  <a:cubicBezTo>
                    <a:pt x="4667" y="210"/>
                    <a:pt x="4541" y="252"/>
                    <a:pt x="4395" y="293"/>
                  </a:cubicBezTo>
                  <a:cubicBezTo>
                    <a:pt x="4269" y="314"/>
                    <a:pt x="4165" y="335"/>
                    <a:pt x="4039" y="398"/>
                  </a:cubicBezTo>
                  <a:cubicBezTo>
                    <a:pt x="3913" y="419"/>
                    <a:pt x="3767" y="503"/>
                    <a:pt x="3662" y="545"/>
                  </a:cubicBezTo>
                  <a:cubicBezTo>
                    <a:pt x="3432" y="670"/>
                    <a:pt x="3244" y="817"/>
                    <a:pt x="3035" y="963"/>
                  </a:cubicBezTo>
                  <a:lnTo>
                    <a:pt x="2407" y="1444"/>
                  </a:lnTo>
                  <a:cubicBezTo>
                    <a:pt x="2302" y="1507"/>
                    <a:pt x="2198" y="1591"/>
                    <a:pt x="2135" y="1674"/>
                  </a:cubicBezTo>
                  <a:lnTo>
                    <a:pt x="1842" y="1967"/>
                  </a:lnTo>
                  <a:cubicBezTo>
                    <a:pt x="1675" y="2135"/>
                    <a:pt x="1507" y="2323"/>
                    <a:pt x="1340" y="2532"/>
                  </a:cubicBezTo>
                  <a:cubicBezTo>
                    <a:pt x="1256" y="2637"/>
                    <a:pt x="1193" y="2762"/>
                    <a:pt x="1110" y="2867"/>
                  </a:cubicBezTo>
                  <a:cubicBezTo>
                    <a:pt x="1026" y="2972"/>
                    <a:pt x="942" y="3076"/>
                    <a:pt x="900" y="3223"/>
                  </a:cubicBezTo>
                  <a:cubicBezTo>
                    <a:pt x="838" y="3348"/>
                    <a:pt x="796" y="3453"/>
                    <a:pt x="733" y="3578"/>
                  </a:cubicBezTo>
                  <a:cubicBezTo>
                    <a:pt x="691" y="3704"/>
                    <a:pt x="628" y="3809"/>
                    <a:pt x="587" y="3955"/>
                  </a:cubicBezTo>
                  <a:cubicBezTo>
                    <a:pt x="482" y="4185"/>
                    <a:pt x="377" y="4415"/>
                    <a:pt x="294" y="4667"/>
                  </a:cubicBezTo>
                  <a:cubicBezTo>
                    <a:pt x="210" y="4939"/>
                    <a:pt x="168" y="5190"/>
                    <a:pt x="105" y="5462"/>
                  </a:cubicBezTo>
                  <a:cubicBezTo>
                    <a:pt x="84" y="5587"/>
                    <a:pt x="84" y="5713"/>
                    <a:pt x="64" y="5859"/>
                  </a:cubicBezTo>
                  <a:cubicBezTo>
                    <a:pt x="64" y="6006"/>
                    <a:pt x="43" y="6131"/>
                    <a:pt x="43" y="6278"/>
                  </a:cubicBezTo>
                  <a:cubicBezTo>
                    <a:pt x="1" y="6529"/>
                    <a:pt x="1" y="6822"/>
                    <a:pt x="43" y="7094"/>
                  </a:cubicBezTo>
                  <a:cubicBezTo>
                    <a:pt x="64" y="7366"/>
                    <a:pt x="84" y="7638"/>
                    <a:pt x="105" y="7931"/>
                  </a:cubicBezTo>
                  <a:cubicBezTo>
                    <a:pt x="147" y="8203"/>
                    <a:pt x="147" y="8496"/>
                    <a:pt x="168" y="8788"/>
                  </a:cubicBezTo>
                  <a:cubicBezTo>
                    <a:pt x="189" y="8391"/>
                    <a:pt x="168" y="8035"/>
                    <a:pt x="147" y="7638"/>
                  </a:cubicBezTo>
                  <a:cubicBezTo>
                    <a:pt x="147" y="7449"/>
                    <a:pt x="105" y="7261"/>
                    <a:pt x="105" y="7094"/>
                  </a:cubicBezTo>
                  <a:lnTo>
                    <a:pt x="105" y="6822"/>
                  </a:lnTo>
                  <a:lnTo>
                    <a:pt x="105" y="6571"/>
                  </a:lnTo>
                  <a:cubicBezTo>
                    <a:pt x="147" y="6173"/>
                    <a:pt x="189" y="5775"/>
                    <a:pt x="273" y="5420"/>
                  </a:cubicBezTo>
                  <a:cubicBezTo>
                    <a:pt x="315" y="5127"/>
                    <a:pt x="398" y="4834"/>
                    <a:pt x="482" y="4583"/>
                  </a:cubicBezTo>
                  <a:cubicBezTo>
                    <a:pt x="628" y="4185"/>
                    <a:pt x="817" y="3767"/>
                    <a:pt x="1005" y="3369"/>
                  </a:cubicBezTo>
                  <a:cubicBezTo>
                    <a:pt x="1047" y="3286"/>
                    <a:pt x="1089" y="3223"/>
                    <a:pt x="1131" y="3139"/>
                  </a:cubicBezTo>
                  <a:cubicBezTo>
                    <a:pt x="1193" y="3055"/>
                    <a:pt x="1214" y="3014"/>
                    <a:pt x="1256" y="2930"/>
                  </a:cubicBezTo>
                  <a:lnTo>
                    <a:pt x="1570" y="2532"/>
                  </a:lnTo>
                  <a:cubicBezTo>
                    <a:pt x="1716" y="2407"/>
                    <a:pt x="1842" y="2239"/>
                    <a:pt x="1968" y="2114"/>
                  </a:cubicBezTo>
                  <a:lnTo>
                    <a:pt x="2365" y="1716"/>
                  </a:lnTo>
                  <a:cubicBezTo>
                    <a:pt x="2574" y="1549"/>
                    <a:pt x="2784" y="1402"/>
                    <a:pt x="2993" y="1256"/>
                  </a:cubicBezTo>
                  <a:cubicBezTo>
                    <a:pt x="3202" y="1130"/>
                    <a:pt x="3390" y="963"/>
                    <a:pt x="3600" y="837"/>
                  </a:cubicBezTo>
                  <a:cubicBezTo>
                    <a:pt x="3683" y="754"/>
                    <a:pt x="3809" y="712"/>
                    <a:pt x="3913" y="649"/>
                  </a:cubicBezTo>
                  <a:cubicBezTo>
                    <a:pt x="3955" y="628"/>
                    <a:pt x="4039" y="607"/>
                    <a:pt x="4081" y="565"/>
                  </a:cubicBezTo>
                  <a:cubicBezTo>
                    <a:pt x="4144" y="545"/>
                    <a:pt x="4185" y="545"/>
                    <a:pt x="4248" y="524"/>
                  </a:cubicBezTo>
                  <a:cubicBezTo>
                    <a:pt x="4457" y="440"/>
                    <a:pt x="4667" y="398"/>
                    <a:pt x="4876" y="314"/>
                  </a:cubicBezTo>
                  <a:cubicBezTo>
                    <a:pt x="4981" y="293"/>
                    <a:pt x="5085" y="252"/>
                    <a:pt x="5190" y="210"/>
                  </a:cubicBezTo>
                  <a:cubicBezTo>
                    <a:pt x="5294" y="189"/>
                    <a:pt x="5399" y="126"/>
                    <a:pt x="5504" y="105"/>
                  </a:cubicBezTo>
                  <a:cubicBezTo>
                    <a:pt x="5545" y="84"/>
                    <a:pt x="5608" y="84"/>
                    <a:pt x="5650" y="42"/>
                  </a:cubicBezTo>
                  <a:cubicBezTo>
                    <a:pt x="5692" y="42"/>
                    <a:pt x="5734" y="21"/>
                    <a:pt x="5776" y="21"/>
                  </a:cubicBezTo>
                  <a:lnTo>
                    <a:pt x="5859" y="21"/>
                  </a:lnTo>
                  <a:cubicBezTo>
                    <a:pt x="5755" y="1"/>
                    <a:pt x="5650" y="1"/>
                    <a:pt x="5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1"/>
            <p:cNvSpPr/>
            <p:nvPr/>
          </p:nvSpPr>
          <p:spPr>
            <a:xfrm>
              <a:off x="4158100" y="3837750"/>
              <a:ext cx="154875" cy="246675"/>
            </a:xfrm>
            <a:custGeom>
              <a:avLst/>
              <a:gdLst/>
              <a:ahLst/>
              <a:cxnLst/>
              <a:rect l="l" t="t" r="r" b="b"/>
              <a:pathLst>
                <a:path w="6195" h="9867" extrusionOk="0">
                  <a:moveTo>
                    <a:pt x="479" y="1"/>
                  </a:moveTo>
                  <a:cubicBezTo>
                    <a:pt x="414" y="1"/>
                    <a:pt x="346" y="11"/>
                    <a:pt x="273" y="32"/>
                  </a:cubicBezTo>
                  <a:cubicBezTo>
                    <a:pt x="231" y="32"/>
                    <a:pt x="147" y="53"/>
                    <a:pt x="105" y="53"/>
                  </a:cubicBezTo>
                  <a:lnTo>
                    <a:pt x="1" y="53"/>
                  </a:lnTo>
                  <a:lnTo>
                    <a:pt x="1" y="74"/>
                  </a:lnTo>
                  <a:cubicBezTo>
                    <a:pt x="168" y="95"/>
                    <a:pt x="356" y="179"/>
                    <a:pt x="566" y="200"/>
                  </a:cubicBezTo>
                  <a:cubicBezTo>
                    <a:pt x="775" y="241"/>
                    <a:pt x="984" y="283"/>
                    <a:pt x="1193" y="304"/>
                  </a:cubicBezTo>
                  <a:lnTo>
                    <a:pt x="1172" y="304"/>
                  </a:lnTo>
                  <a:cubicBezTo>
                    <a:pt x="1382" y="367"/>
                    <a:pt x="1570" y="409"/>
                    <a:pt x="1779" y="472"/>
                  </a:cubicBezTo>
                  <a:lnTo>
                    <a:pt x="1737" y="472"/>
                  </a:lnTo>
                  <a:cubicBezTo>
                    <a:pt x="1884" y="493"/>
                    <a:pt x="2009" y="555"/>
                    <a:pt x="2114" y="597"/>
                  </a:cubicBezTo>
                  <a:lnTo>
                    <a:pt x="2428" y="765"/>
                  </a:lnTo>
                  <a:cubicBezTo>
                    <a:pt x="2512" y="785"/>
                    <a:pt x="2574" y="806"/>
                    <a:pt x="2658" y="869"/>
                  </a:cubicBezTo>
                  <a:cubicBezTo>
                    <a:pt x="2721" y="890"/>
                    <a:pt x="2784" y="932"/>
                    <a:pt x="2846" y="974"/>
                  </a:cubicBezTo>
                  <a:lnTo>
                    <a:pt x="3160" y="1204"/>
                  </a:lnTo>
                  <a:cubicBezTo>
                    <a:pt x="3390" y="1413"/>
                    <a:pt x="3579" y="1622"/>
                    <a:pt x="3788" y="1832"/>
                  </a:cubicBezTo>
                  <a:lnTo>
                    <a:pt x="4102" y="2229"/>
                  </a:lnTo>
                  <a:cubicBezTo>
                    <a:pt x="4206" y="2355"/>
                    <a:pt x="4311" y="2480"/>
                    <a:pt x="4395" y="2606"/>
                  </a:cubicBezTo>
                  <a:cubicBezTo>
                    <a:pt x="4478" y="2752"/>
                    <a:pt x="4562" y="2899"/>
                    <a:pt x="4646" y="3024"/>
                  </a:cubicBezTo>
                  <a:cubicBezTo>
                    <a:pt x="4729" y="3192"/>
                    <a:pt x="4792" y="3317"/>
                    <a:pt x="4876" y="3485"/>
                  </a:cubicBezTo>
                  <a:cubicBezTo>
                    <a:pt x="4980" y="3715"/>
                    <a:pt x="5085" y="3924"/>
                    <a:pt x="5169" y="4154"/>
                  </a:cubicBezTo>
                  <a:lnTo>
                    <a:pt x="5169" y="4133"/>
                  </a:lnTo>
                  <a:lnTo>
                    <a:pt x="5336" y="4677"/>
                  </a:lnTo>
                  <a:cubicBezTo>
                    <a:pt x="5378" y="4887"/>
                    <a:pt x="5441" y="5075"/>
                    <a:pt x="5483" y="5263"/>
                  </a:cubicBezTo>
                  <a:cubicBezTo>
                    <a:pt x="5587" y="5640"/>
                    <a:pt x="5713" y="6037"/>
                    <a:pt x="5797" y="6435"/>
                  </a:cubicBezTo>
                  <a:lnTo>
                    <a:pt x="5797" y="6414"/>
                  </a:lnTo>
                  <a:cubicBezTo>
                    <a:pt x="5817" y="6539"/>
                    <a:pt x="5817" y="6665"/>
                    <a:pt x="5859" y="6791"/>
                  </a:cubicBezTo>
                  <a:cubicBezTo>
                    <a:pt x="5880" y="6895"/>
                    <a:pt x="5901" y="7042"/>
                    <a:pt x="5901" y="7167"/>
                  </a:cubicBezTo>
                  <a:lnTo>
                    <a:pt x="5901" y="7188"/>
                  </a:lnTo>
                  <a:lnTo>
                    <a:pt x="5901" y="7293"/>
                  </a:lnTo>
                  <a:lnTo>
                    <a:pt x="5985" y="8548"/>
                  </a:lnTo>
                  <a:cubicBezTo>
                    <a:pt x="6006" y="8778"/>
                    <a:pt x="6027" y="8988"/>
                    <a:pt x="6069" y="9197"/>
                  </a:cubicBezTo>
                  <a:cubicBezTo>
                    <a:pt x="6069" y="9206"/>
                    <a:pt x="6070" y="9215"/>
                    <a:pt x="6071" y="9224"/>
                  </a:cubicBezTo>
                  <a:lnTo>
                    <a:pt x="6071" y="9224"/>
                  </a:lnTo>
                  <a:cubicBezTo>
                    <a:pt x="6069" y="9133"/>
                    <a:pt x="6069" y="9042"/>
                    <a:pt x="6069" y="8946"/>
                  </a:cubicBezTo>
                  <a:lnTo>
                    <a:pt x="6069" y="8130"/>
                  </a:lnTo>
                  <a:cubicBezTo>
                    <a:pt x="6089" y="7879"/>
                    <a:pt x="6069" y="7586"/>
                    <a:pt x="6069" y="7314"/>
                  </a:cubicBezTo>
                  <a:cubicBezTo>
                    <a:pt x="6069" y="7063"/>
                    <a:pt x="6027" y="6791"/>
                    <a:pt x="5985" y="6539"/>
                  </a:cubicBezTo>
                  <a:cubicBezTo>
                    <a:pt x="5964" y="6267"/>
                    <a:pt x="5880" y="6037"/>
                    <a:pt x="5797" y="5786"/>
                  </a:cubicBezTo>
                  <a:cubicBezTo>
                    <a:pt x="5713" y="5514"/>
                    <a:pt x="5671" y="5284"/>
                    <a:pt x="5587" y="5012"/>
                  </a:cubicBezTo>
                  <a:cubicBezTo>
                    <a:pt x="5504" y="4761"/>
                    <a:pt x="5462" y="4531"/>
                    <a:pt x="5378" y="4280"/>
                  </a:cubicBezTo>
                  <a:cubicBezTo>
                    <a:pt x="5336" y="4050"/>
                    <a:pt x="5232" y="3819"/>
                    <a:pt x="5127" y="3589"/>
                  </a:cubicBezTo>
                  <a:lnTo>
                    <a:pt x="4729" y="2878"/>
                  </a:lnTo>
                  <a:cubicBezTo>
                    <a:pt x="4667" y="2773"/>
                    <a:pt x="4604" y="2648"/>
                    <a:pt x="4520" y="2543"/>
                  </a:cubicBezTo>
                  <a:cubicBezTo>
                    <a:pt x="4436" y="2397"/>
                    <a:pt x="4353" y="2292"/>
                    <a:pt x="4290" y="2187"/>
                  </a:cubicBezTo>
                  <a:cubicBezTo>
                    <a:pt x="4123" y="1978"/>
                    <a:pt x="3934" y="1769"/>
                    <a:pt x="3767" y="1560"/>
                  </a:cubicBezTo>
                  <a:cubicBezTo>
                    <a:pt x="3579" y="1350"/>
                    <a:pt x="3369" y="1183"/>
                    <a:pt x="3160" y="995"/>
                  </a:cubicBezTo>
                  <a:cubicBezTo>
                    <a:pt x="3076" y="911"/>
                    <a:pt x="2972" y="869"/>
                    <a:pt x="2867" y="785"/>
                  </a:cubicBezTo>
                  <a:cubicBezTo>
                    <a:pt x="2763" y="702"/>
                    <a:pt x="2658" y="618"/>
                    <a:pt x="2532" y="576"/>
                  </a:cubicBezTo>
                  <a:cubicBezTo>
                    <a:pt x="2407" y="493"/>
                    <a:pt x="2302" y="451"/>
                    <a:pt x="2156" y="388"/>
                  </a:cubicBezTo>
                  <a:cubicBezTo>
                    <a:pt x="2051" y="304"/>
                    <a:pt x="1926" y="283"/>
                    <a:pt x="1800" y="241"/>
                  </a:cubicBezTo>
                  <a:cubicBezTo>
                    <a:pt x="1570" y="158"/>
                    <a:pt x="1298" y="95"/>
                    <a:pt x="1068" y="74"/>
                  </a:cubicBezTo>
                  <a:cubicBezTo>
                    <a:pt x="942" y="53"/>
                    <a:pt x="796" y="32"/>
                    <a:pt x="670" y="32"/>
                  </a:cubicBezTo>
                  <a:cubicBezTo>
                    <a:pt x="607" y="11"/>
                    <a:pt x="545" y="1"/>
                    <a:pt x="479" y="1"/>
                  </a:cubicBezTo>
                  <a:close/>
                  <a:moveTo>
                    <a:pt x="6071" y="9224"/>
                  </a:moveTo>
                  <a:cubicBezTo>
                    <a:pt x="6074" y="9311"/>
                    <a:pt x="6079" y="9398"/>
                    <a:pt x="6089" y="9490"/>
                  </a:cubicBezTo>
                  <a:cubicBezTo>
                    <a:pt x="6098" y="9498"/>
                    <a:pt x="6106" y="9507"/>
                    <a:pt x="6113" y="9515"/>
                  </a:cubicBezTo>
                  <a:lnTo>
                    <a:pt x="6113" y="9515"/>
                  </a:lnTo>
                  <a:cubicBezTo>
                    <a:pt x="6095" y="9416"/>
                    <a:pt x="6081" y="9316"/>
                    <a:pt x="6071" y="9224"/>
                  </a:cubicBezTo>
                  <a:close/>
                  <a:moveTo>
                    <a:pt x="6113" y="9515"/>
                  </a:moveTo>
                  <a:lnTo>
                    <a:pt x="6113" y="9515"/>
                  </a:lnTo>
                  <a:cubicBezTo>
                    <a:pt x="6134" y="9636"/>
                    <a:pt x="6161" y="9757"/>
                    <a:pt x="6194" y="9866"/>
                  </a:cubicBezTo>
                  <a:cubicBezTo>
                    <a:pt x="6194" y="9732"/>
                    <a:pt x="6194" y="9615"/>
                    <a:pt x="6113" y="95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1"/>
            <p:cNvSpPr/>
            <p:nvPr/>
          </p:nvSpPr>
          <p:spPr>
            <a:xfrm>
              <a:off x="4002225" y="4057725"/>
              <a:ext cx="12050" cy="59650"/>
            </a:xfrm>
            <a:custGeom>
              <a:avLst/>
              <a:gdLst/>
              <a:ahLst/>
              <a:cxnLst/>
              <a:rect l="l" t="t" r="r" b="b"/>
              <a:pathLst>
                <a:path w="482" h="2386" extrusionOk="0">
                  <a:moveTo>
                    <a:pt x="0" y="0"/>
                  </a:moveTo>
                  <a:lnTo>
                    <a:pt x="0" y="733"/>
                  </a:lnTo>
                  <a:lnTo>
                    <a:pt x="0" y="1046"/>
                  </a:lnTo>
                  <a:cubicBezTo>
                    <a:pt x="0" y="1130"/>
                    <a:pt x="21" y="1235"/>
                    <a:pt x="21" y="1339"/>
                  </a:cubicBezTo>
                  <a:lnTo>
                    <a:pt x="21" y="1402"/>
                  </a:lnTo>
                  <a:cubicBezTo>
                    <a:pt x="63" y="1423"/>
                    <a:pt x="63" y="1465"/>
                    <a:pt x="63" y="1507"/>
                  </a:cubicBezTo>
                  <a:cubicBezTo>
                    <a:pt x="63" y="1549"/>
                    <a:pt x="84" y="1570"/>
                    <a:pt x="84" y="1632"/>
                  </a:cubicBezTo>
                  <a:cubicBezTo>
                    <a:pt x="105" y="1716"/>
                    <a:pt x="126" y="1821"/>
                    <a:pt x="168" y="1925"/>
                  </a:cubicBezTo>
                  <a:cubicBezTo>
                    <a:pt x="210" y="2009"/>
                    <a:pt x="231" y="2114"/>
                    <a:pt x="293" y="2218"/>
                  </a:cubicBezTo>
                  <a:cubicBezTo>
                    <a:pt x="314" y="2260"/>
                    <a:pt x="377" y="2323"/>
                    <a:pt x="419" y="2344"/>
                  </a:cubicBezTo>
                  <a:cubicBezTo>
                    <a:pt x="424" y="2344"/>
                    <a:pt x="429" y="2344"/>
                    <a:pt x="434" y="2344"/>
                  </a:cubicBezTo>
                  <a:lnTo>
                    <a:pt x="434" y="2344"/>
                  </a:lnTo>
                  <a:cubicBezTo>
                    <a:pt x="436" y="2317"/>
                    <a:pt x="431" y="2285"/>
                    <a:pt x="419" y="2260"/>
                  </a:cubicBezTo>
                  <a:cubicBezTo>
                    <a:pt x="419" y="2197"/>
                    <a:pt x="398" y="2176"/>
                    <a:pt x="398" y="2134"/>
                  </a:cubicBezTo>
                  <a:cubicBezTo>
                    <a:pt x="398" y="2051"/>
                    <a:pt x="377" y="1967"/>
                    <a:pt x="335" y="1883"/>
                  </a:cubicBezTo>
                  <a:cubicBezTo>
                    <a:pt x="252" y="1611"/>
                    <a:pt x="210" y="1318"/>
                    <a:pt x="168" y="1025"/>
                  </a:cubicBezTo>
                  <a:lnTo>
                    <a:pt x="0" y="0"/>
                  </a:lnTo>
                  <a:close/>
                  <a:moveTo>
                    <a:pt x="434" y="2344"/>
                  </a:moveTo>
                  <a:cubicBezTo>
                    <a:pt x="432" y="2362"/>
                    <a:pt x="427" y="2377"/>
                    <a:pt x="419" y="2386"/>
                  </a:cubicBezTo>
                  <a:cubicBezTo>
                    <a:pt x="476" y="2347"/>
                    <a:pt x="481" y="2344"/>
                    <a:pt x="434" y="23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1"/>
            <p:cNvSpPr/>
            <p:nvPr/>
          </p:nvSpPr>
          <p:spPr>
            <a:xfrm>
              <a:off x="4310325" y="4092250"/>
              <a:ext cx="3150" cy="18850"/>
            </a:xfrm>
            <a:custGeom>
              <a:avLst/>
              <a:gdLst/>
              <a:ahLst/>
              <a:cxnLst/>
              <a:rect l="l" t="t" r="r" b="b"/>
              <a:pathLst>
                <a:path w="126" h="754" extrusionOk="0">
                  <a:moveTo>
                    <a:pt x="105" y="0"/>
                  </a:moveTo>
                  <a:lnTo>
                    <a:pt x="105" y="0"/>
                  </a:lnTo>
                  <a:cubicBezTo>
                    <a:pt x="42" y="147"/>
                    <a:pt x="0" y="293"/>
                    <a:pt x="0" y="461"/>
                  </a:cubicBezTo>
                  <a:lnTo>
                    <a:pt x="0" y="753"/>
                  </a:lnTo>
                  <a:cubicBezTo>
                    <a:pt x="21" y="670"/>
                    <a:pt x="84" y="565"/>
                    <a:pt x="84" y="461"/>
                  </a:cubicBezTo>
                  <a:cubicBezTo>
                    <a:pt x="126" y="314"/>
                    <a:pt x="126" y="147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1"/>
            <p:cNvSpPr/>
            <p:nvPr/>
          </p:nvSpPr>
          <p:spPr>
            <a:xfrm>
              <a:off x="4300900" y="3579100"/>
              <a:ext cx="3700" cy="12575"/>
            </a:xfrm>
            <a:custGeom>
              <a:avLst/>
              <a:gdLst/>
              <a:ahLst/>
              <a:cxnLst/>
              <a:rect l="l" t="t" r="r" b="b"/>
              <a:pathLst>
                <a:path w="148" h="503" extrusionOk="0">
                  <a:moveTo>
                    <a:pt x="105" y="0"/>
                  </a:moveTo>
                  <a:lnTo>
                    <a:pt x="105" y="42"/>
                  </a:lnTo>
                  <a:cubicBezTo>
                    <a:pt x="85" y="63"/>
                    <a:pt x="64" y="84"/>
                    <a:pt x="64" y="126"/>
                  </a:cubicBezTo>
                  <a:cubicBezTo>
                    <a:pt x="1" y="251"/>
                    <a:pt x="43" y="377"/>
                    <a:pt x="85" y="502"/>
                  </a:cubicBezTo>
                  <a:cubicBezTo>
                    <a:pt x="105" y="440"/>
                    <a:pt x="147" y="356"/>
                    <a:pt x="147" y="251"/>
                  </a:cubicBezTo>
                  <a:cubicBezTo>
                    <a:pt x="147" y="168"/>
                    <a:pt x="147" y="84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1"/>
            <p:cNvSpPr/>
            <p:nvPr/>
          </p:nvSpPr>
          <p:spPr>
            <a:xfrm>
              <a:off x="4016875" y="3996300"/>
              <a:ext cx="73775" cy="114800"/>
            </a:xfrm>
            <a:custGeom>
              <a:avLst/>
              <a:gdLst/>
              <a:ahLst/>
              <a:cxnLst/>
              <a:rect l="l" t="t" r="r" b="b"/>
              <a:pathLst>
                <a:path w="2951" h="4592" extrusionOk="0">
                  <a:moveTo>
                    <a:pt x="2695" y="1"/>
                  </a:moveTo>
                  <a:cubicBezTo>
                    <a:pt x="2660" y="1"/>
                    <a:pt x="2625" y="3"/>
                    <a:pt x="2595" y="9"/>
                  </a:cubicBezTo>
                  <a:cubicBezTo>
                    <a:pt x="2490" y="9"/>
                    <a:pt x="2386" y="30"/>
                    <a:pt x="2281" y="72"/>
                  </a:cubicBezTo>
                  <a:cubicBezTo>
                    <a:pt x="2176" y="93"/>
                    <a:pt x="2072" y="135"/>
                    <a:pt x="2009" y="197"/>
                  </a:cubicBezTo>
                  <a:cubicBezTo>
                    <a:pt x="1925" y="239"/>
                    <a:pt x="1821" y="323"/>
                    <a:pt x="1758" y="428"/>
                  </a:cubicBezTo>
                  <a:cubicBezTo>
                    <a:pt x="1716" y="490"/>
                    <a:pt x="1695" y="553"/>
                    <a:pt x="1674" y="637"/>
                  </a:cubicBezTo>
                  <a:cubicBezTo>
                    <a:pt x="1632" y="658"/>
                    <a:pt x="1632" y="721"/>
                    <a:pt x="1611" y="762"/>
                  </a:cubicBezTo>
                  <a:lnTo>
                    <a:pt x="1528" y="930"/>
                  </a:lnTo>
                  <a:cubicBezTo>
                    <a:pt x="1507" y="951"/>
                    <a:pt x="1507" y="972"/>
                    <a:pt x="1486" y="1014"/>
                  </a:cubicBezTo>
                  <a:lnTo>
                    <a:pt x="1381" y="1118"/>
                  </a:lnTo>
                  <a:lnTo>
                    <a:pt x="1151" y="1348"/>
                  </a:lnTo>
                  <a:cubicBezTo>
                    <a:pt x="1088" y="1432"/>
                    <a:pt x="1005" y="1495"/>
                    <a:pt x="963" y="1578"/>
                  </a:cubicBezTo>
                  <a:cubicBezTo>
                    <a:pt x="900" y="1662"/>
                    <a:pt x="858" y="1767"/>
                    <a:pt x="795" y="1871"/>
                  </a:cubicBezTo>
                  <a:cubicBezTo>
                    <a:pt x="754" y="1976"/>
                    <a:pt x="733" y="2081"/>
                    <a:pt x="691" y="2185"/>
                  </a:cubicBezTo>
                  <a:cubicBezTo>
                    <a:pt x="670" y="2290"/>
                    <a:pt x="649" y="2415"/>
                    <a:pt x="628" y="2520"/>
                  </a:cubicBezTo>
                  <a:cubicBezTo>
                    <a:pt x="586" y="2625"/>
                    <a:pt x="565" y="2750"/>
                    <a:pt x="544" y="2855"/>
                  </a:cubicBezTo>
                  <a:cubicBezTo>
                    <a:pt x="482" y="3064"/>
                    <a:pt x="440" y="3315"/>
                    <a:pt x="377" y="3524"/>
                  </a:cubicBezTo>
                  <a:cubicBezTo>
                    <a:pt x="356" y="3650"/>
                    <a:pt x="314" y="3755"/>
                    <a:pt x="272" y="3859"/>
                  </a:cubicBezTo>
                  <a:cubicBezTo>
                    <a:pt x="272" y="3901"/>
                    <a:pt x="251" y="3985"/>
                    <a:pt x="230" y="4047"/>
                  </a:cubicBezTo>
                  <a:cubicBezTo>
                    <a:pt x="210" y="4110"/>
                    <a:pt x="147" y="4215"/>
                    <a:pt x="126" y="4319"/>
                  </a:cubicBezTo>
                  <a:cubicBezTo>
                    <a:pt x="126" y="4361"/>
                    <a:pt x="126" y="4382"/>
                    <a:pt x="105" y="4403"/>
                  </a:cubicBezTo>
                  <a:cubicBezTo>
                    <a:pt x="63" y="4403"/>
                    <a:pt x="63" y="4424"/>
                    <a:pt x="63" y="4424"/>
                  </a:cubicBezTo>
                  <a:cubicBezTo>
                    <a:pt x="42" y="4424"/>
                    <a:pt x="42" y="4466"/>
                    <a:pt x="42" y="4466"/>
                  </a:cubicBezTo>
                  <a:cubicBezTo>
                    <a:pt x="42" y="4487"/>
                    <a:pt x="21" y="4487"/>
                    <a:pt x="21" y="4487"/>
                  </a:cubicBezTo>
                  <a:cubicBezTo>
                    <a:pt x="0" y="4508"/>
                    <a:pt x="21" y="4571"/>
                    <a:pt x="42" y="4571"/>
                  </a:cubicBezTo>
                  <a:lnTo>
                    <a:pt x="21" y="4591"/>
                  </a:lnTo>
                  <a:cubicBezTo>
                    <a:pt x="42" y="4591"/>
                    <a:pt x="84" y="4550"/>
                    <a:pt x="126" y="4529"/>
                  </a:cubicBezTo>
                  <a:cubicBezTo>
                    <a:pt x="168" y="4508"/>
                    <a:pt x="189" y="4487"/>
                    <a:pt x="251" y="4424"/>
                  </a:cubicBezTo>
                  <a:cubicBezTo>
                    <a:pt x="293" y="4382"/>
                    <a:pt x="356" y="4319"/>
                    <a:pt x="377" y="4278"/>
                  </a:cubicBezTo>
                  <a:lnTo>
                    <a:pt x="461" y="4110"/>
                  </a:lnTo>
                  <a:cubicBezTo>
                    <a:pt x="482" y="4068"/>
                    <a:pt x="502" y="3985"/>
                    <a:pt x="544" y="3922"/>
                  </a:cubicBezTo>
                  <a:cubicBezTo>
                    <a:pt x="586" y="3796"/>
                    <a:pt x="649" y="3671"/>
                    <a:pt x="670" y="3545"/>
                  </a:cubicBezTo>
                  <a:cubicBezTo>
                    <a:pt x="754" y="3294"/>
                    <a:pt x="774" y="3043"/>
                    <a:pt x="837" y="2813"/>
                  </a:cubicBezTo>
                  <a:cubicBezTo>
                    <a:pt x="858" y="2666"/>
                    <a:pt x="858" y="2562"/>
                    <a:pt x="879" y="2436"/>
                  </a:cubicBezTo>
                  <a:cubicBezTo>
                    <a:pt x="879" y="2332"/>
                    <a:pt x="900" y="2206"/>
                    <a:pt x="921" y="2102"/>
                  </a:cubicBezTo>
                  <a:cubicBezTo>
                    <a:pt x="963" y="2039"/>
                    <a:pt x="963" y="2018"/>
                    <a:pt x="984" y="1976"/>
                  </a:cubicBezTo>
                  <a:cubicBezTo>
                    <a:pt x="1005" y="1913"/>
                    <a:pt x="1067" y="1830"/>
                    <a:pt x="1088" y="1788"/>
                  </a:cubicBezTo>
                  <a:lnTo>
                    <a:pt x="1088" y="1809"/>
                  </a:lnTo>
                  <a:cubicBezTo>
                    <a:pt x="1130" y="1746"/>
                    <a:pt x="1172" y="1683"/>
                    <a:pt x="1214" y="1599"/>
                  </a:cubicBezTo>
                  <a:cubicBezTo>
                    <a:pt x="1318" y="1453"/>
                    <a:pt x="1444" y="1306"/>
                    <a:pt x="1590" y="1181"/>
                  </a:cubicBezTo>
                  <a:cubicBezTo>
                    <a:pt x="1716" y="1034"/>
                    <a:pt x="1758" y="846"/>
                    <a:pt x="1842" y="658"/>
                  </a:cubicBezTo>
                  <a:cubicBezTo>
                    <a:pt x="1862" y="637"/>
                    <a:pt x="1862" y="616"/>
                    <a:pt x="1904" y="595"/>
                  </a:cubicBezTo>
                  <a:cubicBezTo>
                    <a:pt x="1904" y="553"/>
                    <a:pt x="1925" y="532"/>
                    <a:pt x="1946" y="511"/>
                  </a:cubicBezTo>
                  <a:lnTo>
                    <a:pt x="2030" y="428"/>
                  </a:lnTo>
                  <a:lnTo>
                    <a:pt x="2114" y="344"/>
                  </a:lnTo>
                  <a:cubicBezTo>
                    <a:pt x="2155" y="302"/>
                    <a:pt x="2218" y="281"/>
                    <a:pt x="2260" y="239"/>
                  </a:cubicBezTo>
                  <a:cubicBezTo>
                    <a:pt x="2344" y="197"/>
                    <a:pt x="2386" y="177"/>
                    <a:pt x="2469" y="135"/>
                  </a:cubicBezTo>
                  <a:cubicBezTo>
                    <a:pt x="2553" y="114"/>
                    <a:pt x="2595" y="93"/>
                    <a:pt x="2679" y="72"/>
                  </a:cubicBezTo>
                  <a:cubicBezTo>
                    <a:pt x="2741" y="72"/>
                    <a:pt x="2783" y="30"/>
                    <a:pt x="2846" y="30"/>
                  </a:cubicBezTo>
                  <a:lnTo>
                    <a:pt x="2951" y="30"/>
                  </a:lnTo>
                  <a:cubicBezTo>
                    <a:pt x="2877" y="15"/>
                    <a:pt x="2782" y="1"/>
                    <a:pt x="26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1"/>
            <p:cNvSpPr/>
            <p:nvPr/>
          </p:nvSpPr>
          <p:spPr>
            <a:xfrm>
              <a:off x="4098475" y="3967225"/>
              <a:ext cx="214500" cy="115625"/>
            </a:xfrm>
            <a:custGeom>
              <a:avLst/>
              <a:gdLst/>
              <a:ahLst/>
              <a:cxnLst/>
              <a:rect l="l" t="t" r="r" b="b"/>
              <a:pathLst>
                <a:path w="8580" h="4625" extrusionOk="0">
                  <a:moveTo>
                    <a:pt x="921" y="0"/>
                  </a:moveTo>
                  <a:cubicBezTo>
                    <a:pt x="837" y="0"/>
                    <a:pt x="754" y="0"/>
                    <a:pt x="670" y="21"/>
                  </a:cubicBezTo>
                  <a:cubicBezTo>
                    <a:pt x="607" y="42"/>
                    <a:pt x="523" y="105"/>
                    <a:pt x="461" y="147"/>
                  </a:cubicBezTo>
                  <a:cubicBezTo>
                    <a:pt x="398" y="231"/>
                    <a:pt x="335" y="314"/>
                    <a:pt x="293" y="419"/>
                  </a:cubicBezTo>
                  <a:cubicBezTo>
                    <a:pt x="210" y="544"/>
                    <a:pt x="147" y="712"/>
                    <a:pt x="84" y="837"/>
                  </a:cubicBezTo>
                  <a:cubicBezTo>
                    <a:pt x="84" y="858"/>
                    <a:pt x="42" y="858"/>
                    <a:pt x="42" y="879"/>
                  </a:cubicBezTo>
                  <a:lnTo>
                    <a:pt x="21" y="921"/>
                  </a:lnTo>
                  <a:cubicBezTo>
                    <a:pt x="0" y="921"/>
                    <a:pt x="0" y="942"/>
                    <a:pt x="0" y="942"/>
                  </a:cubicBezTo>
                  <a:cubicBezTo>
                    <a:pt x="21" y="942"/>
                    <a:pt x="21" y="921"/>
                    <a:pt x="42" y="921"/>
                  </a:cubicBezTo>
                  <a:cubicBezTo>
                    <a:pt x="63" y="921"/>
                    <a:pt x="105" y="879"/>
                    <a:pt x="126" y="858"/>
                  </a:cubicBezTo>
                  <a:cubicBezTo>
                    <a:pt x="189" y="816"/>
                    <a:pt x="231" y="775"/>
                    <a:pt x="272" y="733"/>
                  </a:cubicBezTo>
                  <a:cubicBezTo>
                    <a:pt x="335" y="670"/>
                    <a:pt x="398" y="649"/>
                    <a:pt x="440" y="607"/>
                  </a:cubicBezTo>
                  <a:cubicBezTo>
                    <a:pt x="503" y="524"/>
                    <a:pt x="544" y="461"/>
                    <a:pt x="628" y="419"/>
                  </a:cubicBezTo>
                  <a:lnTo>
                    <a:pt x="649" y="419"/>
                  </a:lnTo>
                  <a:cubicBezTo>
                    <a:pt x="649" y="398"/>
                    <a:pt x="670" y="398"/>
                    <a:pt x="670" y="398"/>
                  </a:cubicBezTo>
                  <a:lnTo>
                    <a:pt x="837" y="398"/>
                  </a:lnTo>
                  <a:cubicBezTo>
                    <a:pt x="858" y="419"/>
                    <a:pt x="858" y="419"/>
                    <a:pt x="879" y="419"/>
                  </a:cubicBezTo>
                  <a:cubicBezTo>
                    <a:pt x="921" y="419"/>
                    <a:pt x="942" y="419"/>
                    <a:pt x="963" y="440"/>
                  </a:cubicBezTo>
                  <a:cubicBezTo>
                    <a:pt x="984" y="461"/>
                    <a:pt x="1026" y="461"/>
                    <a:pt x="1047" y="503"/>
                  </a:cubicBezTo>
                  <a:lnTo>
                    <a:pt x="1130" y="565"/>
                  </a:lnTo>
                  <a:cubicBezTo>
                    <a:pt x="1151" y="607"/>
                    <a:pt x="1172" y="649"/>
                    <a:pt x="1193" y="670"/>
                  </a:cubicBezTo>
                  <a:cubicBezTo>
                    <a:pt x="1235" y="733"/>
                    <a:pt x="1256" y="754"/>
                    <a:pt x="1277" y="816"/>
                  </a:cubicBezTo>
                  <a:cubicBezTo>
                    <a:pt x="1277" y="858"/>
                    <a:pt x="1298" y="921"/>
                    <a:pt x="1339" y="942"/>
                  </a:cubicBezTo>
                  <a:cubicBezTo>
                    <a:pt x="1360" y="984"/>
                    <a:pt x="1381" y="1047"/>
                    <a:pt x="1444" y="1088"/>
                  </a:cubicBezTo>
                  <a:cubicBezTo>
                    <a:pt x="1486" y="1172"/>
                    <a:pt x="1549" y="1235"/>
                    <a:pt x="1611" y="1277"/>
                  </a:cubicBezTo>
                  <a:cubicBezTo>
                    <a:pt x="1695" y="1340"/>
                    <a:pt x="1779" y="1381"/>
                    <a:pt x="1863" y="1402"/>
                  </a:cubicBezTo>
                  <a:cubicBezTo>
                    <a:pt x="1967" y="1465"/>
                    <a:pt x="2072" y="1486"/>
                    <a:pt x="2197" y="1486"/>
                  </a:cubicBezTo>
                  <a:cubicBezTo>
                    <a:pt x="2228" y="1492"/>
                    <a:pt x="2257" y="1495"/>
                    <a:pt x="2284" y="1495"/>
                  </a:cubicBezTo>
                  <a:cubicBezTo>
                    <a:pt x="2349" y="1495"/>
                    <a:pt x="2404" y="1480"/>
                    <a:pt x="2448" y="1465"/>
                  </a:cubicBezTo>
                  <a:cubicBezTo>
                    <a:pt x="2511" y="1465"/>
                    <a:pt x="2553" y="1444"/>
                    <a:pt x="2616" y="1402"/>
                  </a:cubicBezTo>
                  <a:lnTo>
                    <a:pt x="2595" y="1402"/>
                  </a:lnTo>
                  <a:cubicBezTo>
                    <a:pt x="2616" y="1402"/>
                    <a:pt x="2637" y="1381"/>
                    <a:pt x="2658" y="1381"/>
                  </a:cubicBezTo>
                  <a:cubicBezTo>
                    <a:pt x="2700" y="1360"/>
                    <a:pt x="2720" y="1360"/>
                    <a:pt x="2741" y="1360"/>
                  </a:cubicBezTo>
                  <a:lnTo>
                    <a:pt x="2930" y="1360"/>
                  </a:lnTo>
                  <a:cubicBezTo>
                    <a:pt x="2951" y="1360"/>
                    <a:pt x="3013" y="1381"/>
                    <a:pt x="3034" y="1381"/>
                  </a:cubicBezTo>
                  <a:cubicBezTo>
                    <a:pt x="3076" y="1402"/>
                    <a:pt x="3118" y="1402"/>
                    <a:pt x="3160" y="1444"/>
                  </a:cubicBezTo>
                  <a:cubicBezTo>
                    <a:pt x="3181" y="1444"/>
                    <a:pt x="3223" y="1465"/>
                    <a:pt x="3244" y="1465"/>
                  </a:cubicBezTo>
                  <a:cubicBezTo>
                    <a:pt x="3264" y="1486"/>
                    <a:pt x="3327" y="1507"/>
                    <a:pt x="3348" y="1549"/>
                  </a:cubicBezTo>
                  <a:cubicBezTo>
                    <a:pt x="3369" y="1549"/>
                    <a:pt x="3390" y="1570"/>
                    <a:pt x="3432" y="1591"/>
                  </a:cubicBezTo>
                  <a:cubicBezTo>
                    <a:pt x="3474" y="1612"/>
                    <a:pt x="3495" y="1653"/>
                    <a:pt x="3536" y="1695"/>
                  </a:cubicBezTo>
                  <a:cubicBezTo>
                    <a:pt x="3557" y="1716"/>
                    <a:pt x="3578" y="1779"/>
                    <a:pt x="3599" y="1800"/>
                  </a:cubicBezTo>
                  <a:lnTo>
                    <a:pt x="3767" y="2114"/>
                  </a:lnTo>
                  <a:cubicBezTo>
                    <a:pt x="3788" y="2197"/>
                    <a:pt x="3850" y="2281"/>
                    <a:pt x="3892" y="2344"/>
                  </a:cubicBezTo>
                  <a:cubicBezTo>
                    <a:pt x="3955" y="2407"/>
                    <a:pt x="3997" y="2449"/>
                    <a:pt x="4060" y="2490"/>
                  </a:cubicBezTo>
                  <a:cubicBezTo>
                    <a:pt x="4101" y="2511"/>
                    <a:pt x="4185" y="2532"/>
                    <a:pt x="4227" y="2553"/>
                  </a:cubicBezTo>
                  <a:cubicBezTo>
                    <a:pt x="4394" y="2616"/>
                    <a:pt x="4541" y="2616"/>
                    <a:pt x="4708" y="2616"/>
                  </a:cubicBezTo>
                  <a:lnTo>
                    <a:pt x="5022" y="2616"/>
                  </a:lnTo>
                  <a:cubicBezTo>
                    <a:pt x="5043" y="2637"/>
                    <a:pt x="5064" y="2637"/>
                    <a:pt x="5106" y="2637"/>
                  </a:cubicBezTo>
                  <a:lnTo>
                    <a:pt x="5127" y="2637"/>
                  </a:lnTo>
                  <a:cubicBezTo>
                    <a:pt x="5148" y="2658"/>
                    <a:pt x="5210" y="2658"/>
                    <a:pt x="5231" y="2700"/>
                  </a:cubicBezTo>
                  <a:cubicBezTo>
                    <a:pt x="5315" y="2741"/>
                    <a:pt x="5357" y="2804"/>
                    <a:pt x="5441" y="2846"/>
                  </a:cubicBezTo>
                  <a:cubicBezTo>
                    <a:pt x="5587" y="2972"/>
                    <a:pt x="5775" y="3139"/>
                    <a:pt x="5943" y="3265"/>
                  </a:cubicBezTo>
                  <a:cubicBezTo>
                    <a:pt x="6110" y="3390"/>
                    <a:pt x="6257" y="3557"/>
                    <a:pt x="6403" y="3683"/>
                  </a:cubicBezTo>
                  <a:cubicBezTo>
                    <a:pt x="6508" y="3767"/>
                    <a:pt x="6591" y="3871"/>
                    <a:pt x="6696" y="3913"/>
                  </a:cubicBezTo>
                  <a:cubicBezTo>
                    <a:pt x="6801" y="3976"/>
                    <a:pt x="6926" y="3997"/>
                    <a:pt x="7052" y="4018"/>
                  </a:cubicBezTo>
                  <a:cubicBezTo>
                    <a:pt x="7135" y="4018"/>
                    <a:pt x="7240" y="4018"/>
                    <a:pt x="7345" y="3997"/>
                  </a:cubicBezTo>
                  <a:cubicBezTo>
                    <a:pt x="7407" y="3997"/>
                    <a:pt x="7470" y="3976"/>
                    <a:pt x="7554" y="3955"/>
                  </a:cubicBezTo>
                  <a:lnTo>
                    <a:pt x="7847" y="3955"/>
                  </a:lnTo>
                  <a:cubicBezTo>
                    <a:pt x="7847" y="3955"/>
                    <a:pt x="7868" y="3976"/>
                    <a:pt x="7889" y="3976"/>
                  </a:cubicBezTo>
                  <a:cubicBezTo>
                    <a:pt x="7889" y="3976"/>
                    <a:pt x="7930" y="3997"/>
                    <a:pt x="7951" y="3997"/>
                  </a:cubicBezTo>
                  <a:cubicBezTo>
                    <a:pt x="7993" y="4018"/>
                    <a:pt x="8035" y="4060"/>
                    <a:pt x="8056" y="4081"/>
                  </a:cubicBezTo>
                  <a:lnTo>
                    <a:pt x="8140" y="4164"/>
                  </a:lnTo>
                  <a:cubicBezTo>
                    <a:pt x="8202" y="4227"/>
                    <a:pt x="8286" y="4311"/>
                    <a:pt x="8370" y="4415"/>
                  </a:cubicBezTo>
                  <a:cubicBezTo>
                    <a:pt x="8412" y="4499"/>
                    <a:pt x="8474" y="4541"/>
                    <a:pt x="8516" y="4625"/>
                  </a:cubicBezTo>
                  <a:cubicBezTo>
                    <a:pt x="8558" y="4499"/>
                    <a:pt x="8558" y="4332"/>
                    <a:pt x="8579" y="4206"/>
                  </a:cubicBezTo>
                  <a:cubicBezTo>
                    <a:pt x="8516" y="4081"/>
                    <a:pt x="8433" y="3913"/>
                    <a:pt x="8328" y="3809"/>
                  </a:cubicBezTo>
                  <a:cubicBezTo>
                    <a:pt x="8182" y="3683"/>
                    <a:pt x="7993" y="3641"/>
                    <a:pt x="7805" y="3641"/>
                  </a:cubicBezTo>
                  <a:cubicBezTo>
                    <a:pt x="7742" y="3641"/>
                    <a:pt x="7658" y="3641"/>
                    <a:pt x="7575" y="3662"/>
                  </a:cubicBezTo>
                  <a:cubicBezTo>
                    <a:pt x="7533" y="3683"/>
                    <a:pt x="7470" y="3683"/>
                    <a:pt x="7428" y="3704"/>
                  </a:cubicBezTo>
                  <a:cubicBezTo>
                    <a:pt x="7386" y="3746"/>
                    <a:pt x="7365" y="3746"/>
                    <a:pt x="7345" y="3746"/>
                  </a:cubicBezTo>
                  <a:lnTo>
                    <a:pt x="7219" y="3746"/>
                  </a:lnTo>
                  <a:cubicBezTo>
                    <a:pt x="7177" y="3704"/>
                    <a:pt x="7156" y="3704"/>
                    <a:pt x="7135" y="3704"/>
                  </a:cubicBezTo>
                  <a:cubicBezTo>
                    <a:pt x="7073" y="3683"/>
                    <a:pt x="7052" y="3683"/>
                    <a:pt x="7010" y="3662"/>
                  </a:cubicBezTo>
                  <a:cubicBezTo>
                    <a:pt x="6968" y="3662"/>
                    <a:pt x="6968" y="3641"/>
                    <a:pt x="6947" y="3641"/>
                  </a:cubicBezTo>
                  <a:lnTo>
                    <a:pt x="6926" y="3599"/>
                  </a:lnTo>
                  <a:lnTo>
                    <a:pt x="6821" y="3495"/>
                  </a:lnTo>
                  <a:lnTo>
                    <a:pt x="6403" y="3076"/>
                  </a:lnTo>
                  <a:cubicBezTo>
                    <a:pt x="6277" y="2951"/>
                    <a:pt x="6110" y="2825"/>
                    <a:pt x="5964" y="2700"/>
                  </a:cubicBezTo>
                  <a:lnTo>
                    <a:pt x="5713" y="2532"/>
                  </a:lnTo>
                  <a:cubicBezTo>
                    <a:pt x="5650" y="2490"/>
                    <a:pt x="5545" y="2428"/>
                    <a:pt x="5461" y="2386"/>
                  </a:cubicBezTo>
                  <a:cubicBezTo>
                    <a:pt x="5399" y="2344"/>
                    <a:pt x="5336" y="2323"/>
                    <a:pt x="5273" y="2302"/>
                  </a:cubicBezTo>
                  <a:cubicBezTo>
                    <a:pt x="5189" y="2281"/>
                    <a:pt x="5148" y="2239"/>
                    <a:pt x="5064" y="2239"/>
                  </a:cubicBezTo>
                  <a:cubicBezTo>
                    <a:pt x="4980" y="2239"/>
                    <a:pt x="4876" y="2218"/>
                    <a:pt x="4813" y="2218"/>
                  </a:cubicBezTo>
                  <a:lnTo>
                    <a:pt x="4834" y="2218"/>
                  </a:lnTo>
                  <a:cubicBezTo>
                    <a:pt x="4729" y="2218"/>
                    <a:pt x="4625" y="2197"/>
                    <a:pt x="4520" y="2177"/>
                  </a:cubicBezTo>
                  <a:cubicBezTo>
                    <a:pt x="4499" y="2177"/>
                    <a:pt x="4436" y="2177"/>
                    <a:pt x="4415" y="2135"/>
                  </a:cubicBezTo>
                  <a:cubicBezTo>
                    <a:pt x="4415" y="2114"/>
                    <a:pt x="4394" y="2114"/>
                    <a:pt x="4394" y="2114"/>
                  </a:cubicBezTo>
                  <a:lnTo>
                    <a:pt x="4415" y="2114"/>
                  </a:lnTo>
                  <a:cubicBezTo>
                    <a:pt x="4394" y="2114"/>
                    <a:pt x="4394" y="2114"/>
                    <a:pt x="4352" y="2093"/>
                  </a:cubicBezTo>
                  <a:lnTo>
                    <a:pt x="4332" y="2072"/>
                  </a:lnTo>
                  <a:lnTo>
                    <a:pt x="4311" y="2030"/>
                  </a:lnTo>
                  <a:cubicBezTo>
                    <a:pt x="4311" y="2009"/>
                    <a:pt x="4290" y="2009"/>
                    <a:pt x="4290" y="1988"/>
                  </a:cubicBezTo>
                  <a:lnTo>
                    <a:pt x="4290" y="2009"/>
                  </a:lnTo>
                  <a:cubicBezTo>
                    <a:pt x="4227" y="1925"/>
                    <a:pt x="4206" y="1863"/>
                    <a:pt x="4185" y="1779"/>
                  </a:cubicBezTo>
                  <a:cubicBezTo>
                    <a:pt x="4143" y="1716"/>
                    <a:pt x="4101" y="1653"/>
                    <a:pt x="4080" y="1591"/>
                  </a:cubicBezTo>
                  <a:cubicBezTo>
                    <a:pt x="4018" y="1549"/>
                    <a:pt x="3997" y="1465"/>
                    <a:pt x="3934" y="1402"/>
                  </a:cubicBezTo>
                  <a:cubicBezTo>
                    <a:pt x="3871" y="1340"/>
                    <a:pt x="3788" y="1256"/>
                    <a:pt x="3704" y="1193"/>
                  </a:cubicBezTo>
                  <a:cubicBezTo>
                    <a:pt x="3620" y="1151"/>
                    <a:pt x="3557" y="1088"/>
                    <a:pt x="3453" y="1047"/>
                  </a:cubicBezTo>
                  <a:cubicBezTo>
                    <a:pt x="3348" y="984"/>
                    <a:pt x="3202" y="942"/>
                    <a:pt x="3076" y="942"/>
                  </a:cubicBezTo>
                  <a:cubicBezTo>
                    <a:pt x="2951" y="942"/>
                    <a:pt x="2825" y="942"/>
                    <a:pt x="2679" y="963"/>
                  </a:cubicBezTo>
                  <a:cubicBezTo>
                    <a:pt x="2616" y="963"/>
                    <a:pt x="2553" y="984"/>
                    <a:pt x="2511" y="1026"/>
                  </a:cubicBezTo>
                  <a:cubicBezTo>
                    <a:pt x="2490" y="1047"/>
                    <a:pt x="2490" y="1047"/>
                    <a:pt x="2448" y="1047"/>
                  </a:cubicBezTo>
                  <a:lnTo>
                    <a:pt x="2302" y="1047"/>
                  </a:lnTo>
                  <a:cubicBezTo>
                    <a:pt x="2281" y="1026"/>
                    <a:pt x="2239" y="1026"/>
                    <a:pt x="2218" y="1026"/>
                  </a:cubicBezTo>
                  <a:cubicBezTo>
                    <a:pt x="2176" y="1026"/>
                    <a:pt x="2135" y="984"/>
                    <a:pt x="2114" y="984"/>
                  </a:cubicBezTo>
                  <a:cubicBezTo>
                    <a:pt x="2093" y="963"/>
                    <a:pt x="2072" y="963"/>
                    <a:pt x="2030" y="942"/>
                  </a:cubicBezTo>
                  <a:cubicBezTo>
                    <a:pt x="2009" y="921"/>
                    <a:pt x="1988" y="921"/>
                    <a:pt x="1967" y="879"/>
                  </a:cubicBezTo>
                  <a:lnTo>
                    <a:pt x="1967" y="879"/>
                  </a:lnTo>
                  <a:cubicBezTo>
                    <a:pt x="1967" y="921"/>
                    <a:pt x="1988" y="921"/>
                    <a:pt x="1988" y="921"/>
                  </a:cubicBezTo>
                  <a:cubicBezTo>
                    <a:pt x="1967" y="921"/>
                    <a:pt x="1925" y="879"/>
                    <a:pt x="1904" y="858"/>
                  </a:cubicBezTo>
                  <a:cubicBezTo>
                    <a:pt x="1884" y="858"/>
                    <a:pt x="1884" y="837"/>
                    <a:pt x="1863" y="816"/>
                  </a:cubicBezTo>
                  <a:cubicBezTo>
                    <a:pt x="1821" y="754"/>
                    <a:pt x="1821" y="733"/>
                    <a:pt x="1800" y="712"/>
                  </a:cubicBezTo>
                  <a:lnTo>
                    <a:pt x="1800" y="670"/>
                  </a:lnTo>
                  <a:cubicBezTo>
                    <a:pt x="1716" y="544"/>
                    <a:pt x="1611" y="419"/>
                    <a:pt x="1507" y="314"/>
                  </a:cubicBezTo>
                  <a:cubicBezTo>
                    <a:pt x="1465" y="252"/>
                    <a:pt x="1402" y="210"/>
                    <a:pt x="1339" y="147"/>
                  </a:cubicBezTo>
                  <a:cubicBezTo>
                    <a:pt x="1277" y="105"/>
                    <a:pt x="1193" y="84"/>
                    <a:pt x="1130" y="42"/>
                  </a:cubicBezTo>
                  <a:cubicBezTo>
                    <a:pt x="1067" y="21"/>
                    <a:pt x="984" y="0"/>
                    <a:pt x="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1"/>
            <p:cNvSpPr/>
            <p:nvPr/>
          </p:nvSpPr>
          <p:spPr>
            <a:xfrm>
              <a:off x="4090625" y="4074025"/>
              <a:ext cx="20950" cy="19150"/>
            </a:xfrm>
            <a:custGeom>
              <a:avLst/>
              <a:gdLst/>
              <a:ahLst/>
              <a:cxnLst/>
              <a:rect l="l" t="t" r="r" b="b"/>
              <a:pathLst>
                <a:path w="838" h="766" extrusionOk="0">
                  <a:moveTo>
                    <a:pt x="448" y="0"/>
                  </a:moveTo>
                  <a:cubicBezTo>
                    <a:pt x="418" y="0"/>
                    <a:pt x="387" y="6"/>
                    <a:pt x="356" y="18"/>
                  </a:cubicBezTo>
                  <a:cubicBezTo>
                    <a:pt x="252" y="39"/>
                    <a:pt x="147" y="101"/>
                    <a:pt x="63" y="206"/>
                  </a:cubicBezTo>
                  <a:cubicBezTo>
                    <a:pt x="21" y="248"/>
                    <a:pt x="1" y="332"/>
                    <a:pt x="1" y="373"/>
                  </a:cubicBezTo>
                  <a:cubicBezTo>
                    <a:pt x="1" y="436"/>
                    <a:pt x="1" y="478"/>
                    <a:pt x="21" y="541"/>
                  </a:cubicBezTo>
                  <a:cubicBezTo>
                    <a:pt x="42" y="646"/>
                    <a:pt x="147" y="687"/>
                    <a:pt x="231" y="750"/>
                  </a:cubicBezTo>
                  <a:cubicBezTo>
                    <a:pt x="262" y="758"/>
                    <a:pt x="288" y="766"/>
                    <a:pt x="312" y="766"/>
                  </a:cubicBezTo>
                  <a:cubicBezTo>
                    <a:pt x="352" y="766"/>
                    <a:pt x="388" y="745"/>
                    <a:pt x="440" y="666"/>
                  </a:cubicBezTo>
                  <a:lnTo>
                    <a:pt x="482" y="666"/>
                  </a:lnTo>
                  <a:cubicBezTo>
                    <a:pt x="482" y="666"/>
                    <a:pt x="524" y="646"/>
                    <a:pt x="545" y="646"/>
                  </a:cubicBezTo>
                  <a:lnTo>
                    <a:pt x="440" y="646"/>
                  </a:lnTo>
                  <a:cubicBezTo>
                    <a:pt x="419" y="646"/>
                    <a:pt x="377" y="625"/>
                    <a:pt x="356" y="625"/>
                  </a:cubicBezTo>
                  <a:cubicBezTo>
                    <a:pt x="335" y="625"/>
                    <a:pt x="335" y="583"/>
                    <a:pt x="314" y="583"/>
                  </a:cubicBezTo>
                  <a:lnTo>
                    <a:pt x="273" y="562"/>
                  </a:lnTo>
                  <a:cubicBezTo>
                    <a:pt x="273" y="562"/>
                    <a:pt x="252" y="562"/>
                    <a:pt x="252" y="541"/>
                  </a:cubicBezTo>
                  <a:cubicBezTo>
                    <a:pt x="252" y="520"/>
                    <a:pt x="231" y="520"/>
                    <a:pt x="231" y="478"/>
                  </a:cubicBezTo>
                  <a:cubicBezTo>
                    <a:pt x="210" y="478"/>
                    <a:pt x="210" y="478"/>
                    <a:pt x="210" y="457"/>
                  </a:cubicBezTo>
                  <a:lnTo>
                    <a:pt x="210" y="436"/>
                  </a:lnTo>
                  <a:lnTo>
                    <a:pt x="210" y="373"/>
                  </a:lnTo>
                  <a:lnTo>
                    <a:pt x="210" y="353"/>
                  </a:lnTo>
                  <a:lnTo>
                    <a:pt x="210" y="332"/>
                  </a:lnTo>
                  <a:cubicBezTo>
                    <a:pt x="210" y="290"/>
                    <a:pt x="231" y="290"/>
                    <a:pt x="231" y="269"/>
                  </a:cubicBezTo>
                  <a:lnTo>
                    <a:pt x="231" y="248"/>
                  </a:lnTo>
                  <a:lnTo>
                    <a:pt x="252" y="227"/>
                  </a:lnTo>
                  <a:lnTo>
                    <a:pt x="273" y="185"/>
                  </a:lnTo>
                  <a:cubicBezTo>
                    <a:pt x="314" y="185"/>
                    <a:pt x="314" y="164"/>
                    <a:pt x="335" y="164"/>
                  </a:cubicBezTo>
                  <a:cubicBezTo>
                    <a:pt x="335" y="143"/>
                    <a:pt x="356" y="143"/>
                    <a:pt x="356" y="143"/>
                  </a:cubicBezTo>
                  <a:lnTo>
                    <a:pt x="524" y="143"/>
                  </a:lnTo>
                  <a:cubicBezTo>
                    <a:pt x="524" y="164"/>
                    <a:pt x="545" y="164"/>
                    <a:pt x="545" y="164"/>
                  </a:cubicBezTo>
                  <a:lnTo>
                    <a:pt x="565" y="164"/>
                  </a:lnTo>
                  <a:cubicBezTo>
                    <a:pt x="586" y="164"/>
                    <a:pt x="586" y="185"/>
                    <a:pt x="628" y="185"/>
                  </a:cubicBezTo>
                  <a:lnTo>
                    <a:pt x="649" y="227"/>
                  </a:lnTo>
                  <a:lnTo>
                    <a:pt x="649" y="248"/>
                  </a:lnTo>
                  <a:cubicBezTo>
                    <a:pt x="649" y="269"/>
                    <a:pt x="670" y="269"/>
                    <a:pt x="670" y="290"/>
                  </a:cubicBezTo>
                  <a:cubicBezTo>
                    <a:pt x="670" y="332"/>
                    <a:pt x="712" y="332"/>
                    <a:pt x="712" y="353"/>
                  </a:cubicBezTo>
                  <a:cubicBezTo>
                    <a:pt x="733" y="373"/>
                    <a:pt x="733" y="373"/>
                    <a:pt x="733" y="415"/>
                  </a:cubicBezTo>
                  <a:cubicBezTo>
                    <a:pt x="754" y="436"/>
                    <a:pt x="754" y="457"/>
                    <a:pt x="754" y="478"/>
                  </a:cubicBezTo>
                  <a:lnTo>
                    <a:pt x="754" y="562"/>
                  </a:lnTo>
                  <a:lnTo>
                    <a:pt x="754" y="583"/>
                  </a:lnTo>
                  <a:cubicBezTo>
                    <a:pt x="817" y="478"/>
                    <a:pt x="837" y="373"/>
                    <a:pt x="817" y="269"/>
                  </a:cubicBezTo>
                  <a:cubicBezTo>
                    <a:pt x="775" y="206"/>
                    <a:pt x="733" y="122"/>
                    <a:pt x="649" y="60"/>
                  </a:cubicBezTo>
                  <a:cubicBezTo>
                    <a:pt x="590" y="30"/>
                    <a:pt x="520" y="0"/>
                    <a:pt x="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1"/>
            <p:cNvSpPr/>
            <p:nvPr/>
          </p:nvSpPr>
          <p:spPr>
            <a:xfrm>
              <a:off x="4153400" y="4058300"/>
              <a:ext cx="16750" cy="10425"/>
            </a:xfrm>
            <a:custGeom>
              <a:avLst/>
              <a:gdLst/>
              <a:ahLst/>
              <a:cxnLst/>
              <a:rect l="l" t="t" r="r" b="b"/>
              <a:pathLst>
                <a:path w="670" h="417" extrusionOk="0">
                  <a:moveTo>
                    <a:pt x="293" y="0"/>
                  </a:moveTo>
                  <a:cubicBezTo>
                    <a:pt x="265" y="0"/>
                    <a:pt x="237" y="19"/>
                    <a:pt x="210" y="19"/>
                  </a:cubicBezTo>
                  <a:cubicBezTo>
                    <a:pt x="147" y="19"/>
                    <a:pt x="105" y="40"/>
                    <a:pt x="84" y="61"/>
                  </a:cubicBezTo>
                  <a:lnTo>
                    <a:pt x="21" y="124"/>
                  </a:lnTo>
                  <a:cubicBezTo>
                    <a:pt x="21" y="124"/>
                    <a:pt x="0" y="145"/>
                    <a:pt x="0" y="166"/>
                  </a:cubicBezTo>
                  <a:lnTo>
                    <a:pt x="0" y="270"/>
                  </a:lnTo>
                  <a:cubicBezTo>
                    <a:pt x="21" y="312"/>
                    <a:pt x="21" y="333"/>
                    <a:pt x="42" y="354"/>
                  </a:cubicBezTo>
                  <a:cubicBezTo>
                    <a:pt x="105" y="375"/>
                    <a:pt x="126" y="396"/>
                    <a:pt x="105" y="417"/>
                  </a:cubicBezTo>
                  <a:lnTo>
                    <a:pt x="126" y="417"/>
                  </a:lnTo>
                  <a:cubicBezTo>
                    <a:pt x="147" y="417"/>
                    <a:pt x="210" y="375"/>
                    <a:pt x="210" y="354"/>
                  </a:cubicBezTo>
                  <a:cubicBezTo>
                    <a:pt x="210" y="333"/>
                    <a:pt x="210" y="312"/>
                    <a:pt x="168" y="312"/>
                  </a:cubicBezTo>
                  <a:lnTo>
                    <a:pt x="168" y="270"/>
                  </a:lnTo>
                  <a:cubicBezTo>
                    <a:pt x="210" y="270"/>
                    <a:pt x="210" y="249"/>
                    <a:pt x="210" y="249"/>
                  </a:cubicBezTo>
                  <a:cubicBezTo>
                    <a:pt x="231" y="249"/>
                    <a:pt x="231" y="228"/>
                    <a:pt x="231" y="228"/>
                  </a:cubicBezTo>
                  <a:cubicBezTo>
                    <a:pt x="231" y="207"/>
                    <a:pt x="251" y="207"/>
                    <a:pt x="251" y="207"/>
                  </a:cubicBezTo>
                  <a:lnTo>
                    <a:pt x="440" y="207"/>
                  </a:lnTo>
                  <a:cubicBezTo>
                    <a:pt x="461" y="228"/>
                    <a:pt x="503" y="228"/>
                    <a:pt x="523" y="228"/>
                  </a:cubicBezTo>
                  <a:cubicBezTo>
                    <a:pt x="565" y="228"/>
                    <a:pt x="607" y="228"/>
                    <a:pt x="628" y="249"/>
                  </a:cubicBezTo>
                  <a:cubicBezTo>
                    <a:pt x="649" y="249"/>
                    <a:pt x="649" y="270"/>
                    <a:pt x="670" y="270"/>
                  </a:cubicBezTo>
                  <a:cubicBezTo>
                    <a:pt x="649" y="207"/>
                    <a:pt x="607" y="145"/>
                    <a:pt x="523" y="103"/>
                  </a:cubicBezTo>
                  <a:cubicBezTo>
                    <a:pt x="503" y="61"/>
                    <a:pt x="461" y="40"/>
                    <a:pt x="440" y="40"/>
                  </a:cubicBezTo>
                  <a:cubicBezTo>
                    <a:pt x="398" y="40"/>
                    <a:pt x="398" y="19"/>
                    <a:pt x="335" y="19"/>
                  </a:cubicBezTo>
                  <a:cubicBezTo>
                    <a:pt x="321" y="5"/>
                    <a:pt x="307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1"/>
            <p:cNvSpPr/>
            <p:nvPr/>
          </p:nvSpPr>
          <p:spPr>
            <a:xfrm>
              <a:off x="4192625" y="4086500"/>
              <a:ext cx="16250" cy="10625"/>
            </a:xfrm>
            <a:custGeom>
              <a:avLst/>
              <a:gdLst/>
              <a:ahLst/>
              <a:cxnLst/>
              <a:rect l="l" t="t" r="r" b="b"/>
              <a:pathLst>
                <a:path w="650" h="425" extrusionOk="0">
                  <a:moveTo>
                    <a:pt x="168" y="0"/>
                  </a:moveTo>
                  <a:cubicBezTo>
                    <a:pt x="147" y="0"/>
                    <a:pt x="105" y="42"/>
                    <a:pt x="84" y="63"/>
                  </a:cubicBezTo>
                  <a:lnTo>
                    <a:pt x="22" y="167"/>
                  </a:lnTo>
                  <a:cubicBezTo>
                    <a:pt x="1" y="230"/>
                    <a:pt x="1" y="293"/>
                    <a:pt x="42" y="356"/>
                  </a:cubicBezTo>
                  <a:cubicBezTo>
                    <a:pt x="94" y="390"/>
                    <a:pt x="131" y="424"/>
                    <a:pt x="189" y="424"/>
                  </a:cubicBezTo>
                  <a:cubicBezTo>
                    <a:pt x="201" y="424"/>
                    <a:pt x="215" y="422"/>
                    <a:pt x="231" y="419"/>
                  </a:cubicBezTo>
                  <a:lnTo>
                    <a:pt x="252" y="419"/>
                  </a:lnTo>
                  <a:cubicBezTo>
                    <a:pt x="377" y="419"/>
                    <a:pt x="524" y="314"/>
                    <a:pt x="586" y="230"/>
                  </a:cubicBezTo>
                  <a:cubicBezTo>
                    <a:pt x="628" y="188"/>
                    <a:pt x="628" y="147"/>
                    <a:pt x="649" y="126"/>
                  </a:cubicBezTo>
                  <a:lnTo>
                    <a:pt x="649" y="84"/>
                  </a:lnTo>
                  <a:lnTo>
                    <a:pt x="628" y="84"/>
                  </a:lnTo>
                  <a:lnTo>
                    <a:pt x="586" y="126"/>
                  </a:lnTo>
                  <a:cubicBezTo>
                    <a:pt x="545" y="147"/>
                    <a:pt x="524" y="147"/>
                    <a:pt x="482" y="167"/>
                  </a:cubicBezTo>
                  <a:cubicBezTo>
                    <a:pt x="461" y="167"/>
                    <a:pt x="419" y="188"/>
                    <a:pt x="377" y="188"/>
                  </a:cubicBezTo>
                  <a:lnTo>
                    <a:pt x="168" y="188"/>
                  </a:lnTo>
                  <a:lnTo>
                    <a:pt x="168" y="167"/>
                  </a:lnTo>
                  <a:cubicBezTo>
                    <a:pt x="210" y="167"/>
                    <a:pt x="210" y="147"/>
                    <a:pt x="210" y="147"/>
                  </a:cubicBezTo>
                  <a:lnTo>
                    <a:pt x="231" y="126"/>
                  </a:lnTo>
                  <a:cubicBezTo>
                    <a:pt x="231" y="84"/>
                    <a:pt x="252" y="63"/>
                    <a:pt x="273" y="63"/>
                  </a:cubicBezTo>
                  <a:cubicBezTo>
                    <a:pt x="273" y="42"/>
                    <a:pt x="314" y="42"/>
                    <a:pt x="314" y="42"/>
                  </a:cubicBezTo>
                  <a:lnTo>
                    <a:pt x="398" y="42"/>
                  </a:lnTo>
                  <a:cubicBezTo>
                    <a:pt x="356" y="42"/>
                    <a:pt x="335" y="0"/>
                    <a:pt x="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1"/>
            <p:cNvSpPr/>
            <p:nvPr/>
          </p:nvSpPr>
          <p:spPr>
            <a:xfrm>
              <a:off x="4106325" y="4039925"/>
              <a:ext cx="8900" cy="8925"/>
            </a:xfrm>
            <a:custGeom>
              <a:avLst/>
              <a:gdLst/>
              <a:ahLst/>
              <a:cxnLst/>
              <a:rect l="l" t="t" r="r" b="b"/>
              <a:pathLst>
                <a:path w="356" h="357" extrusionOk="0">
                  <a:moveTo>
                    <a:pt x="189" y="1"/>
                  </a:moveTo>
                  <a:cubicBezTo>
                    <a:pt x="105" y="1"/>
                    <a:pt x="0" y="64"/>
                    <a:pt x="0" y="168"/>
                  </a:cubicBezTo>
                  <a:cubicBezTo>
                    <a:pt x="0" y="252"/>
                    <a:pt x="84" y="357"/>
                    <a:pt x="189" y="357"/>
                  </a:cubicBezTo>
                  <a:cubicBezTo>
                    <a:pt x="251" y="357"/>
                    <a:pt x="356" y="273"/>
                    <a:pt x="356" y="168"/>
                  </a:cubicBezTo>
                  <a:cubicBezTo>
                    <a:pt x="356" y="85"/>
                    <a:pt x="272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1"/>
            <p:cNvSpPr/>
            <p:nvPr/>
          </p:nvSpPr>
          <p:spPr>
            <a:xfrm>
              <a:off x="4180600" y="3990775"/>
              <a:ext cx="125050" cy="28250"/>
            </a:xfrm>
            <a:custGeom>
              <a:avLst/>
              <a:gdLst/>
              <a:ahLst/>
              <a:cxnLst/>
              <a:rect l="l" t="t" r="r" b="b"/>
              <a:pathLst>
                <a:path w="5002" h="1130" extrusionOk="0">
                  <a:moveTo>
                    <a:pt x="984" y="0"/>
                  </a:moveTo>
                  <a:cubicBezTo>
                    <a:pt x="900" y="0"/>
                    <a:pt x="795" y="0"/>
                    <a:pt x="712" y="21"/>
                  </a:cubicBezTo>
                  <a:cubicBezTo>
                    <a:pt x="607" y="21"/>
                    <a:pt x="523" y="42"/>
                    <a:pt x="419" y="63"/>
                  </a:cubicBezTo>
                  <a:lnTo>
                    <a:pt x="105" y="146"/>
                  </a:lnTo>
                  <a:lnTo>
                    <a:pt x="0" y="146"/>
                  </a:lnTo>
                  <a:cubicBezTo>
                    <a:pt x="42" y="167"/>
                    <a:pt x="84" y="167"/>
                    <a:pt x="105" y="167"/>
                  </a:cubicBezTo>
                  <a:lnTo>
                    <a:pt x="942" y="167"/>
                  </a:lnTo>
                  <a:cubicBezTo>
                    <a:pt x="1005" y="167"/>
                    <a:pt x="1047" y="209"/>
                    <a:pt x="1109" y="209"/>
                  </a:cubicBezTo>
                  <a:cubicBezTo>
                    <a:pt x="1130" y="209"/>
                    <a:pt x="1193" y="230"/>
                    <a:pt x="1235" y="230"/>
                  </a:cubicBezTo>
                  <a:cubicBezTo>
                    <a:pt x="1298" y="251"/>
                    <a:pt x="1319" y="251"/>
                    <a:pt x="1360" y="272"/>
                  </a:cubicBezTo>
                  <a:cubicBezTo>
                    <a:pt x="1402" y="314"/>
                    <a:pt x="1444" y="314"/>
                    <a:pt x="1465" y="335"/>
                  </a:cubicBezTo>
                  <a:cubicBezTo>
                    <a:pt x="1528" y="377"/>
                    <a:pt x="1612" y="418"/>
                    <a:pt x="1653" y="439"/>
                  </a:cubicBezTo>
                  <a:cubicBezTo>
                    <a:pt x="1716" y="481"/>
                    <a:pt x="1779" y="523"/>
                    <a:pt x="1863" y="565"/>
                  </a:cubicBezTo>
                  <a:cubicBezTo>
                    <a:pt x="1925" y="586"/>
                    <a:pt x="1988" y="649"/>
                    <a:pt x="2051" y="670"/>
                  </a:cubicBezTo>
                  <a:cubicBezTo>
                    <a:pt x="2135" y="732"/>
                    <a:pt x="2176" y="753"/>
                    <a:pt x="2260" y="774"/>
                  </a:cubicBezTo>
                  <a:cubicBezTo>
                    <a:pt x="2281" y="774"/>
                    <a:pt x="2344" y="795"/>
                    <a:pt x="2365" y="795"/>
                  </a:cubicBezTo>
                  <a:cubicBezTo>
                    <a:pt x="2407" y="795"/>
                    <a:pt x="2448" y="837"/>
                    <a:pt x="2490" y="837"/>
                  </a:cubicBezTo>
                  <a:cubicBezTo>
                    <a:pt x="2536" y="845"/>
                    <a:pt x="2585" y="849"/>
                    <a:pt x="2635" y="849"/>
                  </a:cubicBezTo>
                  <a:cubicBezTo>
                    <a:pt x="2720" y="849"/>
                    <a:pt x="2808" y="835"/>
                    <a:pt x="2888" y="795"/>
                  </a:cubicBezTo>
                  <a:cubicBezTo>
                    <a:pt x="3013" y="753"/>
                    <a:pt x="3139" y="690"/>
                    <a:pt x="3285" y="628"/>
                  </a:cubicBezTo>
                  <a:cubicBezTo>
                    <a:pt x="3411" y="544"/>
                    <a:pt x="3516" y="481"/>
                    <a:pt x="3620" y="418"/>
                  </a:cubicBezTo>
                  <a:cubicBezTo>
                    <a:pt x="3662" y="398"/>
                    <a:pt x="3704" y="356"/>
                    <a:pt x="3746" y="335"/>
                  </a:cubicBezTo>
                  <a:cubicBezTo>
                    <a:pt x="3767" y="335"/>
                    <a:pt x="3829" y="314"/>
                    <a:pt x="3850" y="314"/>
                  </a:cubicBezTo>
                  <a:lnTo>
                    <a:pt x="4122" y="314"/>
                  </a:lnTo>
                  <a:cubicBezTo>
                    <a:pt x="4143" y="335"/>
                    <a:pt x="4164" y="335"/>
                    <a:pt x="4185" y="335"/>
                  </a:cubicBezTo>
                  <a:cubicBezTo>
                    <a:pt x="4248" y="356"/>
                    <a:pt x="4269" y="356"/>
                    <a:pt x="4332" y="398"/>
                  </a:cubicBezTo>
                  <a:cubicBezTo>
                    <a:pt x="4353" y="398"/>
                    <a:pt x="4394" y="418"/>
                    <a:pt x="4436" y="439"/>
                  </a:cubicBezTo>
                  <a:cubicBezTo>
                    <a:pt x="4457" y="460"/>
                    <a:pt x="4478" y="460"/>
                    <a:pt x="4499" y="502"/>
                  </a:cubicBezTo>
                  <a:cubicBezTo>
                    <a:pt x="4541" y="502"/>
                    <a:pt x="4562" y="523"/>
                    <a:pt x="4583" y="544"/>
                  </a:cubicBezTo>
                  <a:lnTo>
                    <a:pt x="4666" y="628"/>
                  </a:lnTo>
                  <a:cubicBezTo>
                    <a:pt x="4687" y="649"/>
                    <a:pt x="4708" y="711"/>
                    <a:pt x="4750" y="753"/>
                  </a:cubicBezTo>
                  <a:cubicBezTo>
                    <a:pt x="4813" y="879"/>
                    <a:pt x="4876" y="983"/>
                    <a:pt x="4917" y="1130"/>
                  </a:cubicBezTo>
                  <a:cubicBezTo>
                    <a:pt x="4897" y="1004"/>
                    <a:pt x="4897" y="921"/>
                    <a:pt x="5001" y="732"/>
                  </a:cubicBezTo>
                  <a:cubicBezTo>
                    <a:pt x="4980" y="649"/>
                    <a:pt x="4959" y="565"/>
                    <a:pt x="4897" y="481"/>
                  </a:cubicBezTo>
                  <a:cubicBezTo>
                    <a:pt x="4813" y="314"/>
                    <a:pt x="4645" y="167"/>
                    <a:pt x="4457" y="105"/>
                  </a:cubicBezTo>
                  <a:cubicBezTo>
                    <a:pt x="4336" y="64"/>
                    <a:pt x="4214" y="41"/>
                    <a:pt x="4098" y="41"/>
                  </a:cubicBezTo>
                  <a:cubicBezTo>
                    <a:pt x="4034" y="41"/>
                    <a:pt x="3972" y="48"/>
                    <a:pt x="3913" y="63"/>
                  </a:cubicBezTo>
                  <a:cubicBezTo>
                    <a:pt x="3746" y="126"/>
                    <a:pt x="3599" y="209"/>
                    <a:pt x="3453" y="272"/>
                  </a:cubicBezTo>
                  <a:cubicBezTo>
                    <a:pt x="3390" y="335"/>
                    <a:pt x="3285" y="356"/>
                    <a:pt x="3202" y="418"/>
                  </a:cubicBezTo>
                  <a:cubicBezTo>
                    <a:pt x="3118" y="439"/>
                    <a:pt x="3013" y="460"/>
                    <a:pt x="2930" y="481"/>
                  </a:cubicBezTo>
                  <a:cubicBezTo>
                    <a:pt x="2909" y="523"/>
                    <a:pt x="2888" y="523"/>
                    <a:pt x="2867" y="523"/>
                  </a:cubicBezTo>
                  <a:lnTo>
                    <a:pt x="2616" y="523"/>
                  </a:lnTo>
                  <a:cubicBezTo>
                    <a:pt x="2511" y="481"/>
                    <a:pt x="2448" y="460"/>
                    <a:pt x="2365" y="439"/>
                  </a:cubicBezTo>
                  <a:lnTo>
                    <a:pt x="2344" y="439"/>
                  </a:lnTo>
                  <a:cubicBezTo>
                    <a:pt x="2260" y="377"/>
                    <a:pt x="2156" y="356"/>
                    <a:pt x="2072" y="314"/>
                  </a:cubicBezTo>
                  <a:cubicBezTo>
                    <a:pt x="1988" y="251"/>
                    <a:pt x="1884" y="230"/>
                    <a:pt x="1821" y="167"/>
                  </a:cubicBezTo>
                  <a:cubicBezTo>
                    <a:pt x="1737" y="146"/>
                    <a:pt x="1632" y="105"/>
                    <a:pt x="1549" y="63"/>
                  </a:cubicBezTo>
                  <a:cubicBezTo>
                    <a:pt x="1444" y="42"/>
                    <a:pt x="1360" y="21"/>
                    <a:pt x="1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1"/>
            <p:cNvSpPr/>
            <p:nvPr/>
          </p:nvSpPr>
          <p:spPr>
            <a:xfrm>
              <a:off x="4006400" y="3994425"/>
              <a:ext cx="68550" cy="39250"/>
            </a:xfrm>
            <a:custGeom>
              <a:avLst/>
              <a:gdLst/>
              <a:ahLst/>
              <a:cxnLst/>
              <a:rect l="l" t="t" r="r" b="b"/>
              <a:pathLst>
                <a:path w="2742" h="1570" extrusionOk="0">
                  <a:moveTo>
                    <a:pt x="2742" y="0"/>
                  </a:moveTo>
                  <a:cubicBezTo>
                    <a:pt x="2742" y="51"/>
                    <a:pt x="2728" y="74"/>
                    <a:pt x="2723" y="103"/>
                  </a:cubicBezTo>
                  <a:lnTo>
                    <a:pt x="2723" y="103"/>
                  </a:lnTo>
                  <a:cubicBezTo>
                    <a:pt x="2742" y="84"/>
                    <a:pt x="2742" y="83"/>
                    <a:pt x="2742" y="63"/>
                  </a:cubicBezTo>
                  <a:lnTo>
                    <a:pt x="2742" y="21"/>
                  </a:lnTo>
                  <a:lnTo>
                    <a:pt x="2742" y="0"/>
                  </a:lnTo>
                  <a:close/>
                  <a:moveTo>
                    <a:pt x="2723" y="103"/>
                  </a:moveTo>
                  <a:cubicBezTo>
                    <a:pt x="2722" y="104"/>
                    <a:pt x="2722" y="104"/>
                    <a:pt x="2721" y="105"/>
                  </a:cubicBezTo>
                  <a:cubicBezTo>
                    <a:pt x="2721" y="114"/>
                    <a:pt x="2721" y="121"/>
                    <a:pt x="2721" y="127"/>
                  </a:cubicBezTo>
                  <a:lnTo>
                    <a:pt x="2721" y="127"/>
                  </a:lnTo>
                  <a:cubicBezTo>
                    <a:pt x="2721" y="126"/>
                    <a:pt x="2721" y="126"/>
                    <a:pt x="2721" y="126"/>
                  </a:cubicBezTo>
                  <a:cubicBezTo>
                    <a:pt x="2721" y="118"/>
                    <a:pt x="2722" y="110"/>
                    <a:pt x="2723" y="103"/>
                  </a:cubicBezTo>
                  <a:close/>
                  <a:moveTo>
                    <a:pt x="2721" y="127"/>
                  </a:moveTo>
                  <a:cubicBezTo>
                    <a:pt x="2713" y="138"/>
                    <a:pt x="2706" y="148"/>
                    <a:pt x="2700" y="157"/>
                  </a:cubicBezTo>
                  <a:lnTo>
                    <a:pt x="2700" y="157"/>
                  </a:lnTo>
                  <a:cubicBezTo>
                    <a:pt x="2715" y="148"/>
                    <a:pt x="2719" y="142"/>
                    <a:pt x="2721" y="127"/>
                  </a:cubicBezTo>
                  <a:close/>
                  <a:moveTo>
                    <a:pt x="2700" y="157"/>
                  </a:moveTo>
                  <a:cubicBezTo>
                    <a:pt x="2694" y="160"/>
                    <a:pt x="2687" y="164"/>
                    <a:pt x="2679" y="168"/>
                  </a:cubicBezTo>
                  <a:lnTo>
                    <a:pt x="2658" y="189"/>
                  </a:lnTo>
                  <a:cubicBezTo>
                    <a:pt x="2637" y="210"/>
                    <a:pt x="2616" y="210"/>
                    <a:pt x="2574" y="252"/>
                  </a:cubicBezTo>
                  <a:lnTo>
                    <a:pt x="2428" y="314"/>
                  </a:lnTo>
                  <a:cubicBezTo>
                    <a:pt x="2344" y="335"/>
                    <a:pt x="2240" y="377"/>
                    <a:pt x="2156" y="398"/>
                  </a:cubicBezTo>
                  <a:cubicBezTo>
                    <a:pt x="2135" y="419"/>
                    <a:pt x="2114" y="419"/>
                    <a:pt x="2093" y="419"/>
                  </a:cubicBezTo>
                  <a:lnTo>
                    <a:pt x="2114" y="419"/>
                  </a:lnTo>
                  <a:cubicBezTo>
                    <a:pt x="2051" y="419"/>
                    <a:pt x="1989" y="461"/>
                    <a:pt x="1926" y="461"/>
                  </a:cubicBezTo>
                  <a:cubicBezTo>
                    <a:pt x="1737" y="482"/>
                    <a:pt x="1591" y="482"/>
                    <a:pt x="1403" y="503"/>
                  </a:cubicBezTo>
                  <a:cubicBezTo>
                    <a:pt x="1214" y="524"/>
                    <a:pt x="1047" y="565"/>
                    <a:pt x="859" y="628"/>
                  </a:cubicBezTo>
                  <a:cubicBezTo>
                    <a:pt x="754" y="691"/>
                    <a:pt x="670" y="712"/>
                    <a:pt x="587" y="775"/>
                  </a:cubicBezTo>
                  <a:cubicBezTo>
                    <a:pt x="524" y="796"/>
                    <a:pt x="461" y="837"/>
                    <a:pt x="377" y="900"/>
                  </a:cubicBezTo>
                  <a:cubicBezTo>
                    <a:pt x="252" y="1005"/>
                    <a:pt x="147" y="1109"/>
                    <a:pt x="105" y="1235"/>
                  </a:cubicBezTo>
                  <a:cubicBezTo>
                    <a:pt x="43" y="1340"/>
                    <a:pt x="22" y="1444"/>
                    <a:pt x="1" y="1570"/>
                  </a:cubicBezTo>
                  <a:cubicBezTo>
                    <a:pt x="22" y="1507"/>
                    <a:pt x="64" y="1444"/>
                    <a:pt x="64" y="1340"/>
                  </a:cubicBezTo>
                  <a:cubicBezTo>
                    <a:pt x="64" y="1298"/>
                    <a:pt x="105" y="1256"/>
                    <a:pt x="126" y="1235"/>
                  </a:cubicBezTo>
                  <a:lnTo>
                    <a:pt x="210" y="1151"/>
                  </a:lnTo>
                  <a:lnTo>
                    <a:pt x="273" y="1089"/>
                  </a:lnTo>
                  <a:cubicBezTo>
                    <a:pt x="315" y="1089"/>
                    <a:pt x="336" y="1047"/>
                    <a:pt x="357" y="1026"/>
                  </a:cubicBezTo>
                  <a:cubicBezTo>
                    <a:pt x="377" y="1026"/>
                    <a:pt x="419" y="1005"/>
                    <a:pt x="440" y="1005"/>
                  </a:cubicBezTo>
                  <a:cubicBezTo>
                    <a:pt x="524" y="984"/>
                    <a:pt x="566" y="921"/>
                    <a:pt x="649" y="900"/>
                  </a:cubicBezTo>
                  <a:cubicBezTo>
                    <a:pt x="691" y="879"/>
                    <a:pt x="733" y="879"/>
                    <a:pt x="754" y="837"/>
                  </a:cubicBezTo>
                  <a:cubicBezTo>
                    <a:pt x="796" y="817"/>
                    <a:pt x="859" y="817"/>
                    <a:pt x="901" y="796"/>
                  </a:cubicBezTo>
                  <a:cubicBezTo>
                    <a:pt x="942" y="796"/>
                    <a:pt x="984" y="775"/>
                    <a:pt x="1005" y="775"/>
                  </a:cubicBezTo>
                  <a:cubicBezTo>
                    <a:pt x="1068" y="775"/>
                    <a:pt x="1089" y="733"/>
                    <a:pt x="1152" y="733"/>
                  </a:cubicBezTo>
                  <a:lnTo>
                    <a:pt x="1214" y="733"/>
                  </a:lnTo>
                  <a:cubicBezTo>
                    <a:pt x="1298" y="733"/>
                    <a:pt x="1382" y="712"/>
                    <a:pt x="1465" y="712"/>
                  </a:cubicBezTo>
                  <a:cubicBezTo>
                    <a:pt x="1528" y="691"/>
                    <a:pt x="1612" y="691"/>
                    <a:pt x="1696" y="691"/>
                  </a:cubicBezTo>
                  <a:cubicBezTo>
                    <a:pt x="1779" y="691"/>
                    <a:pt x="1842" y="649"/>
                    <a:pt x="1926" y="649"/>
                  </a:cubicBezTo>
                  <a:cubicBezTo>
                    <a:pt x="1989" y="649"/>
                    <a:pt x="2051" y="628"/>
                    <a:pt x="2135" y="607"/>
                  </a:cubicBezTo>
                  <a:cubicBezTo>
                    <a:pt x="2219" y="586"/>
                    <a:pt x="2302" y="524"/>
                    <a:pt x="2344" y="503"/>
                  </a:cubicBezTo>
                  <a:cubicBezTo>
                    <a:pt x="2407" y="482"/>
                    <a:pt x="2449" y="440"/>
                    <a:pt x="2512" y="398"/>
                  </a:cubicBezTo>
                  <a:cubicBezTo>
                    <a:pt x="2554" y="377"/>
                    <a:pt x="2574" y="314"/>
                    <a:pt x="2637" y="272"/>
                  </a:cubicBezTo>
                  <a:cubicBezTo>
                    <a:pt x="2654" y="221"/>
                    <a:pt x="2671" y="198"/>
                    <a:pt x="2700" y="1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1"/>
            <p:cNvSpPr/>
            <p:nvPr/>
          </p:nvSpPr>
          <p:spPr>
            <a:xfrm>
              <a:off x="4119400" y="4019850"/>
              <a:ext cx="11525" cy="15925"/>
            </a:xfrm>
            <a:custGeom>
              <a:avLst/>
              <a:gdLst/>
              <a:ahLst/>
              <a:cxnLst/>
              <a:rect l="l" t="t" r="r" b="b"/>
              <a:pathLst>
                <a:path w="461" h="637" extrusionOk="0">
                  <a:moveTo>
                    <a:pt x="301" y="0"/>
                  </a:moveTo>
                  <a:cubicBezTo>
                    <a:pt x="258" y="0"/>
                    <a:pt x="218" y="15"/>
                    <a:pt x="189" y="30"/>
                  </a:cubicBezTo>
                  <a:cubicBezTo>
                    <a:pt x="105" y="72"/>
                    <a:pt x="42" y="113"/>
                    <a:pt x="21" y="197"/>
                  </a:cubicBezTo>
                  <a:cubicBezTo>
                    <a:pt x="21" y="218"/>
                    <a:pt x="0" y="239"/>
                    <a:pt x="0" y="281"/>
                  </a:cubicBezTo>
                  <a:lnTo>
                    <a:pt x="0" y="323"/>
                  </a:lnTo>
                  <a:lnTo>
                    <a:pt x="0" y="406"/>
                  </a:lnTo>
                  <a:cubicBezTo>
                    <a:pt x="0" y="448"/>
                    <a:pt x="21" y="490"/>
                    <a:pt x="42" y="532"/>
                  </a:cubicBezTo>
                  <a:cubicBezTo>
                    <a:pt x="42" y="540"/>
                    <a:pt x="52" y="552"/>
                    <a:pt x="66" y="564"/>
                  </a:cubicBezTo>
                  <a:lnTo>
                    <a:pt x="66" y="564"/>
                  </a:lnTo>
                  <a:cubicBezTo>
                    <a:pt x="63" y="552"/>
                    <a:pt x="63" y="540"/>
                    <a:pt x="63" y="532"/>
                  </a:cubicBezTo>
                  <a:lnTo>
                    <a:pt x="63" y="490"/>
                  </a:lnTo>
                  <a:lnTo>
                    <a:pt x="63" y="406"/>
                  </a:lnTo>
                  <a:lnTo>
                    <a:pt x="63" y="385"/>
                  </a:lnTo>
                  <a:cubicBezTo>
                    <a:pt x="63" y="344"/>
                    <a:pt x="105" y="323"/>
                    <a:pt x="105" y="302"/>
                  </a:cubicBezTo>
                  <a:cubicBezTo>
                    <a:pt x="105" y="281"/>
                    <a:pt x="105" y="239"/>
                    <a:pt x="126" y="218"/>
                  </a:cubicBezTo>
                  <a:lnTo>
                    <a:pt x="147" y="197"/>
                  </a:lnTo>
                  <a:lnTo>
                    <a:pt x="210" y="134"/>
                  </a:lnTo>
                  <a:lnTo>
                    <a:pt x="251" y="92"/>
                  </a:lnTo>
                  <a:cubicBezTo>
                    <a:pt x="272" y="92"/>
                    <a:pt x="272" y="72"/>
                    <a:pt x="314" y="72"/>
                  </a:cubicBezTo>
                  <a:lnTo>
                    <a:pt x="461" y="72"/>
                  </a:lnTo>
                  <a:cubicBezTo>
                    <a:pt x="440" y="30"/>
                    <a:pt x="419" y="9"/>
                    <a:pt x="356" y="9"/>
                  </a:cubicBezTo>
                  <a:cubicBezTo>
                    <a:pt x="338" y="3"/>
                    <a:pt x="319" y="0"/>
                    <a:pt x="301" y="0"/>
                  </a:cubicBezTo>
                  <a:close/>
                  <a:moveTo>
                    <a:pt x="66" y="564"/>
                  </a:moveTo>
                  <a:cubicBezTo>
                    <a:pt x="70" y="583"/>
                    <a:pt x="80" y="603"/>
                    <a:pt x="105" y="616"/>
                  </a:cubicBezTo>
                  <a:cubicBezTo>
                    <a:pt x="105" y="636"/>
                    <a:pt x="105" y="636"/>
                    <a:pt x="126" y="636"/>
                  </a:cubicBezTo>
                  <a:lnTo>
                    <a:pt x="126" y="616"/>
                  </a:lnTo>
                  <a:cubicBezTo>
                    <a:pt x="113" y="603"/>
                    <a:pt x="86" y="583"/>
                    <a:pt x="66" y="5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1"/>
            <p:cNvSpPr/>
            <p:nvPr/>
          </p:nvSpPr>
          <p:spPr>
            <a:xfrm>
              <a:off x="4057150" y="4082300"/>
              <a:ext cx="15200" cy="11025"/>
            </a:xfrm>
            <a:custGeom>
              <a:avLst/>
              <a:gdLst/>
              <a:ahLst/>
              <a:cxnLst/>
              <a:rect l="l" t="t" r="r" b="b"/>
              <a:pathLst>
                <a:path w="608" h="441" extrusionOk="0">
                  <a:moveTo>
                    <a:pt x="293" y="1"/>
                  </a:moveTo>
                  <a:cubicBezTo>
                    <a:pt x="231" y="1"/>
                    <a:pt x="189" y="1"/>
                    <a:pt x="147" y="22"/>
                  </a:cubicBezTo>
                  <a:cubicBezTo>
                    <a:pt x="126" y="42"/>
                    <a:pt x="105" y="42"/>
                    <a:pt x="84" y="63"/>
                  </a:cubicBezTo>
                  <a:lnTo>
                    <a:pt x="21" y="126"/>
                  </a:lnTo>
                  <a:cubicBezTo>
                    <a:pt x="0" y="168"/>
                    <a:pt x="0" y="231"/>
                    <a:pt x="21" y="273"/>
                  </a:cubicBezTo>
                  <a:cubicBezTo>
                    <a:pt x="21" y="320"/>
                    <a:pt x="57" y="343"/>
                    <a:pt x="83" y="343"/>
                  </a:cubicBezTo>
                  <a:cubicBezTo>
                    <a:pt x="92" y="343"/>
                    <a:pt x="100" y="341"/>
                    <a:pt x="105" y="335"/>
                  </a:cubicBezTo>
                  <a:cubicBezTo>
                    <a:pt x="105" y="315"/>
                    <a:pt x="126" y="315"/>
                    <a:pt x="126" y="315"/>
                  </a:cubicBezTo>
                  <a:cubicBezTo>
                    <a:pt x="126" y="315"/>
                    <a:pt x="147" y="273"/>
                    <a:pt x="189" y="273"/>
                  </a:cubicBezTo>
                  <a:cubicBezTo>
                    <a:pt x="189" y="273"/>
                    <a:pt x="210" y="252"/>
                    <a:pt x="231" y="252"/>
                  </a:cubicBezTo>
                  <a:lnTo>
                    <a:pt x="377" y="252"/>
                  </a:lnTo>
                  <a:lnTo>
                    <a:pt x="377" y="273"/>
                  </a:lnTo>
                  <a:lnTo>
                    <a:pt x="377" y="315"/>
                  </a:lnTo>
                  <a:lnTo>
                    <a:pt x="377" y="335"/>
                  </a:lnTo>
                  <a:lnTo>
                    <a:pt x="377" y="356"/>
                  </a:lnTo>
                  <a:lnTo>
                    <a:pt x="335" y="398"/>
                  </a:lnTo>
                  <a:lnTo>
                    <a:pt x="210" y="398"/>
                  </a:lnTo>
                  <a:cubicBezTo>
                    <a:pt x="231" y="419"/>
                    <a:pt x="272" y="440"/>
                    <a:pt x="293" y="440"/>
                  </a:cubicBezTo>
                  <a:lnTo>
                    <a:pt x="398" y="440"/>
                  </a:lnTo>
                  <a:cubicBezTo>
                    <a:pt x="440" y="419"/>
                    <a:pt x="503" y="377"/>
                    <a:pt x="524" y="335"/>
                  </a:cubicBezTo>
                  <a:cubicBezTo>
                    <a:pt x="607" y="168"/>
                    <a:pt x="461" y="1"/>
                    <a:pt x="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1"/>
            <p:cNvSpPr/>
            <p:nvPr/>
          </p:nvSpPr>
          <p:spPr>
            <a:xfrm>
              <a:off x="4227150" y="4084400"/>
              <a:ext cx="15725" cy="14150"/>
            </a:xfrm>
            <a:custGeom>
              <a:avLst/>
              <a:gdLst/>
              <a:ahLst/>
              <a:cxnLst/>
              <a:rect l="l" t="t" r="r" b="b"/>
              <a:pathLst>
                <a:path w="629" h="566" extrusionOk="0">
                  <a:moveTo>
                    <a:pt x="335" y="0"/>
                  </a:moveTo>
                  <a:cubicBezTo>
                    <a:pt x="189" y="0"/>
                    <a:pt x="22" y="105"/>
                    <a:pt x="22" y="251"/>
                  </a:cubicBezTo>
                  <a:cubicBezTo>
                    <a:pt x="1" y="398"/>
                    <a:pt x="126" y="565"/>
                    <a:pt x="294" y="565"/>
                  </a:cubicBezTo>
                  <a:cubicBezTo>
                    <a:pt x="440" y="565"/>
                    <a:pt x="607" y="461"/>
                    <a:pt x="607" y="314"/>
                  </a:cubicBezTo>
                  <a:cubicBezTo>
                    <a:pt x="628" y="147"/>
                    <a:pt x="503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1"/>
            <p:cNvSpPr/>
            <p:nvPr/>
          </p:nvSpPr>
          <p:spPr>
            <a:xfrm>
              <a:off x="4253825" y="4035750"/>
              <a:ext cx="14150" cy="13625"/>
            </a:xfrm>
            <a:custGeom>
              <a:avLst/>
              <a:gdLst/>
              <a:ahLst/>
              <a:cxnLst/>
              <a:rect l="l" t="t" r="r" b="b"/>
              <a:pathLst>
                <a:path w="566" h="545" extrusionOk="0">
                  <a:moveTo>
                    <a:pt x="294" y="0"/>
                  </a:moveTo>
                  <a:cubicBezTo>
                    <a:pt x="147" y="0"/>
                    <a:pt x="1" y="105"/>
                    <a:pt x="1" y="252"/>
                  </a:cubicBezTo>
                  <a:cubicBezTo>
                    <a:pt x="1" y="398"/>
                    <a:pt x="105" y="544"/>
                    <a:pt x="273" y="544"/>
                  </a:cubicBezTo>
                  <a:cubicBezTo>
                    <a:pt x="419" y="544"/>
                    <a:pt x="566" y="440"/>
                    <a:pt x="566" y="293"/>
                  </a:cubicBezTo>
                  <a:cubicBezTo>
                    <a:pt x="566" y="168"/>
                    <a:pt x="461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1"/>
            <p:cNvSpPr/>
            <p:nvPr/>
          </p:nvSpPr>
          <p:spPr>
            <a:xfrm>
              <a:off x="4232375" y="4088575"/>
              <a:ext cx="9975" cy="9975"/>
            </a:xfrm>
            <a:custGeom>
              <a:avLst/>
              <a:gdLst/>
              <a:ahLst/>
              <a:cxnLst/>
              <a:rect l="l" t="t" r="r" b="b"/>
              <a:pathLst>
                <a:path w="399" h="399" extrusionOk="0">
                  <a:moveTo>
                    <a:pt x="210" y="1"/>
                  </a:moveTo>
                  <a:cubicBezTo>
                    <a:pt x="105" y="1"/>
                    <a:pt x="1" y="84"/>
                    <a:pt x="1" y="189"/>
                  </a:cubicBezTo>
                  <a:cubicBezTo>
                    <a:pt x="1" y="294"/>
                    <a:pt x="85" y="398"/>
                    <a:pt x="189" y="398"/>
                  </a:cubicBezTo>
                  <a:cubicBezTo>
                    <a:pt x="294" y="398"/>
                    <a:pt x="398" y="315"/>
                    <a:pt x="398" y="210"/>
                  </a:cubicBezTo>
                  <a:cubicBezTo>
                    <a:pt x="398" y="105"/>
                    <a:pt x="315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1"/>
            <p:cNvSpPr/>
            <p:nvPr/>
          </p:nvSpPr>
          <p:spPr>
            <a:xfrm>
              <a:off x="4125150" y="3866275"/>
              <a:ext cx="26175" cy="108300"/>
            </a:xfrm>
            <a:custGeom>
              <a:avLst/>
              <a:gdLst/>
              <a:ahLst/>
              <a:cxnLst/>
              <a:rect l="l" t="t" r="r" b="b"/>
              <a:pathLst>
                <a:path w="1047" h="4332" extrusionOk="0">
                  <a:moveTo>
                    <a:pt x="858" y="0"/>
                  </a:moveTo>
                  <a:cubicBezTo>
                    <a:pt x="858" y="24"/>
                    <a:pt x="858" y="47"/>
                    <a:pt x="855" y="67"/>
                  </a:cubicBezTo>
                  <a:lnTo>
                    <a:pt x="855" y="67"/>
                  </a:lnTo>
                  <a:cubicBezTo>
                    <a:pt x="856" y="66"/>
                    <a:pt x="857" y="64"/>
                    <a:pt x="858" y="63"/>
                  </a:cubicBezTo>
                  <a:lnTo>
                    <a:pt x="858" y="42"/>
                  </a:lnTo>
                  <a:lnTo>
                    <a:pt x="858" y="0"/>
                  </a:lnTo>
                  <a:close/>
                  <a:moveTo>
                    <a:pt x="855" y="67"/>
                  </a:moveTo>
                  <a:cubicBezTo>
                    <a:pt x="837" y="87"/>
                    <a:pt x="836" y="107"/>
                    <a:pt x="817" y="147"/>
                  </a:cubicBezTo>
                  <a:cubicBezTo>
                    <a:pt x="775" y="189"/>
                    <a:pt x="754" y="209"/>
                    <a:pt x="733" y="230"/>
                  </a:cubicBezTo>
                  <a:cubicBezTo>
                    <a:pt x="607" y="377"/>
                    <a:pt x="440" y="502"/>
                    <a:pt x="314" y="628"/>
                  </a:cubicBezTo>
                  <a:cubicBezTo>
                    <a:pt x="231" y="712"/>
                    <a:pt x="189" y="795"/>
                    <a:pt x="126" y="858"/>
                  </a:cubicBezTo>
                  <a:cubicBezTo>
                    <a:pt x="105" y="942"/>
                    <a:pt x="42" y="1046"/>
                    <a:pt x="21" y="1130"/>
                  </a:cubicBezTo>
                  <a:cubicBezTo>
                    <a:pt x="0" y="1235"/>
                    <a:pt x="0" y="1318"/>
                    <a:pt x="0" y="1423"/>
                  </a:cubicBezTo>
                  <a:cubicBezTo>
                    <a:pt x="0" y="1528"/>
                    <a:pt x="21" y="1611"/>
                    <a:pt x="42" y="1716"/>
                  </a:cubicBezTo>
                  <a:cubicBezTo>
                    <a:pt x="84" y="1779"/>
                    <a:pt x="126" y="1883"/>
                    <a:pt x="189" y="1967"/>
                  </a:cubicBezTo>
                  <a:cubicBezTo>
                    <a:pt x="210" y="2030"/>
                    <a:pt x="231" y="2051"/>
                    <a:pt x="252" y="2093"/>
                  </a:cubicBezTo>
                  <a:cubicBezTo>
                    <a:pt x="314" y="2155"/>
                    <a:pt x="335" y="2197"/>
                    <a:pt x="398" y="2239"/>
                  </a:cubicBezTo>
                  <a:lnTo>
                    <a:pt x="544" y="2302"/>
                  </a:lnTo>
                  <a:cubicBezTo>
                    <a:pt x="565" y="2302"/>
                    <a:pt x="628" y="2323"/>
                    <a:pt x="649" y="2323"/>
                  </a:cubicBezTo>
                  <a:lnTo>
                    <a:pt x="712" y="2323"/>
                  </a:lnTo>
                  <a:lnTo>
                    <a:pt x="712" y="2365"/>
                  </a:lnTo>
                  <a:lnTo>
                    <a:pt x="712" y="2406"/>
                  </a:lnTo>
                  <a:lnTo>
                    <a:pt x="712" y="2448"/>
                  </a:lnTo>
                  <a:cubicBezTo>
                    <a:pt x="691" y="2511"/>
                    <a:pt x="691" y="2595"/>
                    <a:pt x="649" y="2678"/>
                  </a:cubicBezTo>
                  <a:cubicBezTo>
                    <a:pt x="628" y="2762"/>
                    <a:pt x="607" y="2825"/>
                    <a:pt x="607" y="2909"/>
                  </a:cubicBezTo>
                  <a:cubicBezTo>
                    <a:pt x="586" y="3055"/>
                    <a:pt x="607" y="3222"/>
                    <a:pt x="628" y="3369"/>
                  </a:cubicBezTo>
                  <a:lnTo>
                    <a:pt x="712" y="3620"/>
                  </a:lnTo>
                  <a:cubicBezTo>
                    <a:pt x="733" y="3683"/>
                    <a:pt x="775" y="3766"/>
                    <a:pt x="817" y="3850"/>
                  </a:cubicBezTo>
                  <a:cubicBezTo>
                    <a:pt x="900" y="3976"/>
                    <a:pt x="963" y="4143"/>
                    <a:pt x="1026" y="4269"/>
                  </a:cubicBezTo>
                  <a:cubicBezTo>
                    <a:pt x="1029" y="4272"/>
                    <a:pt x="1032" y="4274"/>
                    <a:pt x="1034" y="4277"/>
                  </a:cubicBezTo>
                  <a:lnTo>
                    <a:pt x="1034" y="4277"/>
                  </a:lnTo>
                  <a:lnTo>
                    <a:pt x="879" y="3620"/>
                  </a:lnTo>
                  <a:cubicBezTo>
                    <a:pt x="858" y="3536"/>
                    <a:pt x="858" y="3453"/>
                    <a:pt x="837" y="3390"/>
                  </a:cubicBezTo>
                  <a:lnTo>
                    <a:pt x="837" y="3306"/>
                  </a:lnTo>
                  <a:lnTo>
                    <a:pt x="837" y="3181"/>
                  </a:lnTo>
                  <a:lnTo>
                    <a:pt x="837" y="2992"/>
                  </a:lnTo>
                  <a:cubicBezTo>
                    <a:pt x="858" y="2825"/>
                    <a:pt x="879" y="2699"/>
                    <a:pt x="921" y="2553"/>
                  </a:cubicBezTo>
                  <a:cubicBezTo>
                    <a:pt x="942" y="2490"/>
                    <a:pt x="942" y="2448"/>
                    <a:pt x="942" y="2385"/>
                  </a:cubicBezTo>
                  <a:lnTo>
                    <a:pt x="942" y="2302"/>
                  </a:lnTo>
                  <a:cubicBezTo>
                    <a:pt x="921" y="2281"/>
                    <a:pt x="921" y="2281"/>
                    <a:pt x="921" y="2260"/>
                  </a:cubicBezTo>
                  <a:cubicBezTo>
                    <a:pt x="921" y="2239"/>
                    <a:pt x="879" y="2239"/>
                    <a:pt x="879" y="2197"/>
                  </a:cubicBezTo>
                  <a:cubicBezTo>
                    <a:pt x="879" y="2176"/>
                    <a:pt x="858" y="2176"/>
                    <a:pt x="837" y="2155"/>
                  </a:cubicBezTo>
                  <a:cubicBezTo>
                    <a:pt x="817" y="2155"/>
                    <a:pt x="817" y="2113"/>
                    <a:pt x="775" y="2113"/>
                  </a:cubicBezTo>
                  <a:cubicBezTo>
                    <a:pt x="775" y="2093"/>
                    <a:pt x="754" y="2093"/>
                    <a:pt x="754" y="2093"/>
                  </a:cubicBezTo>
                  <a:cubicBezTo>
                    <a:pt x="733" y="2093"/>
                    <a:pt x="691" y="2072"/>
                    <a:pt x="649" y="2072"/>
                  </a:cubicBezTo>
                  <a:cubicBezTo>
                    <a:pt x="628" y="2072"/>
                    <a:pt x="607" y="2051"/>
                    <a:pt x="565" y="2051"/>
                  </a:cubicBezTo>
                  <a:cubicBezTo>
                    <a:pt x="544" y="2051"/>
                    <a:pt x="544" y="2051"/>
                    <a:pt x="524" y="2009"/>
                  </a:cubicBezTo>
                  <a:lnTo>
                    <a:pt x="503" y="1988"/>
                  </a:lnTo>
                  <a:cubicBezTo>
                    <a:pt x="482" y="1967"/>
                    <a:pt x="440" y="1967"/>
                    <a:pt x="440" y="1946"/>
                  </a:cubicBezTo>
                  <a:cubicBezTo>
                    <a:pt x="419" y="1904"/>
                    <a:pt x="398" y="1862"/>
                    <a:pt x="356" y="1800"/>
                  </a:cubicBezTo>
                  <a:lnTo>
                    <a:pt x="293" y="1653"/>
                  </a:lnTo>
                  <a:cubicBezTo>
                    <a:pt x="293" y="1632"/>
                    <a:pt x="252" y="1590"/>
                    <a:pt x="252" y="1569"/>
                  </a:cubicBezTo>
                  <a:cubicBezTo>
                    <a:pt x="252" y="1528"/>
                    <a:pt x="231" y="1465"/>
                    <a:pt x="231" y="1423"/>
                  </a:cubicBezTo>
                  <a:lnTo>
                    <a:pt x="231" y="1318"/>
                  </a:lnTo>
                  <a:lnTo>
                    <a:pt x="231" y="1235"/>
                  </a:lnTo>
                  <a:cubicBezTo>
                    <a:pt x="252" y="1214"/>
                    <a:pt x="252" y="1172"/>
                    <a:pt x="252" y="1151"/>
                  </a:cubicBezTo>
                  <a:cubicBezTo>
                    <a:pt x="252" y="1130"/>
                    <a:pt x="293" y="1109"/>
                    <a:pt x="293" y="1067"/>
                  </a:cubicBezTo>
                  <a:cubicBezTo>
                    <a:pt x="314" y="1046"/>
                    <a:pt x="314" y="1025"/>
                    <a:pt x="335" y="1005"/>
                  </a:cubicBezTo>
                  <a:cubicBezTo>
                    <a:pt x="440" y="837"/>
                    <a:pt x="544" y="670"/>
                    <a:pt x="649" y="502"/>
                  </a:cubicBezTo>
                  <a:cubicBezTo>
                    <a:pt x="712" y="398"/>
                    <a:pt x="754" y="314"/>
                    <a:pt x="775" y="230"/>
                  </a:cubicBezTo>
                  <a:cubicBezTo>
                    <a:pt x="817" y="189"/>
                    <a:pt x="817" y="168"/>
                    <a:pt x="837" y="105"/>
                  </a:cubicBezTo>
                  <a:cubicBezTo>
                    <a:pt x="847" y="96"/>
                    <a:pt x="852" y="82"/>
                    <a:pt x="855" y="67"/>
                  </a:cubicBezTo>
                  <a:close/>
                  <a:moveTo>
                    <a:pt x="1034" y="4277"/>
                  </a:moveTo>
                  <a:lnTo>
                    <a:pt x="1047" y="4331"/>
                  </a:lnTo>
                  <a:cubicBezTo>
                    <a:pt x="1047" y="4296"/>
                    <a:pt x="1047" y="4290"/>
                    <a:pt x="1034" y="42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1"/>
            <p:cNvSpPr/>
            <p:nvPr/>
          </p:nvSpPr>
          <p:spPr>
            <a:xfrm>
              <a:off x="4148175" y="3867325"/>
              <a:ext cx="21450" cy="103575"/>
            </a:xfrm>
            <a:custGeom>
              <a:avLst/>
              <a:gdLst/>
              <a:ahLst/>
              <a:cxnLst/>
              <a:rect l="l" t="t" r="r" b="b"/>
              <a:pathLst>
                <a:path w="858" h="4143" extrusionOk="0">
                  <a:moveTo>
                    <a:pt x="523" y="0"/>
                  </a:moveTo>
                  <a:cubicBezTo>
                    <a:pt x="460" y="0"/>
                    <a:pt x="440" y="42"/>
                    <a:pt x="398" y="63"/>
                  </a:cubicBezTo>
                  <a:cubicBezTo>
                    <a:pt x="335" y="126"/>
                    <a:pt x="251" y="209"/>
                    <a:pt x="209" y="272"/>
                  </a:cubicBezTo>
                  <a:cubicBezTo>
                    <a:pt x="147" y="356"/>
                    <a:pt x="105" y="439"/>
                    <a:pt x="84" y="523"/>
                  </a:cubicBezTo>
                  <a:cubicBezTo>
                    <a:pt x="42" y="565"/>
                    <a:pt x="21" y="628"/>
                    <a:pt x="21" y="670"/>
                  </a:cubicBezTo>
                  <a:cubicBezTo>
                    <a:pt x="0" y="691"/>
                    <a:pt x="0" y="753"/>
                    <a:pt x="0" y="795"/>
                  </a:cubicBezTo>
                  <a:cubicBezTo>
                    <a:pt x="0" y="879"/>
                    <a:pt x="0" y="983"/>
                    <a:pt x="21" y="1067"/>
                  </a:cubicBezTo>
                  <a:cubicBezTo>
                    <a:pt x="84" y="1172"/>
                    <a:pt x="105" y="1255"/>
                    <a:pt x="147" y="1318"/>
                  </a:cubicBezTo>
                  <a:cubicBezTo>
                    <a:pt x="209" y="1381"/>
                    <a:pt x="230" y="1465"/>
                    <a:pt x="293" y="1507"/>
                  </a:cubicBezTo>
                  <a:cubicBezTo>
                    <a:pt x="335" y="1569"/>
                    <a:pt x="398" y="1632"/>
                    <a:pt x="419" y="1695"/>
                  </a:cubicBezTo>
                  <a:lnTo>
                    <a:pt x="502" y="1841"/>
                  </a:lnTo>
                  <a:cubicBezTo>
                    <a:pt x="523" y="1904"/>
                    <a:pt x="523" y="1946"/>
                    <a:pt x="544" y="2009"/>
                  </a:cubicBezTo>
                  <a:cubicBezTo>
                    <a:pt x="565" y="2092"/>
                    <a:pt x="607" y="2155"/>
                    <a:pt x="607" y="2239"/>
                  </a:cubicBezTo>
                  <a:lnTo>
                    <a:pt x="607" y="2218"/>
                  </a:lnTo>
                  <a:cubicBezTo>
                    <a:pt x="628" y="2302"/>
                    <a:pt x="628" y="2364"/>
                    <a:pt x="628" y="2448"/>
                  </a:cubicBezTo>
                  <a:lnTo>
                    <a:pt x="628" y="2574"/>
                  </a:lnTo>
                  <a:lnTo>
                    <a:pt x="628" y="2636"/>
                  </a:lnTo>
                  <a:cubicBezTo>
                    <a:pt x="607" y="2657"/>
                    <a:pt x="607" y="2657"/>
                    <a:pt x="607" y="2678"/>
                  </a:cubicBezTo>
                  <a:lnTo>
                    <a:pt x="607" y="2657"/>
                  </a:lnTo>
                  <a:cubicBezTo>
                    <a:pt x="607" y="2678"/>
                    <a:pt x="607" y="2720"/>
                    <a:pt x="565" y="2741"/>
                  </a:cubicBezTo>
                  <a:cubicBezTo>
                    <a:pt x="544" y="2783"/>
                    <a:pt x="523" y="2825"/>
                    <a:pt x="502" y="2846"/>
                  </a:cubicBezTo>
                  <a:cubicBezTo>
                    <a:pt x="460" y="2888"/>
                    <a:pt x="419" y="2950"/>
                    <a:pt x="398" y="2971"/>
                  </a:cubicBezTo>
                  <a:lnTo>
                    <a:pt x="293" y="3076"/>
                  </a:lnTo>
                  <a:lnTo>
                    <a:pt x="209" y="3160"/>
                  </a:lnTo>
                  <a:cubicBezTo>
                    <a:pt x="209" y="3180"/>
                    <a:pt x="188" y="3201"/>
                    <a:pt x="147" y="3264"/>
                  </a:cubicBezTo>
                  <a:cubicBezTo>
                    <a:pt x="126" y="3306"/>
                    <a:pt x="105" y="3390"/>
                    <a:pt x="105" y="3473"/>
                  </a:cubicBezTo>
                  <a:cubicBezTo>
                    <a:pt x="84" y="3578"/>
                    <a:pt x="84" y="3683"/>
                    <a:pt x="84" y="3787"/>
                  </a:cubicBezTo>
                  <a:cubicBezTo>
                    <a:pt x="105" y="3913"/>
                    <a:pt x="105" y="4017"/>
                    <a:pt x="126" y="4143"/>
                  </a:cubicBezTo>
                  <a:cubicBezTo>
                    <a:pt x="126" y="4017"/>
                    <a:pt x="147" y="3913"/>
                    <a:pt x="105" y="3913"/>
                  </a:cubicBezTo>
                  <a:cubicBezTo>
                    <a:pt x="126" y="3829"/>
                    <a:pt x="126" y="3724"/>
                    <a:pt x="147" y="3662"/>
                  </a:cubicBezTo>
                  <a:cubicBezTo>
                    <a:pt x="168" y="3599"/>
                    <a:pt x="168" y="3557"/>
                    <a:pt x="209" y="3494"/>
                  </a:cubicBezTo>
                  <a:cubicBezTo>
                    <a:pt x="209" y="3473"/>
                    <a:pt x="209" y="3452"/>
                    <a:pt x="230" y="3411"/>
                  </a:cubicBezTo>
                  <a:cubicBezTo>
                    <a:pt x="251" y="3390"/>
                    <a:pt x="251" y="3369"/>
                    <a:pt x="272" y="3348"/>
                  </a:cubicBezTo>
                  <a:lnTo>
                    <a:pt x="335" y="3285"/>
                  </a:lnTo>
                  <a:lnTo>
                    <a:pt x="481" y="3139"/>
                  </a:lnTo>
                  <a:lnTo>
                    <a:pt x="649" y="2971"/>
                  </a:lnTo>
                  <a:cubicBezTo>
                    <a:pt x="732" y="2867"/>
                    <a:pt x="774" y="2762"/>
                    <a:pt x="816" y="2636"/>
                  </a:cubicBezTo>
                  <a:cubicBezTo>
                    <a:pt x="816" y="2553"/>
                    <a:pt x="837" y="2511"/>
                    <a:pt x="837" y="2427"/>
                  </a:cubicBezTo>
                  <a:cubicBezTo>
                    <a:pt x="858" y="2302"/>
                    <a:pt x="837" y="2134"/>
                    <a:pt x="816" y="1988"/>
                  </a:cubicBezTo>
                  <a:cubicBezTo>
                    <a:pt x="774" y="1820"/>
                    <a:pt x="732" y="1695"/>
                    <a:pt x="649" y="1569"/>
                  </a:cubicBezTo>
                  <a:cubicBezTo>
                    <a:pt x="607" y="1507"/>
                    <a:pt x="565" y="1423"/>
                    <a:pt x="523" y="1381"/>
                  </a:cubicBezTo>
                  <a:cubicBezTo>
                    <a:pt x="502" y="1297"/>
                    <a:pt x="440" y="1255"/>
                    <a:pt x="419" y="1193"/>
                  </a:cubicBezTo>
                  <a:cubicBezTo>
                    <a:pt x="356" y="1151"/>
                    <a:pt x="335" y="1088"/>
                    <a:pt x="314" y="1004"/>
                  </a:cubicBezTo>
                  <a:lnTo>
                    <a:pt x="314" y="1046"/>
                  </a:lnTo>
                  <a:cubicBezTo>
                    <a:pt x="314" y="1004"/>
                    <a:pt x="293" y="983"/>
                    <a:pt x="293" y="963"/>
                  </a:cubicBezTo>
                  <a:cubicBezTo>
                    <a:pt x="251" y="942"/>
                    <a:pt x="251" y="879"/>
                    <a:pt x="251" y="858"/>
                  </a:cubicBezTo>
                  <a:lnTo>
                    <a:pt x="251" y="795"/>
                  </a:lnTo>
                  <a:cubicBezTo>
                    <a:pt x="293" y="753"/>
                    <a:pt x="293" y="691"/>
                    <a:pt x="293" y="649"/>
                  </a:cubicBezTo>
                  <a:lnTo>
                    <a:pt x="293" y="670"/>
                  </a:lnTo>
                  <a:cubicBezTo>
                    <a:pt x="293" y="565"/>
                    <a:pt x="314" y="481"/>
                    <a:pt x="335" y="377"/>
                  </a:cubicBezTo>
                  <a:cubicBezTo>
                    <a:pt x="335" y="335"/>
                    <a:pt x="356" y="251"/>
                    <a:pt x="377" y="209"/>
                  </a:cubicBezTo>
                  <a:cubicBezTo>
                    <a:pt x="419" y="167"/>
                    <a:pt x="419" y="147"/>
                    <a:pt x="440" y="126"/>
                  </a:cubicBezTo>
                  <a:cubicBezTo>
                    <a:pt x="440" y="105"/>
                    <a:pt x="460" y="63"/>
                    <a:pt x="460" y="63"/>
                  </a:cubicBezTo>
                  <a:lnTo>
                    <a:pt x="502" y="42"/>
                  </a:lnTo>
                  <a:cubicBezTo>
                    <a:pt x="502" y="21"/>
                    <a:pt x="523" y="21"/>
                    <a:pt x="523" y="21"/>
                  </a:cubicBezTo>
                  <a:lnTo>
                    <a:pt x="544" y="21"/>
                  </a:lnTo>
                  <a:cubicBezTo>
                    <a:pt x="565" y="0"/>
                    <a:pt x="544" y="0"/>
                    <a:pt x="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1"/>
            <p:cNvSpPr/>
            <p:nvPr/>
          </p:nvSpPr>
          <p:spPr>
            <a:xfrm>
              <a:off x="4181125" y="3878300"/>
              <a:ext cx="14675" cy="71175"/>
            </a:xfrm>
            <a:custGeom>
              <a:avLst/>
              <a:gdLst/>
              <a:ahLst/>
              <a:cxnLst/>
              <a:rect l="l" t="t" r="r" b="b"/>
              <a:pathLst>
                <a:path w="587" h="2847" extrusionOk="0">
                  <a:moveTo>
                    <a:pt x="210" y="0"/>
                  </a:moveTo>
                  <a:cubicBezTo>
                    <a:pt x="189" y="0"/>
                    <a:pt x="189" y="21"/>
                    <a:pt x="189" y="21"/>
                  </a:cubicBezTo>
                  <a:lnTo>
                    <a:pt x="189" y="42"/>
                  </a:lnTo>
                  <a:cubicBezTo>
                    <a:pt x="189" y="84"/>
                    <a:pt x="210" y="84"/>
                    <a:pt x="210" y="105"/>
                  </a:cubicBezTo>
                  <a:cubicBezTo>
                    <a:pt x="251" y="105"/>
                    <a:pt x="251" y="126"/>
                    <a:pt x="251" y="126"/>
                  </a:cubicBezTo>
                  <a:cubicBezTo>
                    <a:pt x="251" y="147"/>
                    <a:pt x="272" y="189"/>
                    <a:pt x="272" y="210"/>
                  </a:cubicBezTo>
                  <a:lnTo>
                    <a:pt x="272" y="252"/>
                  </a:lnTo>
                  <a:lnTo>
                    <a:pt x="272" y="335"/>
                  </a:lnTo>
                  <a:lnTo>
                    <a:pt x="272" y="461"/>
                  </a:lnTo>
                  <a:lnTo>
                    <a:pt x="272" y="503"/>
                  </a:lnTo>
                  <a:cubicBezTo>
                    <a:pt x="272" y="524"/>
                    <a:pt x="251" y="565"/>
                    <a:pt x="251" y="607"/>
                  </a:cubicBezTo>
                  <a:cubicBezTo>
                    <a:pt x="210" y="712"/>
                    <a:pt x="189" y="816"/>
                    <a:pt x="147" y="921"/>
                  </a:cubicBezTo>
                  <a:cubicBezTo>
                    <a:pt x="84" y="1026"/>
                    <a:pt x="63" y="1088"/>
                    <a:pt x="42" y="1193"/>
                  </a:cubicBezTo>
                  <a:cubicBezTo>
                    <a:pt x="0" y="1256"/>
                    <a:pt x="0" y="1298"/>
                    <a:pt x="0" y="1360"/>
                  </a:cubicBezTo>
                  <a:cubicBezTo>
                    <a:pt x="0" y="1402"/>
                    <a:pt x="42" y="1486"/>
                    <a:pt x="42" y="1549"/>
                  </a:cubicBezTo>
                  <a:cubicBezTo>
                    <a:pt x="63" y="1612"/>
                    <a:pt x="84" y="1695"/>
                    <a:pt x="105" y="1758"/>
                  </a:cubicBezTo>
                  <a:lnTo>
                    <a:pt x="189" y="1904"/>
                  </a:lnTo>
                  <a:cubicBezTo>
                    <a:pt x="210" y="1967"/>
                    <a:pt x="210" y="1988"/>
                    <a:pt x="251" y="2030"/>
                  </a:cubicBezTo>
                  <a:cubicBezTo>
                    <a:pt x="251" y="2072"/>
                    <a:pt x="272" y="2093"/>
                    <a:pt x="272" y="2114"/>
                  </a:cubicBezTo>
                  <a:cubicBezTo>
                    <a:pt x="293" y="2176"/>
                    <a:pt x="293" y="2197"/>
                    <a:pt x="293" y="2218"/>
                  </a:cubicBezTo>
                  <a:cubicBezTo>
                    <a:pt x="335" y="2344"/>
                    <a:pt x="335" y="2490"/>
                    <a:pt x="335" y="2616"/>
                  </a:cubicBezTo>
                  <a:lnTo>
                    <a:pt x="335" y="2846"/>
                  </a:lnTo>
                  <a:cubicBezTo>
                    <a:pt x="377" y="2762"/>
                    <a:pt x="398" y="2658"/>
                    <a:pt x="461" y="2469"/>
                  </a:cubicBezTo>
                  <a:cubicBezTo>
                    <a:pt x="482" y="2407"/>
                    <a:pt x="482" y="2302"/>
                    <a:pt x="502" y="2218"/>
                  </a:cubicBezTo>
                  <a:lnTo>
                    <a:pt x="502" y="1925"/>
                  </a:lnTo>
                  <a:cubicBezTo>
                    <a:pt x="502" y="1904"/>
                    <a:pt x="482" y="1842"/>
                    <a:pt x="482" y="1800"/>
                  </a:cubicBezTo>
                  <a:cubicBezTo>
                    <a:pt x="461" y="1695"/>
                    <a:pt x="419" y="1612"/>
                    <a:pt x="398" y="1528"/>
                  </a:cubicBezTo>
                  <a:lnTo>
                    <a:pt x="398" y="1570"/>
                  </a:lnTo>
                  <a:cubicBezTo>
                    <a:pt x="398" y="1507"/>
                    <a:pt x="377" y="1486"/>
                    <a:pt x="377" y="1423"/>
                  </a:cubicBezTo>
                  <a:lnTo>
                    <a:pt x="377" y="1402"/>
                  </a:lnTo>
                  <a:lnTo>
                    <a:pt x="377" y="1298"/>
                  </a:lnTo>
                  <a:cubicBezTo>
                    <a:pt x="377" y="1277"/>
                    <a:pt x="398" y="1235"/>
                    <a:pt x="398" y="1193"/>
                  </a:cubicBezTo>
                  <a:cubicBezTo>
                    <a:pt x="419" y="1130"/>
                    <a:pt x="461" y="1005"/>
                    <a:pt x="482" y="942"/>
                  </a:cubicBezTo>
                  <a:cubicBezTo>
                    <a:pt x="523" y="858"/>
                    <a:pt x="523" y="754"/>
                    <a:pt x="565" y="649"/>
                  </a:cubicBezTo>
                  <a:cubicBezTo>
                    <a:pt x="565" y="544"/>
                    <a:pt x="586" y="461"/>
                    <a:pt x="565" y="356"/>
                  </a:cubicBezTo>
                  <a:cubicBezTo>
                    <a:pt x="523" y="272"/>
                    <a:pt x="502" y="210"/>
                    <a:pt x="461" y="147"/>
                  </a:cubicBezTo>
                  <a:cubicBezTo>
                    <a:pt x="398" y="105"/>
                    <a:pt x="356" y="42"/>
                    <a:pt x="293" y="21"/>
                  </a:cubicBezTo>
                  <a:cubicBezTo>
                    <a:pt x="272" y="21"/>
                    <a:pt x="251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1"/>
            <p:cNvSpPr/>
            <p:nvPr/>
          </p:nvSpPr>
          <p:spPr>
            <a:xfrm>
              <a:off x="4157575" y="3981350"/>
              <a:ext cx="4225" cy="20425"/>
            </a:xfrm>
            <a:custGeom>
              <a:avLst/>
              <a:gdLst/>
              <a:ahLst/>
              <a:cxnLst/>
              <a:rect l="l" t="t" r="r" b="b"/>
              <a:pathLst>
                <a:path w="169" h="817" extrusionOk="0">
                  <a:moveTo>
                    <a:pt x="84" y="0"/>
                  </a:moveTo>
                  <a:cubicBezTo>
                    <a:pt x="84" y="42"/>
                    <a:pt x="64" y="42"/>
                    <a:pt x="64" y="63"/>
                  </a:cubicBezTo>
                  <a:cubicBezTo>
                    <a:pt x="64" y="84"/>
                    <a:pt x="43" y="105"/>
                    <a:pt x="43" y="147"/>
                  </a:cubicBezTo>
                  <a:cubicBezTo>
                    <a:pt x="43" y="189"/>
                    <a:pt x="1" y="272"/>
                    <a:pt x="1" y="356"/>
                  </a:cubicBezTo>
                  <a:cubicBezTo>
                    <a:pt x="1" y="419"/>
                    <a:pt x="1" y="503"/>
                    <a:pt x="43" y="586"/>
                  </a:cubicBezTo>
                  <a:cubicBezTo>
                    <a:pt x="64" y="628"/>
                    <a:pt x="64" y="670"/>
                    <a:pt x="84" y="712"/>
                  </a:cubicBezTo>
                  <a:cubicBezTo>
                    <a:pt x="126" y="775"/>
                    <a:pt x="147" y="795"/>
                    <a:pt x="168" y="816"/>
                  </a:cubicBezTo>
                  <a:cubicBezTo>
                    <a:pt x="168" y="795"/>
                    <a:pt x="168" y="795"/>
                    <a:pt x="147" y="775"/>
                  </a:cubicBezTo>
                  <a:lnTo>
                    <a:pt x="147" y="691"/>
                  </a:lnTo>
                  <a:cubicBezTo>
                    <a:pt x="168" y="586"/>
                    <a:pt x="168" y="461"/>
                    <a:pt x="168" y="356"/>
                  </a:cubicBezTo>
                  <a:cubicBezTo>
                    <a:pt x="168" y="272"/>
                    <a:pt x="147" y="168"/>
                    <a:pt x="126" y="84"/>
                  </a:cubicBezTo>
                  <a:lnTo>
                    <a:pt x="126" y="42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1"/>
            <p:cNvSpPr/>
            <p:nvPr/>
          </p:nvSpPr>
          <p:spPr>
            <a:xfrm>
              <a:off x="4176925" y="3968800"/>
              <a:ext cx="4750" cy="24600"/>
            </a:xfrm>
            <a:custGeom>
              <a:avLst/>
              <a:gdLst/>
              <a:ahLst/>
              <a:cxnLst/>
              <a:rect l="l" t="t" r="r" b="b"/>
              <a:pathLst>
                <a:path w="190" h="984" extrusionOk="0">
                  <a:moveTo>
                    <a:pt x="1" y="0"/>
                  </a:moveTo>
                  <a:lnTo>
                    <a:pt x="1" y="0"/>
                  </a:lnTo>
                  <a:cubicBezTo>
                    <a:pt x="22" y="42"/>
                    <a:pt x="22" y="63"/>
                    <a:pt x="22" y="84"/>
                  </a:cubicBezTo>
                  <a:lnTo>
                    <a:pt x="22" y="272"/>
                  </a:lnTo>
                  <a:lnTo>
                    <a:pt x="22" y="481"/>
                  </a:lnTo>
                  <a:lnTo>
                    <a:pt x="22" y="523"/>
                  </a:lnTo>
                  <a:lnTo>
                    <a:pt x="22" y="586"/>
                  </a:lnTo>
                  <a:cubicBezTo>
                    <a:pt x="22" y="712"/>
                    <a:pt x="1" y="837"/>
                    <a:pt x="1" y="984"/>
                  </a:cubicBezTo>
                  <a:cubicBezTo>
                    <a:pt x="106" y="816"/>
                    <a:pt x="189" y="670"/>
                    <a:pt x="147" y="461"/>
                  </a:cubicBezTo>
                  <a:cubicBezTo>
                    <a:pt x="147" y="377"/>
                    <a:pt x="126" y="272"/>
                    <a:pt x="106" y="189"/>
                  </a:cubicBezTo>
                  <a:cubicBezTo>
                    <a:pt x="85" y="147"/>
                    <a:pt x="43" y="6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1"/>
            <p:cNvSpPr/>
            <p:nvPr/>
          </p:nvSpPr>
          <p:spPr>
            <a:xfrm>
              <a:off x="4184775" y="3858425"/>
              <a:ext cx="19375" cy="23550"/>
            </a:xfrm>
            <a:custGeom>
              <a:avLst/>
              <a:gdLst/>
              <a:ahLst/>
              <a:cxnLst/>
              <a:rect l="l" t="t" r="r" b="b"/>
              <a:pathLst>
                <a:path w="775" h="942" extrusionOk="0">
                  <a:moveTo>
                    <a:pt x="168" y="0"/>
                  </a:moveTo>
                  <a:cubicBezTo>
                    <a:pt x="147" y="21"/>
                    <a:pt x="147" y="21"/>
                    <a:pt x="126" y="21"/>
                  </a:cubicBezTo>
                  <a:cubicBezTo>
                    <a:pt x="105" y="21"/>
                    <a:pt x="105" y="21"/>
                    <a:pt x="64" y="63"/>
                  </a:cubicBezTo>
                  <a:lnTo>
                    <a:pt x="22" y="105"/>
                  </a:lnTo>
                  <a:cubicBezTo>
                    <a:pt x="22" y="105"/>
                    <a:pt x="1" y="126"/>
                    <a:pt x="1" y="168"/>
                  </a:cubicBezTo>
                  <a:lnTo>
                    <a:pt x="1" y="293"/>
                  </a:lnTo>
                  <a:cubicBezTo>
                    <a:pt x="22" y="377"/>
                    <a:pt x="43" y="419"/>
                    <a:pt x="64" y="482"/>
                  </a:cubicBezTo>
                  <a:cubicBezTo>
                    <a:pt x="105" y="523"/>
                    <a:pt x="126" y="586"/>
                    <a:pt x="168" y="607"/>
                  </a:cubicBezTo>
                  <a:cubicBezTo>
                    <a:pt x="210" y="607"/>
                    <a:pt x="231" y="628"/>
                    <a:pt x="252" y="628"/>
                  </a:cubicBezTo>
                  <a:lnTo>
                    <a:pt x="252" y="607"/>
                  </a:lnTo>
                  <a:lnTo>
                    <a:pt x="252" y="586"/>
                  </a:lnTo>
                  <a:lnTo>
                    <a:pt x="252" y="503"/>
                  </a:lnTo>
                  <a:lnTo>
                    <a:pt x="252" y="293"/>
                  </a:lnTo>
                  <a:lnTo>
                    <a:pt x="336" y="293"/>
                  </a:lnTo>
                  <a:cubicBezTo>
                    <a:pt x="356" y="314"/>
                    <a:pt x="356" y="314"/>
                    <a:pt x="398" y="314"/>
                  </a:cubicBezTo>
                  <a:cubicBezTo>
                    <a:pt x="419" y="314"/>
                    <a:pt x="419" y="314"/>
                    <a:pt x="440" y="356"/>
                  </a:cubicBezTo>
                  <a:lnTo>
                    <a:pt x="461" y="377"/>
                  </a:lnTo>
                  <a:lnTo>
                    <a:pt x="503" y="398"/>
                  </a:lnTo>
                  <a:cubicBezTo>
                    <a:pt x="524" y="419"/>
                    <a:pt x="524" y="461"/>
                    <a:pt x="545" y="482"/>
                  </a:cubicBezTo>
                  <a:cubicBezTo>
                    <a:pt x="545" y="503"/>
                    <a:pt x="566" y="523"/>
                    <a:pt x="566" y="544"/>
                  </a:cubicBezTo>
                  <a:cubicBezTo>
                    <a:pt x="608" y="586"/>
                    <a:pt x="608" y="628"/>
                    <a:pt x="628" y="691"/>
                  </a:cubicBezTo>
                  <a:cubicBezTo>
                    <a:pt x="649" y="754"/>
                    <a:pt x="670" y="837"/>
                    <a:pt x="670" y="942"/>
                  </a:cubicBezTo>
                  <a:cubicBezTo>
                    <a:pt x="754" y="795"/>
                    <a:pt x="775" y="607"/>
                    <a:pt x="649" y="335"/>
                  </a:cubicBezTo>
                  <a:cubicBezTo>
                    <a:pt x="649" y="293"/>
                    <a:pt x="628" y="210"/>
                    <a:pt x="566" y="168"/>
                  </a:cubicBezTo>
                  <a:lnTo>
                    <a:pt x="482" y="84"/>
                  </a:lnTo>
                  <a:cubicBezTo>
                    <a:pt x="482" y="84"/>
                    <a:pt x="461" y="63"/>
                    <a:pt x="440" y="63"/>
                  </a:cubicBezTo>
                  <a:cubicBezTo>
                    <a:pt x="356" y="21"/>
                    <a:pt x="315" y="0"/>
                    <a:pt x="2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1"/>
            <p:cNvSpPr/>
            <p:nvPr/>
          </p:nvSpPr>
          <p:spPr>
            <a:xfrm>
              <a:off x="4033600" y="3664975"/>
              <a:ext cx="237525" cy="59025"/>
            </a:xfrm>
            <a:custGeom>
              <a:avLst/>
              <a:gdLst/>
              <a:ahLst/>
              <a:cxnLst/>
              <a:rect l="l" t="t" r="r" b="b"/>
              <a:pathLst>
                <a:path w="9501" h="2361" extrusionOk="0">
                  <a:moveTo>
                    <a:pt x="231" y="666"/>
                  </a:moveTo>
                  <a:cubicBezTo>
                    <a:pt x="231" y="666"/>
                    <a:pt x="231" y="666"/>
                    <a:pt x="231" y="666"/>
                  </a:cubicBezTo>
                  <a:lnTo>
                    <a:pt x="273" y="666"/>
                  </a:lnTo>
                  <a:cubicBezTo>
                    <a:pt x="258" y="666"/>
                    <a:pt x="244" y="666"/>
                    <a:pt x="231" y="666"/>
                  </a:cubicBezTo>
                  <a:close/>
                  <a:moveTo>
                    <a:pt x="764" y="0"/>
                  </a:moveTo>
                  <a:cubicBezTo>
                    <a:pt x="529" y="0"/>
                    <a:pt x="301" y="54"/>
                    <a:pt x="126" y="206"/>
                  </a:cubicBezTo>
                  <a:cubicBezTo>
                    <a:pt x="85" y="269"/>
                    <a:pt x="1" y="373"/>
                    <a:pt x="22" y="478"/>
                  </a:cubicBezTo>
                  <a:cubicBezTo>
                    <a:pt x="64" y="499"/>
                    <a:pt x="64" y="562"/>
                    <a:pt x="85" y="582"/>
                  </a:cubicBezTo>
                  <a:cubicBezTo>
                    <a:pt x="85" y="603"/>
                    <a:pt x="105" y="603"/>
                    <a:pt x="126" y="624"/>
                  </a:cubicBezTo>
                  <a:cubicBezTo>
                    <a:pt x="158" y="656"/>
                    <a:pt x="190" y="664"/>
                    <a:pt x="231" y="666"/>
                  </a:cubicBezTo>
                  <a:lnTo>
                    <a:pt x="231" y="666"/>
                  </a:lnTo>
                  <a:cubicBezTo>
                    <a:pt x="231" y="624"/>
                    <a:pt x="210" y="624"/>
                    <a:pt x="210" y="624"/>
                  </a:cubicBezTo>
                  <a:lnTo>
                    <a:pt x="189" y="624"/>
                  </a:lnTo>
                  <a:lnTo>
                    <a:pt x="147" y="603"/>
                  </a:lnTo>
                  <a:cubicBezTo>
                    <a:pt x="126" y="603"/>
                    <a:pt x="126" y="582"/>
                    <a:pt x="126" y="582"/>
                  </a:cubicBezTo>
                  <a:lnTo>
                    <a:pt x="126" y="562"/>
                  </a:lnTo>
                  <a:lnTo>
                    <a:pt x="126" y="520"/>
                  </a:lnTo>
                  <a:lnTo>
                    <a:pt x="126" y="499"/>
                  </a:lnTo>
                  <a:lnTo>
                    <a:pt x="126" y="478"/>
                  </a:lnTo>
                  <a:cubicBezTo>
                    <a:pt x="147" y="478"/>
                    <a:pt x="147" y="436"/>
                    <a:pt x="147" y="436"/>
                  </a:cubicBezTo>
                  <a:lnTo>
                    <a:pt x="210" y="394"/>
                  </a:lnTo>
                  <a:cubicBezTo>
                    <a:pt x="231" y="394"/>
                    <a:pt x="231" y="373"/>
                    <a:pt x="252" y="373"/>
                  </a:cubicBezTo>
                  <a:cubicBezTo>
                    <a:pt x="252" y="373"/>
                    <a:pt x="294" y="331"/>
                    <a:pt x="315" y="331"/>
                  </a:cubicBezTo>
                  <a:cubicBezTo>
                    <a:pt x="315" y="310"/>
                    <a:pt x="336" y="310"/>
                    <a:pt x="336" y="310"/>
                  </a:cubicBezTo>
                  <a:cubicBezTo>
                    <a:pt x="398" y="310"/>
                    <a:pt x="419" y="290"/>
                    <a:pt x="440" y="290"/>
                  </a:cubicBezTo>
                  <a:cubicBezTo>
                    <a:pt x="461" y="269"/>
                    <a:pt x="503" y="269"/>
                    <a:pt x="524" y="269"/>
                  </a:cubicBezTo>
                  <a:lnTo>
                    <a:pt x="775" y="269"/>
                  </a:lnTo>
                  <a:cubicBezTo>
                    <a:pt x="859" y="269"/>
                    <a:pt x="963" y="290"/>
                    <a:pt x="1068" y="310"/>
                  </a:cubicBezTo>
                  <a:lnTo>
                    <a:pt x="1089" y="310"/>
                  </a:lnTo>
                  <a:cubicBezTo>
                    <a:pt x="1277" y="373"/>
                    <a:pt x="1466" y="415"/>
                    <a:pt x="1612" y="499"/>
                  </a:cubicBezTo>
                  <a:cubicBezTo>
                    <a:pt x="1821" y="582"/>
                    <a:pt x="2051" y="687"/>
                    <a:pt x="2219" y="792"/>
                  </a:cubicBezTo>
                  <a:cubicBezTo>
                    <a:pt x="2470" y="896"/>
                    <a:pt x="2679" y="1022"/>
                    <a:pt x="2909" y="1126"/>
                  </a:cubicBezTo>
                  <a:cubicBezTo>
                    <a:pt x="3035" y="1168"/>
                    <a:pt x="3139" y="1231"/>
                    <a:pt x="3244" y="1273"/>
                  </a:cubicBezTo>
                  <a:lnTo>
                    <a:pt x="3558" y="1440"/>
                  </a:lnTo>
                  <a:cubicBezTo>
                    <a:pt x="3662" y="1461"/>
                    <a:pt x="3788" y="1482"/>
                    <a:pt x="3893" y="1524"/>
                  </a:cubicBezTo>
                  <a:cubicBezTo>
                    <a:pt x="3997" y="1524"/>
                    <a:pt x="4102" y="1545"/>
                    <a:pt x="4206" y="1545"/>
                  </a:cubicBezTo>
                  <a:cubicBezTo>
                    <a:pt x="4290" y="1566"/>
                    <a:pt x="4395" y="1566"/>
                    <a:pt x="4479" y="1587"/>
                  </a:cubicBezTo>
                  <a:cubicBezTo>
                    <a:pt x="4562" y="1587"/>
                    <a:pt x="4625" y="1629"/>
                    <a:pt x="4688" y="1650"/>
                  </a:cubicBezTo>
                  <a:cubicBezTo>
                    <a:pt x="4792" y="1712"/>
                    <a:pt x="4876" y="1733"/>
                    <a:pt x="4939" y="1775"/>
                  </a:cubicBezTo>
                  <a:cubicBezTo>
                    <a:pt x="5085" y="1880"/>
                    <a:pt x="5211" y="1963"/>
                    <a:pt x="5357" y="2047"/>
                  </a:cubicBezTo>
                  <a:cubicBezTo>
                    <a:pt x="5525" y="2131"/>
                    <a:pt x="5671" y="2173"/>
                    <a:pt x="5839" y="2235"/>
                  </a:cubicBezTo>
                  <a:cubicBezTo>
                    <a:pt x="6090" y="2277"/>
                    <a:pt x="6341" y="2340"/>
                    <a:pt x="6592" y="2340"/>
                  </a:cubicBezTo>
                  <a:cubicBezTo>
                    <a:pt x="6613" y="2340"/>
                    <a:pt x="6655" y="2340"/>
                    <a:pt x="6696" y="2361"/>
                  </a:cubicBezTo>
                  <a:cubicBezTo>
                    <a:pt x="6927" y="2361"/>
                    <a:pt x="7199" y="2361"/>
                    <a:pt x="7429" y="2340"/>
                  </a:cubicBezTo>
                  <a:cubicBezTo>
                    <a:pt x="7533" y="2298"/>
                    <a:pt x="7659" y="2298"/>
                    <a:pt x="7764" y="2277"/>
                  </a:cubicBezTo>
                  <a:cubicBezTo>
                    <a:pt x="7847" y="2277"/>
                    <a:pt x="7931" y="2256"/>
                    <a:pt x="7973" y="2215"/>
                  </a:cubicBezTo>
                  <a:lnTo>
                    <a:pt x="8140" y="2152"/>
                  </a:lnTo>
                  <a:cubicBezTo>
                    <a:pt x="8245" y="2068"/>
                    <a:pt x="8349" y="2005"/>
                    <a:pt x="8454" y="1943"/>
                  </a:cubicBezTo>
                  <a:cubicBezTo>
                    <a:pt x="8559" y="1880"/>
                    <a:pt x="8621" y="1817"/>
                    <a:pt x="8726" y="1754"/>
                  </a:cubicBezTo>
                  <a:cubicBezTo>
                    <a:pt x="8768" y="1733"/>
                    <a:pt x="8810" y="1733"/>
                    <a:pt x="8831" y="1691"/>
                  </a:cubicBezTo>
                  <a:cubicBezTo>
                    <a:pt x="8872" y="1691"/>
                    <a:pt x="8893" y="1670"/>
                    <a:pt x="8914" y="1670"/>
                  </a:cubicBezTo>
                  <a:lnTo>
                    <a:pt x="9082" y="1670"/>
                  </a:lnTo>
                  <a:cubicBezTo>
                    <a:pt x="9082" y="1670"/>
                    <a:pt x="9103" y="1691"/>
                    <a:pt x="9124" y="1691"/>
                  </a:cubicBezTo>
                  <a:lnTo>
                    <a:pt x="9103" y="1691"/>
                  </a:lnTo>
                  <a:cubicBezTo>
                    <a:pt x="9103" y="1691"/>
                    <a:pt x="9124" y="1733"/>
                    <a:pt x="9144" y="1733"/>
                  </a:cubicBezTo>
                  <a:cubicBezTo>
                    <a:pt x="9186" y="1733"/>
                    <a:pt x="9186" y="1754"/>
                    <a:pt x="9207" y="1754"/>
                  </a:cubicBezTo>
                  <a:lnTo>
                    <a:pt x="9228" y="1775"/>
                  </a:lnTo>
                  <a:lnTo>
                    <a:pt x="9249" y="1817"/>
                  </a:lnTo>
                  <a:lnTo>
                    <a:pt x="9291" y="1838"/>
                  </a:lnTo>
                  <a:cubicBezTo>
                    <a:pt x="9291" y="1859"/>
                    <a:pt x="9312" y="1859"/>
                    <a:pt x="9312" y="1880"/>
                  </a:cubicBezTo>
                  <a:cubicBezTo>
                    <a:pt x="9312" y="1922"/>
                    <a:pt x="9333" y="1922"/>
                    <a:pt x="9333" y="1943"/>
                  </a:cubicBezTo>
                  <a:cubicBezTo>
                    <a:pt x="9354" y="1963"/>
                    <a:pt x="9354" y="1963"/>
                    <a:pt x="9354" y="1984"/>
                  </a:cubicBezTo>
                  <a:lnTo>
                    <a:pt x="9354" y="2026"/>
                  </a:lnTo>
                  <a:cubicBezTo>
                    <a:pt x="9354" y="2089"/>
                    <a:pt x="9396" y="2152"/>
                    <a:pt x="9396" y="2235"/>
                  </a:cubicBezTo>
                  <a:cubicBezTo>
                    <a:pt x="9437" y="2089"/>
                    <a:pt x="9500" y="1943"/>
                    <a:pt x="9437" y="1817"/>
                  </a:cubicBezTo>
                  <a:cubicBezTo>
                    <a:pt x="9416" y="1754"/>
                    <a:pt x="9396" y="1733"/>
                    <a:pt x="9354" y="1670"/>
                  </a:cubicBezTo>
                  <a:cubicBezTo>
                    <a:pt x="9333" y="1629"/>
                    <a:pt x="9291" y="1566"/>
                    <a:pt x="9228" y="1545"/>
                  </a:cubicBezTo>
                  <a:cubicBezTo>
                    <a:pt x="9144" y="1503"/>
                    <a:pt x="9040" y="1461"/>
                    <a:pt x="8977" y="1461"/>
                  </a:cubicBezTo>
                  <a:cubicBezTo>
                    <a:pt x="8831" y="1461"/>
                    <a:pt x="8705" y="1524"/>
                    <a:pt x="8600" y="1566"/>
                  </a:cubicBezTo>
                  <a:cubicBezTo>
                    <a:pt x="8475" y="1629"/>
                    <a:pt x="8370" y="1712"/>
                    <a:pt x="8245" y="1775"/>
                  </a:cubicBezTo>
                  <a:cubicBezTo>
                    <a:pt x="8161" y="1838"/>
                    <a:pt x="8056" y="1880"/>
                    <a:pt x="7973" y="1922"/>
                  </a:cubicBezTo>
                  <a:cubicBezTo>
                    <a:pt x="7889" y="1943"/>
                    <a:pt x="7847" y="1943"/>
                    <a:pt x="7784" y="1963"/>
                  </a:cubicBezTo>
                  <a:cubicBezTo>
                    <a:pt x="7764" y="1984"/>
                    <a:pt x="7722" y="1984"/>
                    <a:pt x="7680" y="1984"/>
                  </a:cubicBezTo>
                  <a:lnTo>
                    <a:pt x="7722" y="1984"/>
                  </a:lnTo>
                  <a:cubicBezTo>
                    <a:pt x="7533" y="1984"/>
                    <a:pt x="7366" y="2026"/>
                    <a:pt x="7199" y="2026"/>
                  </a:cubicBezTo>
                  <a:cubicBezTo>
                    <a:pt x="7010" y="2026"/>
                    <a:pt x="6801" y="2047"/>
                    <a:pt x="6613" y="2047"/>
                  </a:cubicBezTo>
                  <a:cubicBezTo>
                    <a:pt x="6466" y="2047"/>
                    <a:pt x="6341" y="2047"/>
                    <a:pt x="6173" y="2026"/>
                  </a:cubicBezTo>
                  <a:cubicBezTo>
                    <a:pt x="6069" y="2026"/>
                    <a:pt x="5943" y="1984"/>
                    <a:pt x="5839" y="1963"/>
                  </a:cubicBezTo>
                  <a:cubicBezTo>
                    <a:pt x="5755" y="1943"/>
                    <a:pt x="5650" y="1922"/>
                    <a:pt x="5567" y="1880"/>
                  </a:cubicBezTo>
                  <a:cubicBezTo>
                    <a:pt x="5315" y="1775"/>
                    <a:pt x="5064" y="1629"/>
                    <a:pt x="4834" y="1524"/>
                  </a:cubicBezTo>
                  <a:cubicBezTo>
                    <a:pt x="4709" y="1461"/>
                    <a:pt x="4583" y="1419"/>
                    <a:pt x="4437" y="1398"/>
                  </a:cubicBezTo>
                  <a:cubicBezTo>
                    <a:pt x="4311" y="1357"/>
                    <a:pt x="4206" y="1357"/>
                    <a:pt x="4081" y="1336"/>
                  </a:cubicBezTo>
                  <a:cubicBezTo>
                    <a:pt x="3976" y="1315"/>
                    <a:pt x="3872" y="1315"/>
                    <a:pt x="3788" y="1294"/>
                  </a:cubicBezTo>
                  <a:cubicBezTo>
                    <a:pt x="3746" y="1252"/>
                    <a:pt x="3662" y="1231"/>
                    <a:pt x="3621" y="1210"/>
                  </a:cubicBezTo>
                  <a:lnTo>
                    <a:pt x="3642" y="1210"/>
                  </a:lnTo>
                  <a:cubicBezTo>
                    <a:pt x="3453" y="1126"/>
                    <a:pt x="3244" y="1022"/>
                    <a:pt x="3056" y="917"/>
                  </a:cubicBezTo>
                  <a:cubicBezTo>
                    <a:pt x="2888" y="813"/>
                    <a:pt x="2679" y="708"/>
                    <a:pt x="2491" y="603"/>
                  </a:cubicBezTo>
                  <a:cubicBezTo>
                    <a:pt x="2302" y="520"/>
                    <a:pt x="2114" y="415"/>
                    <a:pt x="1947" y="310"/>
                  </a:cubicBezTo>
                  <a:cubicBezTo>
                    <a:pt x="1842" y="269"/>
                    <a:pt x="1738" y="206"/>
                    <a:pt x="1633" y="185"/>
                  </a:cubicBezTo>
                  <a:cubicBezTo>
                    <a:pt x="1528" y="143"/>
                    <a:pt x="1382" y="101"/>
                    <a:pt x="1277" y="80"/>
                  </a:cubicBezTo>
                  <a:lnTo>
                    <a:pt x="1319" y="80"/>
                  </a:lnTo>
                  <a:cubicBezTo>
                    <a:pt x="1143" y="34"/>
                    <a:pt x="951" y="0"/>
                    <a:pt x="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1"/>
            <p:cNvSpPr/>
            <p:nvPr/>
          </p:nvSpPr>
          <p:spPr>
            <a:xfrm>
              <a:off x="4088525" y="3709150"/>
              <a:ext cx="22525" cy="21150"/>
            </a:xfrm>
            <a:custGeom>
              <a:avLst/>
              <a:gdLst/>
              <a:ahLst/>
              <a:cxnLst/>
              <a:rect l="l" t="t" r="r" b="b"/>
              <a:pathLst>
                <a:path w="901" h="846" extrusionOk="0">
                  <a:moveTo>
                    <a:pt x="493" y="1"/>
                  </a:moveTo>
                  <a:cubicBezTo>
                    <a:pt x="469" y="1"/>
                    <a:pt x="444" y="3"/>
                    <a:pt x="419" y="8"/>
                  </a:cubicBezTo>
                  <a:cubicBezTo>
                    <a:pt x="336" y="8"/>
                    <a:pt x="294" y="50"/>
                    <a:pt x="231" y="71"/>
                  </a:cubicBezTo>
                  <a:cubicBezTo>
                    <a:pt x="189" y="92"/>
                    <a:pt x="126" y="113"/>
                    <a:pt x="105" y="176"/>
                  </a:cubicBezTo>
                  <a:cubicBezTo>
                    <a:pt x="85" y="217"/>
                    <a:pt x="22" y="280"/>
                    <a:pt x="22" y="322"/>
                  </a:cubicBezTo>
                  <a:cubicBezTo>
                    <a:pt x="22" y="385"/>
                    <a:pt x="1" y="427"/>
                    <a:pt x="22" y="489"/>
                  </a:cubicBezTo>
                  <a:cubicBezTo>
                    <a:pt x="43" y="510"/>
                    <a:pt x="43" y="510"/>
                    <a:pt x="43" y="531"/>
                  </a:cubicBezTo>
                  <a:cubicBezTo>
                    <a:pt x="43" y="573"/>
                    <a:pt x="43" y="594"/>
                    <a:pt x="85" y="615"/>
                  </a:cubicBezTo>
                  <a:lnTo>
                    <a:pt x="147" y="699"/>
                  </a:lnTo>
                  <a:cubicBezTo>
                    <a:pt x="182" y="722"/>
                    <a:pt x="217" y="739"/>
                    <a:pt x="249" y="756"/>
                  </a:cubicBezTo>
                  <a:lnTo>
                    <a:pt x="249" y="756"/>
                  </a:lnTo>
                  <a:cubicBezTo>
                    <a:pt x="242" y="731"/>
                    <a:pt x="226" y="715"/>
                    <a:pt x="210" y="699"/>
                  </a:cubicBezTo>
                  <a:cubicBezTo>
                    <a:pt x="189" y="678"/>
                    <a:pt x="189" y="636"/>
                    <a:pt x="147" y="615"/>
                  </a:cubicBezTo>
                  <a:lnTo>
                    <a:pt x="147" y="594"/>
                  </a:lnTo>
                  <a:cubicBezTo>
                    <a:pt x="126" y="573"/>
                    <a:pt x="126" y="573"/>
                    <a:pt x="126" y="531"/>
                  </a:cubicBezTo>
                  <a:lnTo>
                    <a:pt x="126" y="510"/>
                  </a:lnTo>
                  <a:lnTo>
                    <a:pt x="126" y="489"/>
                  </a:lnTo>
                  <a:lnTo>
                    <a:pt x="126" y="468"/>
                  </a:lnTo>
                  <a:lnTo>
                    <a:pt x="126" y="427"/>
                  </a:lnTo>
                  <a:lnTo>
                    <a:pt x="126" y="406"/>
                  </a:lnTo>
                  <a:cubicBezTo>
                    <a:pt x="147" y="406"/>
                    <a:pt x="147" y="385"/>
                    <a:pt x="147" y="385"/>
                  </a:cubicBezTo>
                  <a:cubicBezTo>
                    <a:pt x="189" y="385"/>
                    <a:pt x="189" y="364"/>
                    <a:pt x="189" y="364"/>
                  </a:cubicBezTo>
                  <a:lnTo>
                    <a:pt x="231" y="301"/>
                  </a:lnTo>
                  <a:lnTo>
                    <a:pt x="252" y="280"/>
                  </a:lnTo>
                  <a:cubicBezTo>
                    <a:pt x="252" y="238"/>
                    <a:pt x="294" y="217"/>
                    <a:pt x="315" y="217"/>
                  </a:cubicBezTo>
                  <a:cubicBezTo>
                    <a:pt x="315" y="196"/>
                    <a:pt x="336" y="196"/>
                    <a:pt x="336" y="196"/>
                  </a:cubicBezTo>
                  <a:cubicBezTo>
                    <a:pt x="357" y="176"/>
                    <a:pt x="398" y="176"/>
                    <a:pt x="419" y="176"/>
                  </a:cubicBezTo>
                  <a:lnTo>
                    <a:pt x="566" y="176"/>
                  </a:lnTo>
                  <a:cubicBezTo>
                    <a:pt x="566" y="196"/>
                    <a:pt x="608" y="196"/>
                    <a:pt x="608" y="196"/>
                  </a:cubicBezTo>
                  <a:cubicBezTo>
                    <a:pt x="629" y="196"/>
                    <a:pt x="629" y="217"/>
                    <a:pt x="649" y="217"/>
                  </a:cubicBezTo>
                  <a:lnTo>
                    <a:pt x="670" y="238"/>
                  </a:lnTo>
                  <a:cubicBezTo>
                    <a:pt x="712" y="280"/>
                    <a:pt x="733" y="280"/>
                    <a:pt x="733" y="301"/>
                  </a:cubicBezTo>
                  <a:cubicBezTo>
                    <a:pt x="754" y="322"/>
                    <a:pt x="754" y="343"/>
                    <a:pt x="775" y="385"/>
                  </a:cubicBezTo>
                  <a:cubicBezTo>
                    <a:pt x="775" y="385"/>
                    <a:pt x="817" y="406"/>
                    <a:pt x="817" y="427"/>
                  </a:cubicBezTo>
                  <a:cubicBezTo>
                    <a:pt x="817" y="448"/>
                    <a:pt x="838" y="489"/>
                    <a:pt x="838" y="510"/>
                  </a:cubicBezTo>
                  <a:cubicBezTo>
                    <a:pt x="859" y="531"/>
                    <a:pt x="859" y="552"/>
                    <a:pt x="859" y="594"/>
                  </a:cubicBezTo>
                  <a:lnTo>
                    <a:pt x="859" y="615"/>
                  </a:lnTo>
                  <a:cubicBezTo>
                    <a:pt x="901" y="510"/>
                    <a:pt x="901" y="406"/>
                    <a:pt x="859" y="301"/>
                  </a:cubicBezTo>
                  <a:cubicBezTo>
                    <a:pt x="817" y="217"/>
                    <a:pt x="775" y="155"/>
                    <a:pt x="712" y="92"/>
                  </a:cubicBezTo>
                  <a:cubicBezTo>
                    <a:pt x="648" y="28"/>
                    <a:pt x="572" y="1"/>
                    <a:pt x="493" y="1"/>
                  </a:cubicBezTo>
                  <a:close/>
                  <a:moveTo>
                    <a:pt x="249" y="756"/>
                  </a:moveTo>
                  <a:lnTo>
                    <a:pt x="249" y="756"/>
                  </a:lnTo>
                  <a:cubicBezTo>
                    <a:pt x="251" y="764"/>
                    <a:pt x="252" y="773"/>
                    <a:pt x="252" y="782"/>
                  </a:cubicBezTo>
                  <a:cubicBezTo>
                    <a:pt x="294" y="803"/>
                    <a:pt x="315" y="803"/>
                    <a:pt x="315" y="824"/>
                  </a:cubicBezTo>
                  <a:cubicBezTo>
                    <a:pt x="315" y="824"/>
                    <a:pt x="336" y="824"/>
                    <a:pt x="336" y="845"/>
                  </a:cubicBezTo>
                  <a:cubicBezTo>
                    <a:pt x="353" y="841"/>
                    <a:pt x="367" y="837"/>
                    <a:pt x="378" y="835"/>
                  </a:cubicBezTo>
                  <a:lnTo>
                    <a:pt x="378" y="835"/>
                  </a:lnTo>
                  <a:cubicBezTo>
                    <a:pt x="399" y="841"/>
                    <a:pt x="422" y="845"/>
                    <a:pt x="440" y="845"/>
                  </a:cubicBezTo>
                  <a:cubicBezTo>
                    <a:pt x="430" y="835"/>
                    <a:pt x="425" y="829"/>
                    <a:pt x="411" y="829"/>
                  </a:cubicBezTo>
                  <a:cubicBezTo>
                    <a:pt x="404" y="829"/>
                    <a:pt x="394" y="831"/>
                    <a:pt x="378" y="835"/>
                  </a:cubicBezTo>
                  <a:lnTo>
                    <a:pt x="378" y="835"/>
                  </a:lnTo>
                  <a:cubicBezTo>
                    <a:pt x="351" y="827"/>
                    <a:pt x="326" y="815"/>
                    <a:pt x="315" y="803"/>
                  </a:cubicBezTo>
                  <a:cubicBezTo>
                    <a:pt x="296" y="785"/>
                    <a:pt x="274" y="770"/>
                    <a:pt x="249" y="7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1"/>
            <p:cNvSpPr/>
            <p:nvPr/>
          </p:nvSpPr>
          <p:spPr>
            <a:xfrm>
              <a:off x="4124100" y="3736150"/>
              <a:ext cx="16775" cy="10975"/>
            </a:xfrm>
            <a:custGeom>
              <a:avLst/>
              <a:gdLst/>
              <a:ahLst/>
              <a:cxnLst/>
              <a:rect l="l" t="t" r="r" b="b"/>
              <a:pathLst>
                <a:path w="671" h="439" extrusionOk="0">
                  <a:moveTo>
                    <a:pt x="333" y="0"/>
                  </a:moveTo>
                  <a:cubicBezTo>
                    <a:pt x="290" y="0"/>
                    <a:pt x="248" y="5"/>
                    <a:pt x="210" y="16"/>
                  </a:cubicBezTo>
                  <a:cubicBezTo>
                    <a:pt x="126" y="37"/>
                    <a:pt x="42" y="58"/>
                    <a:pt x="22" y="142"/>
                  </a:cubicBezTo>
                  <a:cubicBezTo>
                    <a:pt x="1" y="163"/>
                    <a:pt x="1" y="204"/>
                    <a:pt x="1" y="246"/>
                  </a:cubicBezTo>
                  <a:cubicBezTo>
                    <a:pt x="1" y="288"/>
                    <a:pt x="1" y="309"/>
                    <a:pt x="22" y="351"/>
                  </a:cubicBezTo>
                  <a:cubicBezTo>
                    <a:pt x="58" y="387"/>
                    <a:pt x="125" y="439"/>
                    <a:pt x="129" y="439"/>
                  </a:cubicBezTo>
                  <a:cubicBezTo>
                    <a:pt x="130" y="439"/>
                    <a:pt x="129" y="437"/>
                    <a:pt x="126" y="435"/>
                  </a:cubicBezTo>
                  <a:lnTo>
                    <a:pt x="147" y="435"/>
                  </a:lnTo>
                  <a:cubicBezTo>
                    <a:pt x="231" y="435"/>
                    <a:pt x="273" y="393"/>
                    <a:pt x="335" y="351"/>
                  </a:cubicBezTo>
                  <a:cubicBezTo>
                    <a:pt x="356" y="330"/>
                    <a:pt x="377" y="267"/>
                    <a:pt x="356" y="246"/>
                  </a:cubicBezTo>
                  <a:lnTo>
                    <a:pt x="335" y="246"/>
                  </a:lnTo>
                  <a:cubicBezTo>
                    <a:pt x="335" y="225"/>
                    <a:pt x="294" y="225"/>
                    <a:pt x="273" y="225"/>
                  </a:cubicBezTo>
                  <a:cubicBezTo>
                    <a:pt x="273" y="184"/>
                    <a:pt x="252" y="184"/>
                    <a:pt x="252" y="184"/>
                  </a:cubicBezTo>
                  <a:cubicBezTo>
                    <a:pt x="273" y="184"/>
                    <a:pt x="273" y="163"/>
                    <a:pt x="294" y="163"/>
                  </a:cubicBezTo>
                  <a:cubicBezTo>
                    <a:pt x="335" y="163"/>
                    <a:pt x="356" y="142"/>
                    <a:pt x="377" y="142"/>
                  </a:cubicBezTo>
                  <a:cubicBezTo>
                    <a:pt x="440" y="142"/>
                    <a:pt x="482" y="121"/>
                    <a:pt x="545" y="121"/>
                  </a:cubicBezTo>
                  <a:lnTo>
                    <a:pt x="670" y="121"/>
                  </a:lnTo>
                  <a:cubicBezTo>
                    <a:pt x="593" y="43"/>
                    <a:pt x="457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1"/>
            <p:cNvSpPr/>
            <p:nvPr/>
          </p:nvSpPr>
          <p:spPr>
            <a:xfrm>
              <a:off x="4164375" y="3748050"/>
              <a:ext cx="4225" cy="6300"/>
            </a:xfrm>
            <a:custGeom>
              <a:avLst/>
              <a:gdLst/>
              <a:ahLst/>
              <a:cxnLst/>
              <a:rect l="l" t="t" r="r" b="b"/>
              <a:pathLst>
                <a:path w="169" h="252" extrusionOk="0">
                  <a:moveTo>
                    <a:pt x="22" y="0"/>
                  </a:moveTo>
                  <a:cubicBezTo>
                    <a:pt x="1" y="63"/>
                    <a:pt x="1" y="105"/>
                    <a:pt x="1" y="126"/>
                  </a:cubicBezTo>
                  <a:cubicBezTo>
                    <a:pt x="22" y="189"/>
                    <a:pt x="22" y="231"/>
                    <a:pt x="84" y="252"/>
                  </a:cubicBezTo>
                  <a:cubicBezTo>
                    <a:pt x="126" y="210"/>
                    <a:pt x="168" y="168"/>
                    <a:pt x="126" y="84"/>
                  </a:cubicBezTo>
                  <a:cubicBezTo>
                    <a:pt x="105" y="21"/>
                    <a:pt x="84" y="0"/>
                    <a:pt x="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1"/>
            <p:cNvSpPr/>
            <p:nvPr/>
          </p:nvSpPr>
          <p:spPr>
            <a:xfrm>
              <a:off x="4143975" y="3680050"/>
              <a:ext cx="135000" cy="20950"/>
            </a:xfrm>
            <a:custGeom>
              <a:avLst/>
              <a:gdLst/>
              <a:ahLst/>
              <a:cxnLst/>
              <a:rect l="l" t="t" r="r" b="b"/>
              <a:pathLst>
                <a:path w="5400" h="838" extrusionOk="0">
                  <a:moveTo>
                    <a:pt x="3495" y="0"/>
                  </a:moveTo>
                  <a:cubicBezTo>
                    <a:pt x="3349" y="0"/>
                    <a:pt x="3223" y="21"/>
                    <a:pt x="3097" y="21"/>
                  </a:cubicBezTo>
                  <a:cubicBezTo>
                    <a:pt x="2825" y="42"/>
                    <a:pt x="2574" y="105"/>
                    <a:pt x="2302" y="189"/>
                  </a:cubicBezTo>
                  <a:cubicBezTo>
                    <a:pt x="2051" y="231"/>
                    <a:pt x="1779" y="314"/>
                    <a:pt x="1528" y="398"/>
                  </a:cubicBezTo>
                  <a:lnTo>
                    <a:pt x="1549" y="398"/>
                  </a:lnTo>
                  <a:cubicBezTo>
                    <a:pt x="1424" y="440"/>
                    <a:pt x="1298" y="461"/>
                    <a:pt x="1152" y="503"/>
                  </a:cubicBezTo>
                  <a:cubicBezTo>
                    <a:pt x="1089" y="523"/>
                    <a:pt x="1026" y="523"/>
                    <a:pt x="942" y="544"/>
                  </a:cubicBezTo>
                  <a:cubicBezTo>
                    <a:pt x="900" y="544"/>
                    <a:pt x="838" y="565"/>
                    <a:pt x="796" y="565"/>
                  </a:cubicBezTo>
                  <a:cubicBezTo>
                    <a:pt x="775" y="607"/>
                    <a:pt x="712" y="607"/>
                    <a:pt x="670" y="607"/>
                  </a:cubicBezTo>
                  <a:lnTo>
                    <a:pt x="294" y="607"/>
                  </a:lnTo>
                  <a:cubicBezTo>
                    <a:pt x="273" y="565"/>
                    <a:pt x="210" y="565"/>
                    <a:pt x="189" y="544"/>
                  </a:cubicBezTo>
                  <a:cubicBezTo>
                    <a:pt x="168" y="544"/>
                    <a:pt x="105" y="523"/>
                    <a:pt x="84" y="523"/>
                  </a:cubicBezTo>
                  <a:lnTo>
                    <a:pt x="64" y="523"/>
                  </a:lnTo>
                  <a:cubicBezTo>
                    <a:pt x="64" y="544"/>
                    <a:pt x="43" y="544"/>
                    <a:pt x="43" y="544"/>
                  </a:cubicBezTo>
                  <a:cubicBezTo>
                    <a:pt x="1" y="565"/>
                    <a:pt x="1" y="565"/>
                    <a:pt x="1" y="607"/>
                  </a:cubicBezTo>
                  <a:lnTo>
                    <a:pt x="1" y="649"/>
                  </a:lnTo>
                  <a:cubicBezTo>
                    <a:pt x="1" y="691"/>
                    <a:pt x="43" y="691"/>
                    <a:pt x="64" y="712"/>
                  </a:cubicBezTo>
                  <a:cubicBezTo>
                    <a:pt x="147" y="754"/>
                    <a:pt x="210" y="795"/>
                    <a:pt x="294" y="816"/>
                  </a:cubicBezTo>
                  <a:cubicBezTo>
                    <a:pt x="346" y="827"/>
                    <a:pt x="398" y="837"/>
                    <a:pt x="448" y="837"/>
                  </a:cubicBezTo>
                  <a:cubicBezTo>
                    <a:pt x="498" y="837"/>
                    <a:pt x="545" y="827"/>
                    <a:pt x="587" y="795"/>
                  </a:cubicBezTo>
                  <a:lnTo>
                    <a:pt x="691" y="795"/>
                  </a:lnTo>
                  <a:cubicBezTo>
                    <a:pt x="796" y="795"/>
                    <a:pt x="880" y="795"/>
                    <a:pt x="984" y="754"/>
                  </a:cubicBezTo>
                  <a:cubicBezTo>
                    <a:pt x="1047" y="733"/>
                    <a:pt x="1152" y="733"/>
                    <a:pt x="1256" y="712"/>
                  </a:cubicBezTo>
                  <a:cubicBezTo>
                    <a:pt x="1465" y="691"/>
                    <a:pt x="1675" y="628"/>
                    <a:pt x="1863" y="586"/>
                  </a:cubicBezTo>
                  <a:lnTo>
                    <a:pt x="2407" y="419"/>
                  </a:lnTo>
                  <a:lnTo>
                    <a:pt x="2386" y="419"/>
                  </a:lnTo>
                  <a:cubicBezTo>
                    <a:pt x="2491" y="377"/>
                    <a:pt x="2616" y="335"/>
                    <a:pt x="2763" y="314"/>
                  </a:cubicBezTo>
                  <a:cubicBezTo>
                    <a:pt x="2888" y="293"/>
                    <a:pt x="2993" y="293"/>
                    <a:pt x="3097" y="272"/>
                  </a:cubicBezTo>
                  <a:cubicBezTo>
                    <a:pt x="3223" y="231"/>
                    <a:pt x="3349" y="231"/>
                    <a:pt x="3495" y="231"/>
                  </a:cubicBezTo>
                  <a:cubicBezTo>
                    <a:pt x="3704" y="231"/>
                    <a:pt x="3872" y="231"/>
                    <a:pt x="4081" y="272"/>
                  </a:cubicBezTo>
                  <a:cubicBezTo>
                    <a:pt x="4227" y="293"/>
                    <a:pt x="4374" y="314"/>
                    <a:pt x="4499" y="335"/>
                  </a:cubicBezTo>
                  <a:lnTo>
                    <a:pt x="4750" y="419"/>
                  </a:lnTo>
                  <a:cubicBezTo>
                    <a:pt x="4771" y="440"/>
                    <a:pt x="4792" y="440"/>
                    <a:pt x="4813" y="461"/>
                  </a:cubicBezTo>
                  <a:cubicBezTo>
                    <a:pt x="4813" y="503"/>
                    <a:pt x="4855" y="503"/>
                    <a:pt x="4855" y="503"/>
                  </a:cubicBezTo>
                  <a:lnTo>
                    <a:pt x="5001" y="565"/>
                  </a:lnTo>
                  <a:cubicBezTo>
                    <a:pt x="5064" y="607"/>
                    <a:pt x="5127" y="628"/>
                    <a:pt x="5190" y="649"/>
                  </a:cubicBezTo>
                  <a:cubicBezTo>
                    <a:pt x="5190" y="649"/>
                    <a:pt x="5211" y="670"/>
                    <a:pt x="5232" y="670"/>
                  </a:cubicBezTo>
                  <a:lnTo>
                    <a:pt x="5273" y="670"/>
                  </a:lnTo>
                  <a:cubicBezTo>
                    <a:pt x="5315" y="712"/>
                    <a:pt x="5336" y="733"/>
                    <a:pt x="5399" y="754"/>
                  </a:cubicBezTo>
                  <a:cubicBezTo>
                    <a:pt x="5378" y="670"/>
                    <a:pt x="5315" y="607"/>
                    <a:pt x="5273" y="523"/>
                  </a:cubicBezTo>
                  <a:cubicBezTo>
                    <a:pt x="5211" y="461"/>
                    <a:pt x="5169" y="440"/>
                    <a:pt x="5106" y="398"/>
                  </a:cubicBezTo>
                  <a:cubicBezTo>
                    <a:pt x="5022" y="335"/>
                    <a:pt x="4981" y="251"/>
                    <a:pt x="4897" y="231"/>
                  </a:cubicBezTo>
                  <a:cubicBezTo>
                    <a:pt x="4792" y="189"/>
                    <a:pt x="4709" y="147"/>
                    <a:pt x="4604" y="126"/>
                  </a:cubicBezTo>
                  <a:cubicBezTo>
                    <a:pt x="4374" y="84"/>
                    <a:pt x="4123" y="42"/>
                    <a:pt x="3872" y="21"/>
                  </a:cubicBezTo>
                  <a:cubicBezTo>
                    <a:pt x="3746" y="0"/>
                    <a:pt x="3621" y="0"/>
                    <a:pt x="3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1"/>
            <p:cNvSpPr/>
            <p:nvPr/>
          </p:nvSpPr>
          <p:spPr>
            <a:xfrm>
              <a:off x="4151825" y="3695525"/>
              <a:ext cx="2125" cy="1225"/>
            </a:xfrm>
            <a:custGeom>
              <a:avLst/>
              <a:gdLst/>
              <a:ahLst/>
              <a:cxnLst/>
              <a:rect l="l" t="t" r="r" b="b"/>
              <a:pathLst>
                <a:path w="85" h="49" extrusionOk="0">
                  <a:moveTo>
                    <a:pt x="65" y="0"/>
                  </a:moveTo>
                  <a:cubicBezTo>
                    <a:pt x="49" y="0"/>
                    <a:pt x="30" y="15"/>
                    <a:pt x="1" y="30"/>
                  </a:cubicBezTo>
                  <a:cubicBezTo>
                    <a:pt x="28" y="30"/>
                    <a:pt x="38" y="49"/>
                    <a:pt x="47" y="49"/>
                  </a:cubicBezTo>
                  <a:cubicBezTo>
                    <a:pt x="52" y="49"/>
                    <a:pt x="56" y="44"/>
                    <a:pt x="63" y="30"/>
                  </a:cubicBezTo>
                  <a:cubicBezTo>
                    <a:pt x="63" y="30"/>
                    <a:pt x="84" y="30"/>
                    <a:pt x="84" y="9"/>
                  </a:cubicBezTo>
                  <a:cubicBezTo>
                    <a:pt x="78" y="3"/>
                    <a:pt x="72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1"/>
            <p:cNvSpPr/>
            <p:nvPr/>
          </p:nvSpPr>
          <p:spPr>
            <a:xfrm>
              <a:off x="4101075" y="3848475"/>
              <a:ext cx="27250" cy="63850"/>
            </a:xfrm>
            <a:custGeom>
              <a:avLst/>
              <a:gdLst/>
              <a:ahLst/>
              <a:cxnLst/>
              <a:rect l="l" t="t" r="r" b="b"/>
              <a:pathLst>
                <a:path w="1090" h="2554" extrusionOk="0">
                  <a:moveTo>
                    <a:pt x="1" y="1"/>
                  </a:moveTo>
                  <a:lnTo>
                    <a:pt x="1" y="43"/>
                  </a:lnTo>
                  <a:cubicBezTo>
                    <a:pt x="1" y="64"/>
                    <a:pt x="1" y="84"/>
                    <a:pt x="22" y="105"/>
                  </a:cubicBezTo>
                  <a:lnTo>
                    <a:pt x="106" y="189"/>
                  </a:lnTo>
                  <a:cubicBezTo>
                    <a:pt x="147" y="210"/>
                    <a:pt x="168" y="252"/>
                    <a:pt x="231" y="273"/>
                  </a:cubicBezTo>
                  <a:cubicBezTo>
                    <a:pt x="252" y="294"/>
                    <a:pt x="315" y="315"/>
                    <a:pt x="336" y="356"/>
                  </a:cubicBezTo>
                  <a:lnTo>
                    <a:pt x="378" y="398"/>
                  </a:lnTo>
                  <a:cubicBezTo>
                    <a:pt x="419" y="398"/>
                    <a:pt x="419" y="419"/>
                    <a:pt x="440" y="461"/>
                  </a:cubicBezTo>
                  <a:cubicBezTo>
                    <a:pt x="440" y="461"/>
                    <a:pt x="461" y="482"/>
                    <a:pt x="461" y="503"/>
                  </a:cubicBezTo>
                  <a:cubicBezTo>
                    <a:pt x="461" y="524"/>
                    <a:pt x="482" y="524"/>
                    <a:pt x="482" y="566"/>
                  </a:cubicBezTo>
                  <a:cubicBezTo>
                    <a:pt x="482" y="608"/>
                    <a:pt x="524" y="629"/>
                    <a:pt x="524" y="691"/>
                  </a:cubicBezTo>
                  <a:lnTo>
                    <a:pt x="524" y="712"/>
                  </a:lnTo>
                  <a:cubicBezTo>
                    <a:pt x="545" y="796"/>
                    <a:pt x="545" y="901"/>
                    <a:pt x="545" y="984"/>
                  </a:cubicBezTo>
                  <a:lnTo>
                    <a:pt x="545" y="1319"/>
                  </a:lnTo>
                  <a:cubicBezTo>
                    <a:pt x="545" y="1424"/>
                    <a:pt x="566" y="1528"/>
                    <a:pt x="608" y="1633"/>
                  </a:cubicBezTo>
                  <a:cubicBezTo>
                    <a:pt x="629" y="1737"/>
                    <a:pt x="671" y="1821"/>
                    <a:pt x="733" y="1905"/>
                  </a:cubicBezTo>
                  <a:lnTo>
                    <a:pt x="880" y="2135"/>
                  </a:lnTo>
                  <a:cubicBezTo>
                    <a:pt x="922" y="2135"/>
                    <a:pt x="922" y="2156"/>
                    <a:pt x="922" y="2156"/>
                  </a:cubicBezTo>
                  <a:cubicBezTo>
                    <a:pt x="984" y="2281"/>
                    <a:pt x="1047" y="2428"/>
                    <a:pt x="1089" y="2553"/>
                  </a:cubicBezTo>
                  <a:cubicBezTo>
                    <a:pt x="1089" y="2449"/>
                    <a:pt x="1068" y="2365"/>
                    <a:pt x="984" y="2240"/>
                  </a:cubicBezTo>
                  <a:cubicBezTo>
                    <a:pt x="984" y="2135"/>
                    <a:pt x="963" y="2051"/>
                    <a:pt x="943" y="1968"/>
                  </a:cubicBezTo>
                  <a:cubicBezTo>
                    <a:pt x="880" y="1842"/>
                    <a:pt x="838" y="1717"/>
                    <a:pt x="775" y="1549"/>
                  </a:cubicBezTo>
                  <a:lnTo>
                    <a:pt x="775" y="1528"/>
                  </a:lnTo>
                  <a:lnTo>
                    <a:pt x="775" y="1507"/>
                  </a:lnTo>
                  <a:cubicBezTo>
                    <a:pt x="754" y="1465"/>
                    <a:pt x="754" y="1424"/>
                    <a:pt x="754" y="1403"/>
                  </a:cubicBezTo>
                  <a:lnTo>
                    <a:pt x="754" y="1235"/>
                  </a:lnTo>
                  <a:lnTo>
                    <a:pt x="754" y="817"/>
                  </a:lnTo>
                  <a:cubicBezTo>
                    <a:pt x="733" y="691"/>
                    <a:pt x="733" y="524"/>
                    <a:pt x="650" y="398"/>
                  </a:cubicBezTo>
                  <a:cubicBezTo>
                    <a:pt x="629" y="356"/>
                    <a:pt x="587" y="294"/>
                    <a:pt x="545" y="252"/>
                  </a:cubicBezTo>
                  <a:cubicBezTo>
                    <a:pt x="482" y="189"/>
                    <a:pt x="461" y="168"/>
                    <a:pt x="419" y="147"/>
                  </a:cubicBezTo>
                  <a:cubicBezTo>
                    <a:pt x="378" y="105"/>
                    <a:pt x="357" y="105"/>
                    <a:pt x="336" y="84"/>
                  </a:cubicBezTo>
                  <a:cubicBezTo>
                    <a:pt x="273" y="64"/>
                    <a:pt x="231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1"/>
            <p:cNvSpPr/>
            <p:nvPr/>
          </p:nvSpPr>
          <p:spPr>
            <a:xfrm>
              <a:off x="4161250" y="3845400"/>
              <a:ext cx="21475" cy="59600"/>
            </a:xfrm>
            <a:custGeom>
              <a:avLst/>
              <a:gdLst/>
              <a:ahLst/>
              <a:cxnLst/>
              <a:rect l="l" t="t" r="r" b="b"/>
              <a:pathLst>
                <a:path w="859" h="2384" extrusionOk="0">
                  <a:moveTo>
                    <a:pt x="415" y="0"/>
                  </a:moveTo>
                  <a:cubicBezTo>
                    <a:pt x="388" y="0"/>
                    <a:pt x="365" y="12"/>
                    <a:pt x="356" y="40"/>
                  </a:cubicBezTo>
                  <a:cubicBezTo>
                    <a:pt x="335" y="61"/>
                    <a:pt x="335" y="82"/>
                    <a:pt x="335" y="103"/>
                  </a:cubicBezTo>
                  <a:cubicBezTo>
                    <a:pt x="356" y="103"/>
                    <a:pt x="356" y="82"/>
                    <a:pt x="356" y="82"/>
                  </a:cubicBezTo>
                  <a:lnTo>
                    <a:pt x="419" y="82"/>
                  </a:lnTo>
                  <a:lnTo>
                    <a:pt x="440" y="103"/>
                  </a:lnTo>
                  <a:cubicBezTo>
                    <a:pt x="461" y="103"/>
                    <a:pt x="461" y="145"/>
                    <a:pt x="461" y="145"/>
                  </a:cubicBezTo>
                  <a:cubicBezTo>
                    <a:pt x="502" y="145"/>
                    <a:pt x="502" y="166"/>
                    <a:pt x="502" y="166"/>
                  </a:cubicBezTo>
                  <a:cubicBezTo>
                    <a:pt x="523" y="207"/>
                    <a:pt x="523" y="270"/>
                    <a:pt x="544" y="312"/>
                  </a:cubicBezTo>
                  <a:cubicBezTo>
                    <a:pt x="565" y="354"/>
                    <a:pt x="565" y="396"/>
                    <a:pt x="565" y="417"/>
                  </a:cubicBezTo>
                  <a:lnTo>
                    <a:pt x="565" y="500"/>
                  </a:lnTo>
                  <a:lnTo>
                    <a:pt x="565" y="584"/>
                  </a:lnTo>
                  <a:cubicBezTo>
                    <a:pt x="544" y="605"/>
                    <a:pt x="544" y="626"/>
                    <a:pt x="544" y="668"/>
                  </a:cubicBezTo>
                  <a:cubicBezTo>
                    <a:pt x="544" y="689"/>
                    <a:pt x="523" y="710"/>
                    <a:pt x="523" y="731"/>
                  </a:cubicBezTo>
                  <a:cubicBezTo>
                    <a:pt x="461" y="814"/>
                    <a:pt x="440" y="898"/>
                    <a:pt x="398" y="982"/>
                  </a:cubicBezTo>
                  <a:cubicBezTo>
                    <a:pt x="356" y="1003"/>
                    <a:pt x="356" y="1024"/>
                    <a:pt x="335" y="1044"/>
                  </a:cubicBezTo>
                  <a:cubicBezTo>
                    <a:pt x="293" y="1149"/>
                    <a:pt x="230" y="1233"/>
                    <a:pt x="189" y="1337"/>
                  </a:cubicBezTo>
                  <a:cubicBezTo>
                    <a:pt x="126" y="1442"/>
                    <a:pt x="84" y="1547"/>
                    <a:pt x="42" y="1672"/>
                  </a:cubicBezTo>
                  <a:cubicBezTo>
                    <a:pt x="0" y="1923"/>
                    <a:pt x="21" y="2153"/>
                    <a:pt x="42" y="2384"/>
                  </a:cubicBezTo>
                  <a:cubicBezTo>
                    <a:pt x="84" y="2258"/>
                    <a:pt x="105" y="2112"/>
                    <a:pt x="147" y="1965"/>
                  </a:cubicBezTo>
                  <a:cubicBezTo>
                    <a:pt x="147" y="1923"/>
                    <a:pt x="168" y="1840"/>
                    <a:pt x="209" y="1777"/>
                  </a:cubicBezTo>
                  <a:cubicBezTo>
                    <a:pt x="230" y="1756"/>
                    <a:pt x="230" y="1714"/>
                    <a:pt x="251" y="1672"/>
                  </a:cubicBezTo>
                  <a:cubicBezTo>
                    <a:pt x="293" y="1630"/>
                    <a:pt x="314" y="1568"/>
                    <a:pt x="335" y="1547"/>
                  </a:cubicBezTo>
                  <a:cubicBezTo>
                    <a:pt x="440" y="1421"/>
                    <a:pt x="544" y="1296"/>
                    <a:pt x="628" y="1149"/>
                  </a:cubicBezTo>
                  <a:cubicBezTo>
                    <a:pt x="753" y="982"/>
                    <a:pt x="858" y="731"/>
                    <a:pt x="816" y="500"/>
                  </a:cubicBezTo>
                  <a:cubicBezTo>
                    <a:pt x="816" y="417"/>
                    <a:pt x="753" y="312"/>
                    <a:pt x="733" y="249"/>
                  </a:cubicBezTo>
                  <a:cubicBezTo>
                    <a:pt x="691" y="207"/>
                    <a:pt x="670" y="166"/>
                    <a:pt x="649" y="145"/>
                  </a:cubicBezTo>
                  <a:cubicBezTo>
                    <a:pt x="628" y="103"/>
                    <a:pt x="565" y="61"/>
                    <a:pt x="523" y="40"/>
                  </a:cubicBezTo>
                  <a:cubicBezTo>
                    <a:pt x="489" y="17"/>
                    <a:pt x="448" y="0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1"/>
            <p:cNvSpPr/>
            <p:nvPr/>
          </p:nvSpPr>
          <p:spPr>
            <a:xfrm>
              <a:off x="4126725" y="3855800"/>
              <a:ext cx="16750" cy="11550"/>
            </a:xfrm>
            <a:custGeom>
              <a:avLst/>
              <a:gdLst/>
              <a:ahLst/>
              <a:cxnLst/>
              <a:rect l="l" t="t" r="r" b="b"/>
              <a:pathLst>
                <a:path w="670" h="462" extrusionOk="0">
                  <a:moveTo>
                    <a:pt x="461" y="1"/>
                  </a:moveTo>
                  <a:cubicBezTo>
                    <a:pt x="419" y="1"/>
                    <a:pt x="377" y="43"/>
                    <a:pt x="335" y="43"/>
                  </a:cubicBezTo>
                  <a:cubicBezTo>
                    <a:pt x="251" y="63"/>
                    <a:pt x="209" y="84"/>
                    <a:pt x="147" y="105"/>
                  </a:cubicBezTo>
                  <a:cubicBezTo>
                    <a:pt x="63" y="126"/>
                    <a:pt x="21" y="210"/>
                    <a:pt x="0" y="294"/>
                  </a:cubicBezTo>
                  <a:cubicBezTo>
                    <a:pt x="0" y="356"/>
                    <a:pt x="0" y="398"/>
                    <a:pt x="21" y="461"/>
                  </a:cubicBezTo>
                  <a:cubicBezTo>
                    <a:pt x="42" y="461"/>
                    <a:pt x="42" y="461"/>
                    <a:pt x="21" y="419"/>
                  </a:cubicBezTo>
                  <a:lnTo>
                    <a:pt x="21" y="398"/>
                  </a:lnTo>
                  <a:lnTo>
                    <a:pt x="42" y="377"/>
                  </a:lnTo>
                  <a:lnTo>
                    <a:pt x="63" y="356"/>
                  </a:lnTo>
                  <a:cubicBezTo>
                    <a:pt x="84" y="356"/>
                    <a:pt x="84" y="315"/>
                    <a:pt x="126" y="315"/>
                  </a:cubicBezTo>
                  <a:cubicBezTo>
                    <a:pt x="230" y="273"/>
                    <a:pt x="293" y="210"/>
                    <a:pt x="377" y="189"/>
                  </a:cubicBezTo>
                  <a:cubicBezTo>
                    <a:pt x="398" y="189"/>
                    <a:pt x="440" y="168"/>
                    <a:pt x="461" y="168"/>
                  </a:cubicBezTo>
                  <a:lnTo>
                    <a:pt x="565" y="168"/>
                  </a:lnTo>
                  <a:cubicBezTo>
                    <a:pt x="565" y="189"/>
                    <a:pt x="586" y="189"/>
                    <a:pt x="586" y="189"/>
                  </a:cubicBezTo>
                  <a:lnTo>
                    <a:pt x="586" y="210"/>
                  </a:lnTo>
                  <a:lnTo>
                    <a:pt x="586" y="252"/>
                  </a:lnTo>
                  <a:lnTo>
                    <a:pt x="586" y="273"/>
                  </a:lnTo>
                  <a:lnTo>
                    <a:pt x="586" y="294"/>
                  </a:lnTo>
                  <a:lnTo>
                    <a:pt x="649" y="252"/>
                  </a:lnTo>
                  <a:cubicBezTo>
                    <a:pt x="670" y="252"/>
                    <a:pt x="670" y="210"/>
                    <a:pt x="670" y="189"/>
                  </a:cubicBezTo>
                  <a:cubicBezTo>
                    <a:pt x="670" y="147"/>
                    <a:pt x="670" y="105"/>
                    <a:pt x="649" y="84"/>
                  </a:cubicBezTo>
                  <a:cubicBezTo>
                    <a:pt x="628" y="63"/>
                    <a:pt x="628" y="43"/>
                    <a:pt x="586" y="43"/>
                  </a:cubicBezTo>
                  <a:cubicBezTo>
                    <a:pt x="565" y="1"/>
                    <a:pt x="565" y="1"/>
                    <a:pt x="5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1"/>
            <p:cNvSpPr/>
            <p:nvPr/>
          </p:nvSpPr>
          <p:spPr>
            <a:xfrm>
              <a:off x="4205700" y="3858950"/>
              <a:ext cx="9975" cy="9950"/>
            </a:xfrm>
            <a:custGeom>
              <a:avLst/>
              <a:gdLst/>
              <a:ahLst/>
              <a:cxnLst/>
              <a:rect l="l" t="t" r="r" b="b"/>
              <a:pathLst>
                <a:path w="399" h="398" extrusionOk="0">
                  <a:moveTo>
                    <a:pt x="210" y="0"/>
                  </a:moveTo>
                  <a:cubicBezTo>
                    <a:pt x="105" y="0"/>
                    <a:pt x="1" y="84"/>
                    <a:pt x="1" y="189"/>
                  </a:cubicBezTo>
                  <a:cubicBezTo>
                    <a:pt x="1" y="293"/>
                    <a:pt x="84" y="398"/>
                    <a:pt x="189" y="398"/>
                  </a:cubicBezTo>
                  <a:cubicBezTo>
                    <a:pt x="294" y="398"/>
                    <a:pt x="398" y="314"/>
                    <a:pt x="398" y="210"/>
                  </a:cubicBezTo>
                  <a:cubicBezTo>
                    <a:pt x="398" y="105"/>
                    <a:pt x="315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1"/>
            <p:cNvSpPr/>
            <p:nvPr/>
          </p:nvSpPr>
          <p:spPr>
            <a:xfrm>
              <a:off x="4206750" y="3951525"/>
              <a:ext cx="14675" cy="16775"/>
            </a:xfrm>
            <a:custGeom>
              <a:avLst/>
              <a:gdLst/>
              <a:ahLst/>
              <a:cxnLst/>
              <a:rect l="l" t="t" r="r" b="b"/>
              <a:pathLst>
                <a:path w="587" h="671" extrusionOk="0">
                  <a:moveTo>
                    <a:pt x="252" y="1"/>
                  </a:moveTo>
                  <a:cubicBezTo>
                    <a:pt x="210" y="22"/>
                    <a:pt x="168" y="22"/>
                    <a:pt x="147" y="43"/>
                  </a:cubicBezTo>
                  <a:cubicBezTo>
                    <a:pt x="84" y="84"/>
                    <a:pt x="42" y="126"/>
                    <a:pt x="42" y="189"/>
                  </a:cubicBezTo>
                  <a:cubicBezTo>
                    <a:pt x="1" y="252"/>
                    <a:pt x="1" y="315"/>
                    <a:pt x="42" y="398"/>
                  </a:cubicBezTo>
                  <a:cubicBezTo>
                    <a:pt x="63" y="461"/>
                    <a:pt x="147" y="524"/>
                    <a:pt x="210" y="545"/>
                  </a:cubicBezTo>
                  <a:cubicBezTo>
                    <a:pt x="237" y="545"/>
                    <a:pt x="256" y="549"/>
                    <a:pt x="274" y="553"/>
                  </a:cubicBezTo>
                  <a:lnTo>
                    <a:pt x="274" y="553"/>
                  </a:lnTo>
                  <a:cubicBezTo>
                    <a:pt x="273" y="551"/>
                    <a:pt x="273" y="548"/>
                    <a:pt x="273" y="545"/>
                  </a:cubicBezTo>
                  <a:cubicBezTo>
                    <a:pt x="231" y="503"/>
                    <a:pt x="231" y="461"/>
                    <a:pt x="210" y="440"/>
                  </a:cubicBezTo>
                  <a:lnTo>
                    <a:pt x="210" y="419"/>
                  </a:lnTo>
                  <a:lnTo>
                    <a:pt x="210" y="398"/>
                  </a:lnTo>
                  <a:lnTo>
                    <a:pt x="210" y="356"/>
                  </a:lnTo>
                  <a:lnTo>
                    <a:pt x="210" y="315"/>
                  </a:lnTo>
                  <a:lnTo>
                    <a:pt x="210" y="294"/>
                  </a:lnTo>
                  <a:lnTo>
                    <a:pt x="231" y="252"/>
                  </a:lnTo>
                  <a:lnTo>
                    <a:pt x="273" y="231"/>
                  </a:lnTo>
                  <a:lnTo>
                    <a:pt x="294" y="210"/>
                  </a:lnTo>
                  <a:cubicBezTo>
                    <a:pt x="294" y="168"/>
                    <a:pt x="314" y="168"/>
                    <a:pt x="314" y="168"/>
                  </a:cubicBezTo>
                  <a:cubicBezTo>
                    <a:pt x="335" y="147"/>
                    <a:pt x="335" y="147"/>
                    <a:pt x="377" y="147"/>
                  </a:cubicBezTo>
                  <a:lnTo>
                    <a:pt x="524" y="147"/>
                  </a:lnTo>
                  <a:lnTo>
                    <a:pt x="566" y="168"/>
                  </a:lnTo>
                  <a:cubicBezTo>
                    <a:pt x="586" y="168"/>
                    <a:pt x="586" y="210"/>
                    <a:pt x="586" y="210"/>
                  </a:cubicBezTo>
                  <a:lnTo>
                    <a:pt x="586" y="147"/>
                  </a:lnTo>
                  <a:cubicBezTo>
                    <a:pt x="586" y="126"/>
                    <a:pt x="586" y="105"/>
                    <a:pt x="566" y="64"/>
                  </a:cubicBezTo>
                  <a:cubicBezTo>
                    <a:pt x="503" y="22"/>
                    <a:pt x="419" y="1"/>
                    <a:pt x="377" y="1"/>
                  </a:cubicBezTo>
                  <a:close/>
                  <a:moveTo>
                    <a:pt x="274" y="553"/>
                  </a:moveTo>
                  <a:lnTo>
                    <a:pt x="274" y="553"/>
                  </a:lnTo>
                  <a:cubicBezTo>
                    <a:pt x="278" y="567"/>
                    <a:pt x="294" y="572"/>
                    <a:pt x="294" y="608"/>
                  </a:cubicBezTo>
                  <a:cubicBezTo>
                    <a:pt x="314" y="628"/>
                    <a:pt x="314" y="649"/>
                    <a:pt x="335" y="649"/>
                  </a:cubicBezTo>
                  <a:lnTo>
                    <a:pt x="339" y="651"/>
                  </a:lnTo>
                  <a:lnTo>
                    <a:pt x="339" y="651"/>
                  </a:lnTo>
                  <a:lnTo>
                    <a:pt x="356" y="566"/>
                  </a:lnTo>
                  <a:cubicBezTo>
                    <a:pt x="320" y="566"/>
                    <a:pt x="298" y="559"/>
                    <a:pt x="274" y="553"/>
                  </a:cubicBezTo>
                  <a:close/>
                  <a:moveTo>
                    <a:pt x="339" y="651"/>
                  </a:moveTo>
                  <a:lnTo>
                    <a:pt x="335" y="670"/>
                  </a:lnTo>
                  <a:lnTo>
                    <a:pt x="377" y="670"/>
                  </a:lnTo>
                  <a:lnTo>
                    <a:pt x="339" y="6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1"/>
            <p:cNvSpPr/>
            <p:nvPr/>
          </p:nvSpPr>
          <p:spPr>
            <a:xfrm>
              <a:off x="4091675" y="3928300"/>
              <a:ext cx="17275" cy="25675"/>
            </a:xfrm>
            <a:custGeom>
              <a:avLst/>
              <a:gdLst/>
              <a:ahLst/>
              <a:cxnLst/>
              <a:rect l="l" t="t" r="r" b="b"/>
              <a:pathLst>
                <a:path w="691" h="1027" extrusionOk="0">
                  <a:moveTo>
                    <a:pt x="691" y="909"/>
                  </a:moveTo>
                  <a:cubicBezTo>
                    <a:pt x="657" y="909"/>
                    <a:pt x="651" y="922"/>
                    <a:pt x="638" y="928"/>
                  </a:cubicBezTo>
                  <a:lnTo>
                    <a:pt x="638" y="928"/>
                  </a:lnTo>
                  <a:cubicBezTo>
                    <a:pt x="652" y="925"/>
                    <a:pt x="668" y="920"/>
                    <a:pt x="691" y="909"/>
                  </a:cubicBezTo>
                  <a:close/>
                  <a:moveTo>
                    <a:pt x="297" y="0"/>
                  </a:moveTo>
                  <a:cubicBezTo>
                    <a:pt x="280" y="0"/>
                    <a:pt x="264" y="3"/>
                    <a:pt x="251" y="9"/>
                  </a:cubicBezTo>
                  <a:cubicBezTo>
                    <a:pt x="189" y="30"/>
                    <a:pt x="189" y="30"/>
                    <a:pt x="168" y="72"/>
                  </a:cubicBezTo>
                  <a:lnTo>
                    <a:pt x="105" y="114"/>
                  </a:lnTo>
                  <a:cubicBezTo>
                    <a:pt x="84" y="135"/>
                    <a:pt x="84" y="197"/>
                    <a:pt x="63" y="218"/>
                  </a:cubicBezTo>
                  <a:cubicBezTo>
                    <a:pt x="0" y="302"/>
                    <a:pt x="0" y="407"/>
                    <a:pt x="0" y="511"/>
                  </a:cubicBezTo>
                  <a:cubicBezTo>
                    <a:pt x="21" y="595"/>
                    <a:pt x="21" y="700"/>
                    <a:pt x="63" y="762"/>
                  </a:cubicBezTo>
                  <a:cubicBezTo>
                    <a:pt x="84" y="846"/>
                    <a:pt x="147" y="930"/>
                    <a:pt x="210" y="972"/>
                  </a:cubicBezTo>
                  <a:cubicBezTo>
                    <a:pt x="243" y="1005"/>
                    <a:pt x="283" y="1027"/>
                    <a:pt x="322" y="1027"/>
                  </a:cubicBezTo>
                  <a:cubicBezTo>
                    <a:pt x="356" y="1027"/>
                    <a:pt x="390" y="1010"/>
                    <a:pt x="419" y="972"/>
                  </a:cubicBezTo>
                  <a:lnTo>
                    <a:pt x="461" y="972"/>
                  </a:lnTo>
                  <a:cubicBezTo>
                    <a:pt x="503" y="972"/>
                    <a:pt x="523" y="972"/>
                    <a:pt x="586" y="951"/>
                  </a:cubicBezTo>
                  <a:cubicBezTo>
                    <a:pt x="607" y="951"/>
                    <a:pt x="607" y="930"/>
                    <a:pt x="628" y="930"/>
                  </a:cubicBezTo>
                  <a:cubicBezTo>
                    <a:pt x="632" y="930"/>
                    <a:pt x="636" y="929"/>
                    <a:pt x="638" y="928"/>
                  </a:cubicBezTo>
                  <a:lnTo>
                    <a:pt x="638" y="928"/>
                  </a:lnTo>
                  <a:cubicBezTo>
                    <a:pt x="627" y="930"/>
                    <a:pt x="617" y="930"/>
                    <a:pt x="607" y="930"/>
                  </a:cubicBezTo>
                  <a:lnTo>
                    <a:pt x="419" y="930"/>
                  </a:lnTo>
                  <a:cubicBezTo>
                    <a:pt x="398" y="930"/>
                    <a:pt x="398" y="909"/>
                    <a:pt x="377" y="909"/>
                  </a:cubicBezTo>
                  <a:cubicBezTo>
                    <a:pt x="356" y="909"/>
                    <a:pt x="356" y="867"/>
                    <a:pt x="314" y="867"/>
                  </a:cubicBezTo>
                  <a:cubicBezTo>
                    <a:pt x="293" y="867"/>
                    <a:pt x="293" y="867"/>
                    <a:pt x="272" y="846"/>
                  </a:cubicBezTo>
                  <a:lnTo>
                    <a:pt x="251" y="825"/>
                  </a:lnTo>
                  <a:cubicBezTo>
                    <a:pt x="251" y="804"/>
                    <a:pt x="210" y="804"/>
                    <a:pt x="210" y="762"/>
                  </a:cubicBezTo>
                  <a:cubicBezTo>
                    <a:pt x="189" y="762"/>
                    <a:pt x="189" y="741"/>
                    <a:pt x="189" y="741"/>
                  </a:cubicBezTo>
                  <a:cubicBezTo>
                    <a:pt x="168" y="741"/>
                    <a:pt x="168" y="721"/>
                    <a:pt x="168" y="700"/>
                  </a:cubicBezTo>
                  <a:cubicBezTo>
                    <a:pt x="126" y="616"/>
                    <a:pt x="126" y="532"/>
                    <a:pt x="105" y="449"/>
                  </a:cubicBezTo>
                  <a:lnTo>
                    <a:pt x="105" y="323"/>
                  </a:lnTo>
                  <a:lnTo>
                    <a:pt x="105" y="239"/>
                  </a:lnTo>
                  <a:cubicBezTo>
                    <a:pt x="126" y="218"/>
                    <a:pt x="126" y="197"/>
                    <a:pt x="126" y="176"/>
                  </a:cubicBezTo>
                  <a:cubicBezTo>
                    <a:pt x="168" y="176"/>
                    <a:pt x="168" y="135"/>
                    <a:pt x="168" y="135"/>
                  </a:cubicBezTo>
                  <a:cubicBezTo>
                    <a:pt x="189" y="135"/>
                    <a:pt x="189" y="114"/>
                    <a:pt x="189" y="114"/>
                  </a:cubicBezTo>
                  <a:lnTo>
                    <a:pt x="251" y="72"/>
                  </a:lnTo>
                  <a:cubicBezTo>
                    <a:pt x="251" y="30"/>
                    <a:pt x="272" y="30"/>
                    <a:pt x="272" y="30"/>
                  </a:cubicBezTo>
                  <a:lnTo>
                    <a:pt x="419" y="30"/>
                  </a:lnTo>
                  <a:cubicBezTo>
                    <a:pt x="389" y="15"/>
                    <a:pt x="339" y="0"/>
                    <a:pt x="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1"/>
            <p:cNvSpPr/>
            <p:nvPr/>
          </p:nvSpPr>
          <p:spPr>
            <a:xfrm>
              <a:off x="4197325" y="3738100"/>
              <a:ext cx="8925" cy="9025"/>
            </a:xfrm>
            <a:custGeom>
              <a:avLst/>
              <a:gdLst/>
              <a:ahLst/>
              <a:cxnLst/>
              <a:rect l="l" t="t" r="r" b="b"/>
              <a:pathLst>
                <a:path w="357" h="361" extrusionOk="0">
                  <a:moveTo>
                    <a:pt x="168" y="1"/>
                  </a:moveTo>
                  <a:cubicBezTo>
                    <a:pt x="147" y="1"/>
                    <a:pt x="147" y="22"/>
                    <a:pt x="126" y="22"/>
                  </a:cubicBezTo>
                  <a:cubicBezTo>
                    <a:pt x="106" y="22"/>
                    <a:pt x="64" y="64"/>
                    <a:pt x="43" y="85"/>
                  </a:cubicBezTo>
                  <a:cubicBezTo>
                    <a:pt x="43" y="106"/>
                    <a:pt x="22" y="106"/>
                    <a:pt x="22" y="126"/>
                  </a:cubicBezTo>
                  <a:cubicBezTo>
                    <a:pt x="1" y="189"/>
                    <a:pt x="1" y="210"/>
                    <a:pt x="1" y="273"/>
                  </a:cubicBezTo>
                  <a:cubicBezTo>
                    <a:pt x="19" y="309"/>
                    <a:pt x="53" y="361"/>
                    <a:pt x="102" y="361"/>
                  </a:cubicBezTo>
                  <a:cubicBezTo>
                    <a:pt x="110" y="361"/>
                    <a:pt x="118" y="359"/>
                    <a:pt x="126" y="357"/>
                  </a:cubicBezTo>
                  <a:cubicBezTo>
                    <a:pt x="147" y="315"/>
                    <a:pt x="189" y="315"/>
                    <a:pt x="231" y="294"/>
                  </a:cubicBezTo>
                  <a:cubicBezTo>
                    <a:pt x="231" y="273"/>
                    <a:pt x="189" y="273"/>
                    <a:pt x="189" y="273"/>
                  </a:cubicBezTo>
                  <a:lnTo>
                    <a:pt x="147" y="273"/>
                  </a:lnTo>
                  <a:lnTo>
                    <a:pt x="147" y="252"/>
                  </a:lnTo>
                  <a:cubicBezTo>
                    <a:pt x="147" y="252"/>
                    <a:pt x="168" y="210"/>
                    <a:pt x="168" y="189"/>
                  </a:cubicBezTo>
                  <a:cubicBezTo>
                    <a:pt x="168" y="168"/>
                    <a:pt x="168" y="168"/>
                    <a:pt x="189" y="126"/>
                  </a:cubicBezTo>
                  <a:lnTo>
                    <a:pt x="231" y="106"/>
                  </a:lnTo>
                  <a:cubicBezTo>
                    <a:pt x="231" y="85"/>
                    <a:pt x="252" y="85"/>
                    <a:pt x="252" y="85"/>
                  </a:cubicBezTo>
                  <a:cubicBezTo>
                    <a:pt x="252" y="64"/>
                    <a:pt x="273" y="64"/>
                    <a:pt x="273" y="64"/>
                  </a:cubicBezTo>
                  <a:lnTo>
                    <a:pt x="357" y="64"/>
                  </a:lnTo>
                  <a:cubicBezTo>
                    <a:pt x="336" y="22"/>
                    <a:pt x="273" y="1"/>
                    <a:pt x="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1"/>
            <p:cNvSpPr/>
            <p:nvPr/>
          </p:nvSpPr>
          <p:spPr>
            <a:xfrm>
              <a:off x="4176400" y="3752750"/>
              <a:ext cx="60725" cy="22425"/>
            </a:xfrm>
            <a:custGeom>
              <a:avLst/>
              <a:gdLst/>
              <a:ahLst/>
              <a:cxnLst/>
              <a:rect l="l" t="t" r="r" b="b"/>
              <a:pathLst>
                <a:path w="2429" h="897" extrusionOk="0">
                  <a:moveTo>
                    <a:pt x="2428" y="1"/>
                  </a:moveTo>
                  <a:lnTo>
                    <a:pt x="2428" y="1"/>
                  </a:lnTo>
                  <a:cubicBezTo>
                    <a:pt x="2422" y="8"/>
                    <a:pt x="2416" y="16"/>
                    <a:pt x="2410" y="23"/>
                  </a:cubicBezTo>
                  <a:lnTo>
                    <a:pt x="2410" y="23"/>
                  </a:lnTo>
                  <a:cubicBezTo>
                    <a:pt x="2422" y="17"/>
                    <a:pt x="2428" y="12"/>
                    <a:pt x="2428" y="1"/>
                  </a:cubicBezTo>
                  <a:close/>
                  <a:moveTo>
                    <a:pt x="2410" y="23"/>
                  </a:moveTo>
                  <a:cubicBezTo>
                    <a:pt x="2399" y="28"/>
                    <a:pt x="2385" y="33"/>
                    <a:pt x="2365" y="43"/>
                  </a:cubicBezTo>
                  <a:cubicBezTo>
                    <a:pt x="2365" y="84"/>
                    <a:pt x="2344" y="84"/>
                    <a:pt x="2324" y="105"/>
                  </a:cubicBezTo>
                  <a:cubicBezTo>
                    <a:pt x="2321" y="111"/>
                    <a:pt x="2318" y="116"/>
                    <a:pt x="2314" y="121"/>
                  </a:cubicBezTo>
                  <a:lnTo>
                    <a:pt x="2314" y="121"/>
                  </a:lnTo>
                  <a:cubicBezTo>
                    <a:pt x="2348" y="91"/>
                    <a:pt x="2380" y="58"/>
                    <a:pt x="2410" y="23"/>
                  </a:cubicBezTo>
                  <a:close/>
                  <a:moveTo>
                    <a:pt x="2314" y="121"/>
                  </a:moveTo>
                  <a:cubicBezTo>
                    <a:pt x="2280" y="152"/>
                    <a:pt x="2244" y="180"/>
                    <a:pt x="2207" y="205"/>
                  </a:cubicBezTo>
                  <a:lnTo>
                    <a:pt x="2207" y="205"/>
                  </a:lnTo>
                  <a:cubicBezTo>
                    <a:pt x="2243" y="186"/>
                    <a:pt x="2290" y="154"/>
                    <a:pt x="2314" y="121"/>
                  </a:cubicBezTo>
                  <a:close/>
                  <a:moveTo>
                    <a:pt x="2207" y="205"/>
                  </a:moveTo>
                  <a:cubicBezTo>
                    <a:pt x="2204" y="207"/>
                    <a:pt x="2201" y="209"/>
                    <a:pt x="2198" y="210"/>
                  </a:cubicBezTo>
                  <a:lnTo>
                    <a:pt x="2031" y="294"/>
                  </a:lnTo>
                  <a:cubicBezTo>
                    <a:pt x="1905" y="356"/>
                    <a:pt x="1800" y="419"/>
                    <a:pt x="1675" y="461"/>
                  </a:cubicBezTo>
                  <a:cubicBezTo>
                    <a:pt x="1591" y="503"/>
                    <a:pt x="1487" y="524"/>
                    <a:pt x="1403" y="545"/>
                  </a:cubicBezTo>
                  <a:cubicBezTo>
                    <a:pt x="1215" y="608"/>
                    <a:pt x="1005" y="628"/>
                    <a:pt x="838" y="670"/>
                  </a:cubicBezTo>
                  <a:cubicBezTo>
                    <a:pt x="733" y="691"/>
                    <a:pt x="650" y="733"/>
                    <a:pt x="545" y="754"/>
                  </a:cubicBezTo>
                  <a:cubicBezTo>
                    <a:pt x="440" y="775"/>
                    <a:pt x="357" y="775"/>
                    <a:pt x="252" y="817"/>
                  </a:cubicBezTo>
                  <a:cubicBezTo>
                    <a:pt x="168" y="838"/>
                    <a:pt x="127" y="838"/>
                    <a:pt x="64" y="838"/>
                  </a:cubicBezTo>
                  <a:lnTo>
                    <a:pt x="1" y="838"/>
                  </a:lnTo>
                  <a:cubicBezTo>
                    <a:pt x="90" y="867"/>
                    <a:pt x="179" y="897"/>
                    <a:pt x="290" y="897"/>
                  </a:cubicBezTo>
                  <a:cubicBezTo>
                    <a:pt x="335" y="897"/>
                    <a:pt x="385" y="892"/>
                    <a:pt x="440" y="880"/>
                  </a:cubicBezTo>
                  <a:cubicBezTo>
                    <a:pt x="691" y="880"/>
                    <a:pt x="963" y="817"/>
                    <a:pt x="1194" y="754"/>
                  </a:cubicBezTo>
                  <a:cubicBezTo>
                    <a:pt x="1298" y="733"/>
                    <a:pt x="1424" y="712"/>
                    <a:pt x="1528" y="649"/>
                  </a:cubicBezTo>
                  <a:cubicBezTo>
                    <a:pt x="1633" y="587"/>
                    <a:pt x="1717" y="545"/>
                    <a:pt x="1821" y="503"/>
                  </a:cubicBezTo>
                  <a:lnTo>
                    <a:pt x="2135" y="252"/>
                  </a:lnTo>
                  <a:cubicBezTo>
                    <a:pt x="2159" y="237"/>
                    <a:pt x="2183" y="222"/>
                    <a:pt x="2207" y="2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1"/>
            <p:cNvSpPr/>
            <p:nvPr/>
          </p:nvSpPr>
          <p:spPr>
            <a:xfrm>
              <a:off x="4093250" y="3752750"/>
              <a:ext cx="16225" cy="9975"/>
            </a:xfrm>
            <a:custGeom>
              <a:avLst/>
              <a:gdLst/>
              <a:ahLst/>
              <a:cxnLst/>
              <a:rect l="l" t="t" r="r" b="b"/>
              <a:pathLst>
                <a:path w="649" h="399" extrusionOk="0">
                  <a:moveTo>
                    <a:pt x="0" y="1"/>
                  </a:moveTo>
                  <a:cubicBezTo>
                    <a:pt x="42" y="43"/>
                    <a:pt x="105" y="105"/>
                    <a:pt x="147" y="126"/>
                  </a:cubicBezTo>
                  <a:cubicBezTo>
                    <a:pt x="209" y="147"/>
                    <a:pt x="230" y="168"/>
                    <a:pt x="272" y="210"/>
                  </a:cubicBezTo>
                  <a:cubicBezTo>
                    <a:pt x="398" y="252"/>
                    <a:pt x="460" y="315"/>
                    <a:pt x="565" y="336"/>
                  </a:cubicBezTo>
                  <a:cubicBezTo>
                    <a:pt x="607" y="336"/>
                    <a:pt x="607" y="356"/>
                    <a:pt x="649" y="398"/>
                  </a:cubicBezTo>
                  <a:cubicBezTo>
                    <a:pt x="649" y="398"/>
                    <a:pt x="628" y="356"/>
                    <a:pt x="649" y="336"/>
                  </a:cubicBezTo>
                  <a:cubicBezTo>
                    <a:pt x="565" y="294"/>
                    <a:pt x="523" y="252"/>
                    <a:pt x="460" y="231"/>
                  </a:cubicBezTo>
                  <a:cubicBezTo>
                    <a:pt x="377" y="210"/>
                    <a:pt x="335" y="147"/>
                    <a:pt x="251" y="126"/>
                  </a:cubicBezTo>
                  <a:cubicBezTo>
                    <a:pt x="147" y="64"/>
                    <a:pt x="63" y="4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1"/>
            <p:cNvSpPr/>
            <p:nvPr/>
          </p:nvSpPr>
          <p:spPr>
            <a:xfrm>
              <a:off x="4209900" y="3697825"/>
              <a:ext cx="19375" cy="13100"/>
            </a:xfrm>
            <a:custGeom>
              <a:avLst/>
              <a:gdLst/>
              <a:ahLst/>
              <a:cxnLst/>
              <a:rect l="l" t="t" r="r" b="b"/>
              <a:pathLst>
                <a:path w="775" h="524" extrusionOk="0">
                  <a:moveTo>
                    <a:pt x="460" y="1"/>
                  </a:moveTo>
                  <a:cubicBezTo>
                    <a:pt x="356" y="1"/>
                    <a:pt x="251" y="22"/>
                    <a:pt x="168" y="84"/>
                  </a:cubicBezTo>
                  <a:cubicBezTo>
                    <a:pt x="84" y="126"/>
                    <a:pt x="0" y="231"/>
                    <a:pt x="42" y="336"/>
                  </a:cubicBezTo>
                  <a:cubicBezTo>
                    <a:pt x="63" y="440"/>
                    <a:pt x="168" y="524"/>
                    <a:pt x="251" y="524"/>
                  </a:cubicBezTo>
                  <a:cubicBezTo>
                    <a:pt x="293" y="524"/>
                    <a:pt x="356" y="524"/>
                    <a:pt x="398" y="461"/>
                  </a:cubicBezTo>
                  <a:cubicBezTo>
                    <a:pt x="419" y="440"/>
                    <a:pt x="419" y="419"/>
                    <a:pt x="460" y="356"/>
                  </a:cubicBezTo>
                  <a:lnTo>
                    <a:pt x="419" y="336"/>
                  </a:lnTo>
                  <a:cubicBezTo>
                    <a:pt x="377" y="315"/>
                    <a:pt x="356" y="315"/>
                    <a:pt x="293" y="294"/>
                  </a:cubicBezTo>
                  <a:lnTo>
                    <a:pt x="314" y="252"/>
                  </a:lnTo>
                  <a:cubicBezTo>
                    <a:pt x="356" y="231"/>
                    <a:pt x="377" y="231"/>
                    <a:pt x="398" y="210"/>
                  </a:cubicBezTo>
                  <a:cubicBezTo>
                    <a:pt x="419" y="210"/>
                    <a:pt x="460" y="189"/>
                    <a:pt x="481" y="189"/>
                  </a:cubicBezTo>
                  <a:cubicBezTo>
                    <a:pt x="481" y="147"/>
                    <a:pt x="502" y="147"/>
                    <a:pt x="523" y="147"/>
                  </a:cubicBezTo>
                  <a:lnTo>
                    <a:pt x="774" y="147"/>
                  </a:lnTo>
                  <a:lnTo>
                    <a:pt x="774" y="126"/>
                  </a:lnTo>
                  <a:cubicBezTo>
                    <a:pt x="753" y="126"/>
                    <a:pt x="753" y="105"/>
                    <a:pt x="712" y="84"/>
                  </a:cubicBezTo>
                  <a:cubicBezTo>
                    <a:pt x="649" y="22"/>
                    <a:pt x="565" y="1"/>
                    <a:pt x="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1"/>
            <p:cNvSpPr/>
            <p:nvPr/>
          </p:nvSpPr>
          <p:spPr>
            <a:xfrm>
              <a:off x="4039875" y="3575425"/>
              <a:ext cx="7875" cy="45025"/>
            </a:xfrm>
            <a:custGeom>
              <a:avLst/>
              <a:gdLst/>
              <a:ahLst/>
              <a:cxnLst/>
              <a:rect l="l" t="t" r="r" b="b"/>
              <a:pathLst>
                <a:path w="315" h="1801" extrusionOk="0">
                  <a:moveTo>
                    <a:pt x="273" y="1"/>
                  </a:moveTo>
                  <a:cubicBezTo>
                    <a:pt x="252" y="1"/>
                    <a:pt x="231" y="63"/>
                    <a:pt x="231" y="63"/>
                  </a:cubicBezTo>
                  <a:cubicBezTo>
                    <a:pt x="189" y="84"/>
                    <a:pt x="168" y="105"/>
                    <a:pt x="168" y="126"/>
                  </a:cubicBezTo>
                  <a:cubicBezTo>
                    <a:pt x="147" y="189"/>
                    <a:pt x="147" y="210"/>
                    <a:pt x="126" y="273"/>
                  </a:cubicBezTo>
                  <a:cubicBezTo>
                    <a:pt x="85" y="335"/>
                    <a:pt x="85" y="419"/>
                    <a:pt x="64" y="503"/>
                  </a:cubicBezTo>
                  <a:cubicBezTo>
                    <a:pt x="64" y="566"/>
                    <a:pt x="43" y="649"/>
                    <a:pt x="43" y="733"/>
                  </a:cubicBezTo>
                  <a:cubicBezTo>
                    <a:pt x="1" y="921"/>
                    <a:pt x="1" y="1068"/>
                    <a:pt x="43" y="1235"/>
                  </a:cubicBezTo>
                  <a:cubicBezTo>
                    <a:pt x="43" y="1444"/>
                    <a:pt x="85" y="1612"/>
                    <a:pt x="126" y="1800"/>
                  </a:cubicBezTo>
                  <a:cubicBezTo>
                    <a:pt x="126" y="1570"/>
                    <a:pt x="126" y="1319"/>
                    <a:pt x="189" y="1047"/>
                  </a:cubicBezTo>
                  <a:cubicBezTo>
                    <a:pt x="189" y="921"/>
                    <a:pt x="210" y="817"/>
                    <a:pt x="210" y="712"/>
                  </a:cubicBezTo>
                  <a:cubicBezTo>
                    <a:pt x="210" y="607"/>
                    <a:pt x="252" y="503"/>
                    <a:pt x="252" y="398"/>
                  </a:cubicBezTo>
                  <a:cubicBezTo>
                    <a:pt x="273" y="294"/>
                    <a:pt x="273" y="189"/>
                    <a:pt x="294" y="105"/>
                  </a:cubicBezTo>
                  <a:cubicBezTo>
                    <a:pt x="294" y="84"/>
                    <a:pt x="315" y="63"/>
                    <a:pt x="315" y="22"/>
                  </a:cubicBezTo>
                  <a:lnTo>
                    <a:pt x="3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1"/>
            <p:cNvSpPr/>
            <p:nvPr/>
          </p:nvSpPr>
          <p:spPr>
            <a:xfrm>
              <a:off x="4049300" y="3585900"/>
              <a:ext cx="6825" cy="30350"/>
            </a:xfrm>
            <a:custGeom>
              <a:avLst/>
              <a:gdLst/>
              <a:ahLst/>
              <a:cxnLst/>
              <a:rect l="l" t="t" r="r" b="b"/>
              <a:pathLst>
                <a:path w="273" h="1214" extrusionOk="0">
                  <a:moveTo>
                    <a:pt x="210" y="0"/>
                  </a:moveTo>
                  <a:cubicBezTo>
                    <a:pt x="189" y="21"/>
                    <a:pt x="147" y="63"/>
                    <a:pt x="147" y="84"/>
                  </a:cubicBezTo>
                  <a:cubicBezTo>
                    <a:pt x="105" y="188"/>
                    <a:pt x="84" y="314"/>
                    <a:pt x="63" y="419"/>
                  </a:cubicBezTo>
                  <a:cubicBezTo>
                    <a:pt x="1" y="523"/>
                    <a:pt x="1" y="649"/>
                    <a:pt x="1" y="795"/>
                  </a:cubicBezTo>
                  <a:lnTo>
                    <a:pt x="1" y="963"/>
                  </a:lnTo>
                  <a:cubicBezTo>
                    <a:pt x="21" y="1046"/>
                    <a:pt x="21" y="1130"/>
                    <a:pt x="63" y="1214"/>
                  </a:cubicBezTo>
                  <a:cubicBezTo>
                    <a:pt x="63" y="1109"/>
                    <a:pt x="84" y="1025"/>
                    <a:pt x="105" y="942"/>
                  </a:cubicBezTo>
                  <a:cubicBezTo>
                    <a:pt x="126" y="900"/>
                    <a:pt x="126" y="837"/>
                    <a:pt x="126" y="795"/>
                  </a:cubicBezTo>
                  <a:cubicBezTo>
                    <a:pt x="126" y="732"/>
                    <a:pt x="147" y="691"/>
                    <a:pt x="147" y="628"/>
                  </a:cubicBezTo>
                  <a:cubicBezTo>
                    <a:pt x="189" y="586"/>
                    <a:pt x="189" y="523"/>
                    <a:pt x="189" y="481"/>
                  </a:cubicBezTo>
                  <a:cubicBezTo>
                    <a:pt x="210" y="419"/>
                    <a:pt x="210" y="377"/>
                    <a:pt x="210" y="314"/>
                  </a:cubicBezTo>
                  <a:cubicBezTo>
                    <a:pt x="231" y="293"/>
                    <a:pt x="231" y="230"/>
                    <a:pt x="231" y="188"/>
                  </a:cubicBezTo>
                  <a:cubicBezTo>
                    <a:pt x="231" y="126"/>
                    <a:pt x="231" y="84"/>
                    <a:pt x="273" y="21"/>
                  </a:cubicBezTo>
                  <a:lnTo>
                    <a:pt x="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1"/>
            <p:cNvSpPr/>
            <p:nvPr/>
          </p:nvSpPr>
          <p:spPr>
            <a:xfrm>
              <a:off x="4058725" y="3585750"/>
              <a:ext cx="3675" cy="16375"/>
            </a:xfrm>
            <a:custGeom>
              <a:avLst/>
              <a:gdLst/>
              <a:ahLst/>
              <a:cxnLst/>
              <a:rect l="l" t="t" r="r" b="b"/>
              <a:pathLst>
                <a:path w="147" h="655" extrusionOk="0">
                  <a:moveTo>
                    <a:pt x="134" y="0"/>
                  </a:moveTo>
                  <a:cubicBezTo>
                    <a:pt x="118" y="0"/>
                    <a:pt x="105" y="27"/>
                    <a:pt x="105" y="27"/>
                  </a:cubicBezTo>
                  <a:cubicBezTo>
                    <a:pt x="63" y="69"/>
                    <a:pt x="63" y="111"/>
                    <a:pt x="42" y="132"/>
                  </a:cubicBezTo>
                  <a:cubicBezTo>
                    <a:pt x="42" y="153"/>
                    <a:pt x="21" y="194"/>
                    <a:pt x="21" y="215"/>
                  </a:cubicBezTo>
                  <a:cubicBezTo>
                    <a:pt x="0" y="383"/>
                    <a:pt x="0" y="508"/>
                    <a:pt x="21" y="655"/>
                  </a:cubicBezTo>
                  <a:cubicBezTo>
                    <a:pt x="42" y="613"/>
                    <a:pt x="42" y="529"/>
                    <a:pt x="84" y="425"/>
                  </a:cubicBezTo>
                  <a:cubicBezTo>
                    <a:pt x="84" y="383"/>
                    <a:pt x="126" y="320"/>
                    <a:pt x="126" y="278"/>
                  </a:cubicBezTo>
                  <a:lnTo>
                    <a:pt x="126" y="194"/>
                  </a:lnTo>
                  <a:cubicBezTo>
                    <a:pt x="126" y="132"/>
                    <a:pt x="147" y="90"/>
                    <a:pt x="147" y="27"/>
                  </a:cubicBezTo>
                  <a:lnTo>
                    <a:pt x="147" y="6"/>
                  </a:lnTo>
                  <a:cubicBezTo>
                    <a:pt x="142" y="2"/>
                    <a:pt x="13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1"/>
            <p:cNvSpPr/>
            <p:nvPr/>
          </p:nvSpPr>
          <p:spPr>
            <a:xfrm>
              <a:off x="4067075" y="3596350"/>
              <a:ext cx="2125" cy="26700"/>
            </a:xfrm>
            <a:custGeom>
              <a:avLst/>
              <a:gdLst/>
              <a:ahLst/>
              <a:cxnLst/>
              <a:rect l="l" t="t" r="r" b="b"/>
              <a:pathLst>
                <a:path w="85" h="1068" extrusionOk="0">
                  <a:moveTo>
                    <a:pt x="22" y="1"/>
                  </a:moveTo>
                  <a:cubicBezTo>
                    <a:pt x="1" y="63"/>
                    <a:pt x="1" y="126"/>
                    <a:pt x="1" y="210"/>
                  </a:cubicBezTo>
                  <a:lnTo>
                    <a:pt x="1" y="440"/>
                  </a:lnTo>
                  <a:lnTo>
                    <a:pt x="85" y="1068"/>
                  </a:lnTo>
                  <a:cubicBezTo>
                    <a:pt x="43" y="754"/>
                    <a:pt x="22" y="419"/>
                    <a:pt x="22" y="105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1"/>
            <p:cNvSpPr/>
            <p:nvPr/>
          </p:nvSpPr>
          <p:spPr>
            <a:xfrm>
              <a:off x="4024725" y="3889800"/>
              <a:ext cx="47100" cy="75875"/>
            </a:xfrm>
            <a:custGeom>
              <a:avLst/>
              <a:gdLst/>
              <a:ahLst/>
              <a:cxnLst/>
              <a:rect l="l" t="t" r="r" b="b"/>
              <a:pathLst>
                <a:path w="1884" h="3035" extrusionOk="0">
                  <a:moveTo>
                    <a:pt x="1883" y="1"/>
                  </a:moveTo>
                  <a:lnTo>
                    <a:pt x="1883" y="1"/>
                  </a:lnTo>
                  <a:cubicBezTo>
                    <a:pt x="1779" y="84"/>
                    <a:pt x="1653" y="189"/>
                    <a:pt x="1569" y="273"/>
                  </a:cubicBezTo>
                  <a:cubicBezTo>
                    <a:pt x="1360" y="482"/>
                    <a:pt x="1130" y="670"/>
                    <a:pt x="963" y="859"/>
                  </a:cubicBezTo>
                  <a:cubicBezTo>
                    <a:pt x="879" y="984"/>
                    <a:pt x="774" y="1089"/>
                    <a:pt x="691" y="1193"/>
                  </a:cubicBezTo>
                  <a:cubicBezTo>
                    <a:pt x="628" y="1298"/>
                    <a:pt x="544" y="1382"/>
                    <a:pt x="460" y="1528"/>
                  </a:cubicBezTo>
                  <a:cubicBezTo>
                    <a:pt x="419" y="1570"/>
                    <a:pt x="377" y="1654"/>
                    <a:pt x="356" y="1716"/>
                  </a:cubicBezTo>
                  <a:lnTo>
                    <a:pt x="272" y="1863"/>
                  </a:lnTo>
                  <a:cubicBezTo>
                    <a:pt x="230" y="1989"/>
                    <a:pt x="168" y="2093"/>
                    <a:pt x="126" y="2240"/>
                  </a:cubicBezTo>
                  <a:cubicBezTo>
                    <a:pt x="63" y="2344"/>
                    <a:pt x="42" y="2470"/>
                    <a:pt x="21" y="2595"/>
                  </a:cubicBezTo>
                  <a:cubicBezTo>
                    <a:pt x="21" y="2658"/>
                    <a:pt x="0" y="2721"/>
                    <a:pt x="0" y="2784"/>
                  </a:cubicBezTo>
                  <a:lnTo>
                    <a:pt x="0" y="3035"/>
                  </a:lnTo>
                  <a:cubicBezTo>
                    <a:pt x="21" y="2930"/>
                    <a:pt x="42" y="2805"/>
                    <a:pt x="42" y="2616"/>
                  </a:cubicBezTo>
                  <a:cubicBezTo>
                    <a:pt x="105" y="2512"/>
                    <a:pt x="126" y="2386"/>
                    <a:pt x="168" y="2281"/>
                  </a:cubicBezTo>
                  <a:cubicBezTo>
                    <a:pt x="209" y="2177"/>
                    <a:pt x="251" y="2093"/>
                    <a:pt x="314" y="1989"/>
                  </a:cubicBezTo>
                  <a:cubicBezTo>
                    <a:pt x="356" y="1926"/>
                    <a:pt x="419" y="1821"/>
                    <a:pt x="460" y="1737"/>
                  </a:cubicBezTo>
                  <a:cubicBezTo>
                    <a:pt x="523" y="1675"/>
                    <a:pt x="544" y="1633"/>
                    <a:pt x="565" y="1570"/>
                  </a:cubicBezTo>
                  <a:cubicBezTo>
                    <a:pt x="586" y="1528"/>
                    <a:pt x="649" y="1465"/>
                    <a:pt x="670" y="1424"/>
                  </a:cubicBezTo>
                  <a:cubicBezTo>
                    <a:pt x="691" y="1361"/>
                    <a:pt x="732" y="1319"/>
                    <a:pt x="774" y="1256"/>
                  </a:cubicBezTo>
                  <a:cubicBezTo>
                    <a:pt x="837" y="1214"/>
                    <a:pt x="858" y="1152"/>
                    <a:pt x="900" y="1110"/>
                  </a:cubicBezTo>
                  <a:cubicBezTo>
                    <a:pt x="963" y="1047"/>
                    <a:pt x="984" y="1005"/>
                    <a:pt x="1046" y="942"/>
                  </a:cubicBezTo>
                  <a:cubicBezTo>
                    <a:pt x="1109" y="859"/>
                    <a:pt x="1193" y="775"/>
                    <a:pt x="1276" y="670"/>
                  </a:cubicBezTo>
                  <a:cubicBezTo>
                    <a:pt x="1360" y="587"/>
                    <a:pt x="1423" y="482"/>
                    <a:pt x="1507" y="398"/>
                  </a:cubicBezTo>
                  <a:cubicBezTo>
                    <a:pt x="1632" y="273"/>
                    <a:pt x="1779" y="147"/>
                    <a:pt x="1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1"/>
            <p:cNvSpPr/>
            <p:nvPr/>
          </p:nvSpPr>
          <p:spPr>
            <a:xfrm>
              <a:off x="4033600" y="3918575"/>
              <a:ext cx="25675" cy="38200"/>
            </a:xfrm>
            <a:custGeom>
              <a:avLst/>
              <a:gdLst/>
              <a:ahLst/>
              <a:cxnLst/>
              <a:rect l="l" t="t" r="r" b="b"/>
              <a:pathLst>
                <a:path w="1027" h="1528" extrusionOk="0">
                  <a:moveTo>
                    <a:pt x="1026" y="1"/>
                  </a:moveTo>
                  <a:lnTo>
                    <a:pt x="981" y="46"/>
                  </a:lnTo>
                  <a:lnTo>
                    <a:pt x="981" y="46"/>
                  </a:lnTo>
                  <a:cubicBezTo>
                    <a:pt x="999" y="33"/>
                    <a:pt x="1017" y="19"/>
                    <a:pt x="1026" y="1"/>
                  </a:cubicBezTo>
                  <a:close/>
                  <a:moveTo>
                    <a:pt x="981" y="46"/>
                  </a:moveTo>
                  <a:cubicBezTo>
                    <a:pt x="958" y="61"/>
                    <a:pt x="933" y="73"/>
                    <a:pt x="921" y="84"/>
                  </a:cubicBezTo>
                  <a:cubicBezTo>
                    <a:pt x="754" y="189"/>
                    <a:pt x="608" y="314"/>
                    <a:pt x="503" y="461"/>
                  </a:cubicBezTo>
                  <a:cubicBezTo>
                    <a:pt x="377" y="607"/>
                    <a:pt x="273" y="796"/>
                    <a:pt x="189" y="984"/>
                  </a:cubicBezTo>
                  <a:cubicBezTo>
                    <a:pt x="105" y="1151"/>
                    <a:pt x="64" y="1340"/>
                    <a:pt x="1" y="1528"/>
                  </a:cubicBezTo>
                  <a:cubicBezTo>
                    <a:pt x="22" y="1465"/>
                    <a:pt x="64" y="1444"/>
                    <a:pt x="64" y="1402"/>
                  </a:cubicBezTo>
                  <a:cubicBezTo>
                    <a:pt x="168" y="1214"/>
                    <a:pt x="294" y="1005"/>
                    <a:pt x="419" y="817"/>
                  </a:cubicBezTo>
                  <a:cubicBezTo>
                    <a:pt x="545" y="607"/>
                    <a:pt x="691" y="419"/>
                    <a:pt x="817" y="252"/>
                  </a:cubicBezTo>
                  <a:cubicBezTo>
                    <a:pt x="859" y="168"/>
                    <a:pt x="921" y="105"/>
                    <a:pt x="963" y="63"/>
                  </a:cubicBezTo>
                  <a:lnTo>
                    <a:pt x="981" y="4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1"/>
            <p:cNvSpPr/>
            <p:nvPr/>
          </p:nvSpPr>
          <p:spPr>
            <a:xfrm>
              <a:off x="4040400" y="3924850"/>
              <a:ext cx="23575" cy="65950"/>
            </a:xfrm>
            <a:custGeom>
              <a:avLst/>
              <a:gdLst/>
              <a:ahLst/>
              <a:cxnLst/>
              <a:rect l="l" t="t" r="r" b="b"/>
              <a:pathLst>
                <a:path w="943" h="2638" extrusionOk="0">
                  <a:moveTo>
                    <a:pt x="880" y="1"/>
                  </a:moveTo>
                  <a:cubicBezTo>
                    <a:pt x="880" y="1"/>
                    <a:pt x="859" y="1"/>
                    <a:pt x="859" y="22"/>
                  </a:cubicBezTo>
                  <a:cubicBezTo>
                    <a:pt x="817" y="22"/>
                    <a:pt x="817" y="42"/>
                    <a:pt x="796" y="42"/>
                  </a:cubicBezTo>
                  <a:lnTo>
                    <a:pt x="775" y="63"/>
                  </a:lnTo>
                  <a:cubicBezTo>
                    <a:pt x="754" y="105"/>
                    <a:pt x="712" y="126"/>
                    <a:pt x="712" y="147"/>
                  </a:cubicBezTo>
                  <a:cubicBezTo>
                    <a:pt x="697" y="178"/>
                    <a:pt x="678" y="212"/>
                    <a:pt x="660" y="247"/>
                  </a:cubicBezTo>
                  <a:lnTo>
                    <a:pt x="660" y="247"/>
                  </a:lnTo>
                  <a:lnTo>
                    <a:pt x="670" y="231"/>
                  </a:lnTo>
                  <a:cubicBezTo>
                    <a:pt x="691" y="210"/>
                    <a:pt x="733" y="168"/>
                    <a:pt x="754" y="126"/>
                  </a:cubicBezTo>
                  <a:lnTo>
                    <a:pt x="838" y="42"/>
                  </a:lnTo>
                  <a:cubicBezTo>
                    <a:pt x="859" y="22"/>
                    <a:pt x="901" y="1"/>
                    <a:pt x="942" y="1"/>
                  </a:cubicBezTo>
                  <a:close/>
                  <a:moveTo>
                    <a:pt x="660" y="247"/>
                  </a:moveTo>
                  <a:lnTo>
                    <a:pt x="524" y="461"/>
                  </a:lnTo>
                  <a:lnTo>
                    <a:pt x="440" y="628"/>
                  </a:lnTo>
                  <a:cubicBezTo>
                    <a:pt x="377" y="733"/>
                    <a:pt x="336" y="859"/>
                    <a:pt x="315" y="963"/>
                  </a:cubicBezTo>
                  <a:cubicBezTo>
                    <a:pt x="252" y="1089"/>
                    <a:pt x="231" y="1214"/>
                    <a:pt x="210" y="1382"/>
                  </a:cubicBezTo>
                  <a:cubicBezTo>
                    <a:pt x="126" y="1800"/>
                    <a:pt x="43" y="2219"/>
                    <a:pt x="1" y="2637"/>
                  </a:cubicBezTo>
                  <a:cubicBezTo>
                    <a:pt x="43" y="2449"/>
                    <a:pt x="105" y="2302"/>
                    <a:pt x="147" y="2093"/>
                  </a:cubicBezTo>
                  <a:lnTo>
                    <a:pt x="294" y="1528"/>
                  </a:lnTo>
                  <a:lnTo>
                    <a:pt x="461" y="838"/>
                  </a:lnTo>
                  <a:cubicBezTo>
                    <a:pt x="482" y="733"/>
                    <a:pt x="503" y="628"/>
                    <a:pt x="545" y="545"/>
                  </a:cubicBezTo>
                  <a:cubicBezTo>
                    <a:pt x="566" y="482"/>
                    <a:pt x="566" y="461"/>
                    <a:pt x="587" y="419"/>
                  </a:cubicBezTo>
                  <a:cubicBezTo>
                    <a:pt x="600" y="366"/>
                    <a:pt x="630" y="306"/>
                    <a:pt x="660" y="2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1"/>
            <p:cNvSpPr/>
            <p:nvPr/>
          </p:nvSpPr>
          <p:spPr>
            <a:xfrm>
              <a:off x="3988625" y="3572825"/>
              <a:ext cx="94175" cy="194075"/>
            </a:xfrm>
            <a:custGeom>
              <a:avLst/>
              <a:gdLst/>
              <a:ahLst/>
              <a:cxnLst/>
              <a:rect l="l" t="t" r="r" b="b"/>
              <a:pathLst>
                <a:path w="3767" h="7763" extrusionOk="0">
                  <a:moveTo>
                    <a:pt x="419" y="0"/>
                  </a:moveTo>
                  <a:lnTo>
                    <a:pt x="398" y="21"/>
                  </a:lnTo>
                  <a:cubicBezTo>
                    <a:pt x="335" y="63"/>
                    <a:pt x="314" y="105"/>
                    <a:pt x="293" y="167"/>
                  </a:cubicBezTo>
                  <a:cubicBezTo>
                    <a:pt x="252" y="209"/>
                    <a:pt x="252" y="293"/>
                    <a:pt x="231" y="335"/>
                  </a:cubicBezTo>
                  <a:cubicBezTo>
                    <a:pt x="210" y="398"/>
                    <a:pt x="210" y="481"/>
                    <a:pt x="189" y="523"/>
                  </a:cubicBezTo>
                  <a:lnTo>
                    <a:pt x="105" y="921"/>
                  </a:lnTo>
                  <a:cubicBezTo>
                    <a:pt x="42" y="1172"/>
                    <a:pt x="21" y="1444"/>
                    <a:pt x="21" y="1695"/>
                  </a:cubicBezTo>
                  <a:cubicBezTo>
                    <a:pt x="21" y="1967"/>
                    <a:pt x="0" y="2197"/>
                    <a:pt x="21" y="2469"/>
                  </a:cubicBezTo>
                  <a:cubicBezTo>
                    <a:pt x="21" y="2678"/>
                    <a:pt x="42" y="2908"/>
                    <a:pt x="105" y="3139"/>
                  </a:cubicBezTo>
                  <a:cubicBezTo>
                    <a:pt x="147" y="3411"/>
                    <a:pt x="231" y="3641"/>
                    <a:pt x="335" y="3871"/>
                  </a:cubicBezTo>
                  <a:lnTo>
                    <a:pt x="649" y="4582"/>
                  </a:lnTo>
                  <a:cubicBezTo>
                    <a:pt x="754" y="4792"/>
                    <a:pt x="858" y="5022"/>
                    <a:pt x="963" y="5231"/>
                  </a:cubicBezTo>
                  <a:cubicBezTo>
                    <a:pt x="1088" y="5440"/>
                    <a:pt x="1193" y="5649"/>
                    <a:pt x="1360" y="5838"/>
                  </a:cubicBezTo>
                  <a:cubicBezTo>
                    <a:pt x="1507" y="6047"/>
                    <a:pt x="1674" y="6256"/>
                    <a:pt x="1821" y="6445"/>
                  </a:cubicBezTo>
                  <a:cubicBezTo>
                    <a:pt x="1988" y="6654"/>
                    <a:pt x="2176" y="6863"/>
                    <a:pt x="2386" y="7009"/>
                  </a:cubicBezTo>
                  <a:cubicBezTo>
                    <a:pt x="2490" y="7093"/>
                    <a:pt x="2595" y="7135"/>
                    <a:pt x="2700" y="7219"/>
                  </a:cubicBezTo>
                  <a:cubicBezTo>
                    <a:pt x="2804" y="7302"/>
                    <a:pt x="2930" y="7344"/>
                    <a:pt x="3034" y="7407"/>
                  </a:cubicBezTo>
                  <a:cubicBezTo>
                    <a:pt x="3139" y="7449"/>
                    <a:pt x="3265" y="7512"/>
                    <a:pt x="3369" y="7553"/>
                  </a:cubicBezTo>
                  <a:cubicBezTo>
                    <a:pt x="3495" y="7637"/>
                    <a:pt x="3641" y="7700"/>
                    <a:pt x="3767" y="7763"/>
                  </a:cubicBezTo>
                  <a:cubicBezTo>
                    <a:pt x="3683" y="7700"/>
                    <a:pt x="3578" y="7616"/>
                    <a:pt x="3474" y="7512"/>
                  </a:cubicBezTo>
                  <a:lnTo>
                    <a:pt x="3244" y="7344"/>
                  </a:lnTo>
                  <a:lnTo>
                    <a:pt x="2762" y="7030"/>
                  </a:lnTo>
                  <a:cubicBezTo>
                    <a:pt x="2637" y="6968"/>
                    <a:pt x="2511" y="6821"/>
                    <a:pt x="2407" y="6717"/>
                  </a:cubicBezTo>
                  <a:lnTo>
                    <a:pt x="1925" y="6173"/>
                  </a:lnTo>
                  <a:cubicBezTo>
                    <a:pt x="1800" y="6026"/>
                    <a:pt x="1653" y="5838"/>
                    <a:pt x="1507" y="5649"/>
                  </a:cubicBezTo>
                  <a:cubicBezTo>
                    <a:pt x="1402" y="5503"/>
                    <a:pt x="1298" y="5356"/>
                    <a:pt x="1235" y="5210"/>
                  </a:cubicBezTo>
                  <a:lnTo>
                    <a:pt x="1235" y="5231"/>
                  </a:lnTo>
                  <a:cubicBezTo>
                    <a:pt x="1088" y="5022"/>
                    <a:pt x="984" y="4792"/>
                    <a:pt x="879" y="4561"/>
                  </a:cubicBezTo>
                  <a:cubicBezTo>
                    <a:pt x="754" y="4289"/>
                    <a:pt x="649" y="4059"/>
                    <a:pt x="544" y="3787"/>
                  </a:cubicBezTo>
                  <a:cubicBezTo>
                    <a:pt x="461" y="3620"/>
                    <a:pt x="419" y="3432"/>
                    <a:pt x="356" y="3243"/>
                  </a:cubicBezTo>
                  <a:cubicBezTo>
                    <a:pt x="335" y="3118"/>
                    <a:pt x="314" y="2950"/>
                    <a:pt x="272" y="2825"/>
                  </a:cubicBezTo>
                  <a:lnTo>
                    <a:pt x="272" y="2846"/>
                  </a:lnTo>
                  <a:cubicBezTo>
                    <a:pt x="252" y="2617"/>
                    <a:pt x="231" y="2367"/>
                    <a:pt x="231" y="2117"/>
                  </a:cubicBezTo>
                  <a:lnTo>
                    <a:pt x="231" y="2117"/>
                  </a:lnTo>
                  <a:cubicBezTo>
                    <a:pt x="231" y="1732"/>
                    <a:pt x="232" y="1347"/>
                    <a:pt x="272" y="963"/>
                  </a:cubicBezTo>
                  <a:lnTo>
                    <a:pt x="272" y="1004"/>
                  </a:lnTo>
                  <a:cubicBezTo>
                    <a:pt x="314" y="837"/>
                    <a:pt x="335" y="649"/>
                    <a:pt x="356" y="502"/>
                  </a:cubicBezTo>
                  <a:cubicBezTo>
                    <a:pt x="356" y="439"/>
                    <a:pt x="398" y="419"/>
                    <a:pt x="398" y="377"/>
                  </a:cubicBezTo>
                  <a:cubicBezTo>
                    <a:pt x="419" y="335"/>
                    <a:pt x="419" y="293"/>
                    <a:pt x="419" y="272"/>
                  </a:cubicBezTo>
                  <a:cubicBezTo>
                    <a:pt x="440" y="209"/>
                    <a:pt x="419" y="126"/>
                    <a:pt x="419" y="84"/>
                  </a:cubicBezTo>
                  <a:lnTo>
                    <a:pt x="419" y="63"/>
                  </a:lnTo>
                  <a:lnTo>
                    <a:pt x="419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1"/>
            <p:cNvSpPr/>
            <p:nvPr/>
          </p:nvSpPr>
          <p:spPr>
            <a:xfrm>
              <a:off x="4030475" y="3717175"/>
              <a:ext cx="15725" cy="25150"/>
            </a:xfrm>
            <a:custGeom>
              <a:avLst/>
              <a:gdLst/>
              <a:ahLst/>
              <a:cxnLst/>
              <a:rect l="l" t="t" r="r" b="b"/>
              <a:pathLst>
                <a:path w="629" h="1006" extrusionOk="0">
                  <a:moveTo>
                    <a:pt x="0" y="1"/>
                  </a:moveTo>
                  <a:cubicBezTo>
                    <a:pt x="21" y="64"/>
                    <a:pt x="21" y="85"/>
                    <a:pt x="42" y="147"/>
                  </a:cubicBezTo>
                  <a:cubicBezTo>
                    <a:pt x="84" y="189"/>
                    <a:pt x="105" y="210"/>
                    <a:pt x="126" y="273"/>
                  </a:cubicBezTo>
                  <a:cubicBezTo>
                    <a:pt x="126" y="294"/>
                    <a:pt x="147" y="357"/>
                    <a:pt x="189" y="378"/>
                  </a:cubicBezTo>
                  <a:cubicBezTo>
                    <a:pt x="189" y="419"/>
                    <a:pt x="210" y="440"/>
                    <a:pt x="230" y="482"/>
                  </a:cubicBezTo>
                  <a:cubicBezTo>
                    <a:pt x="356" y="671"/>
                    <a:pt x="502" y="838"/>
                    <a:pt x="628" y="1005"/>
                  </a:cubicBezTo>
                  <a:cubicBezTo>
                    <a:pt x="544" y="838"/>
                    <a:pt x="440" y="691"/>
                    <a:pt x="314" y="566"/>
                  </a:cubicBezTo>
                  <a:cubicBezTo>
                    <a:pt x="251" y="482"/>
                    <a:pt x="230" y="419"/>
                    <a:pt x="189" y="357"/>
                  </a:cubicBezTo>
                  <a:cubicBezTo>
                    <a:pt x="147" y="294"/>
                    <a:pt x="105" y="210"/>
                    <a:pt x="84" y="16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1"/>
            <p:cNvSpPr/>
            <p:nvPr/>
          </p:nvSpPr>
          <p:spPr>
            <a:xfrm>
              <a:off x="4209375" y="3581175"/>
              <a:ext cx="114575" cy="238550"/>
            </a:xfrm>
            <a:custGeom>
              <a:avLst/>
              <a:gdLst/>
              <a:ahLst/>
              <a:cxnLst/>
              <a:rect l="l" t="t" r="r" b="b"/>
              <a:pathLst>
                <a:path w="4583" h="9542" extrusionOk="0">
                  <a:moveTo>
                    <a:pt x="4562" y="1"/>
                  </a:moveTo>
                  <a:cubicBezTo>
                    <a:pt x="4520" y="22"/>
                    <a:pt x="4520" y="64"/>
                    <a:pt x="4499" y="85"/>
                  </a:cubicBezTo>
                  <a:cubicBezTo>
                    <a:pt x="4478" y="126"/>
                    <a:pt x="4457" y="210"/>
                    <a:pt x="4415" y="273"/>
                  </a:cubicBezTo>
                  <a:cubicBezTo>
                    <a:pt x="4394" y="294"/>
                    <a:pt x="4373" y="336"/>
                    <a:pt x="4373" y="398"/>
                  </a:cubicBezTo>
                  <a:cubicBezTo>
                    <a:pt x="4352" y="524"/>
                    <a:pt x="4310" y="629"/>
                    <a:pt x="4310" y="754"/>
                  </a:cubicBezTo>
                  <a:cubicBezTo>
                    <a:pt x="4310" y="901"/>
                    <a:pt x="4290" y="1005"/>
                    <a:pt x="4290" y="1110"/>
                  </a:cubicBezTo>
                  <a:cubicBezTo>
                    <a:pt x="4269" y="1340"/>
                    <a:pt x="4269" y="1570"/>
                    <a:pt x="4248" y="1800"/>
                  </a:cubicBezTo>
                  <a:cubicBezTo>
                    <a:pt x="4206" y="2009"/>
                    <a:pt x="4185" y="2261"/>
                    <a:pt x="4164" y="2470"/>
                  </a:cubicBezTo>
                  <a:cubicBezTo>
                    <a:pt x="4143" y="2721"/>
                    <a:pt x="4101" y="2951"/>
                    <a:pt x="4059" y="3223"/>
                  </a:cubicBezTo>
                  <a:cubicBezTo>
                    <a:pt x="4038" y="3474"/>
                    <a:pt x="3976" y="3725"/>
                    <a:pt x="3934" y="3955"/>
                  </a:cubicBezTo>
                  <a:cubicBezTo>
                    <a:pt x="3871" y="4144"/>
                    <a:pt x="3829" y="4311"/>
                    <a:pt x="3746" y="4478"/>
                  </a:cubicBezTo>
                  <a:cubicBezTo>
                    <a:pt x="3683" y="4625"/>
                    <a:pt x="3620" y="4792"/>
                    <a:pt x="3536" y="4918"/>
                  </a:cubicBezTo>
                  <a:cubicBezTo>
                    <a:pt x="3390" y="5148"/>
                    <a:pt x="3243" y="5399"/>
                    <a:pt x="3097" y="5608"/>
                  </a:cubicBezTo>
                  <a:lnTo>
                    <a:pt x="3118" y="5567"/>
                  </a:lnTo>
                  <a:lnTo>
                    <a:pt x="3118" y="5567"/>
                  </a:lnTo>
                  <a:cubicBezTo>
                    <a:pt x="2992" y="5713"/>
                    <a:pt x="2867" y="5859"/>
                    <a:pt x="2720" y="5985"/>
                  </a:cubicBezTo>
                  <a:lnTo>
                    <a:pt x="2030" y="6613"/>
                  </a:lnTo>
                  <a:cubicBezTo>
                    <a:pt x="1883" y="6717"/>
                    <a:pt x="1779" y="6822"/>
                    <a:pt x="1674" y="6906"/>
                  </a:cubicBezTo>
                  <a:cubicBezTo>
                    <a:pt x="1569" y="7010"/>
                    <a:pt x="1444" y="7115"/>
                    <a:pt x="1318" y="7219"/>
                  </a:cubicBezTo>
                  <a:cubicBezTo>
                    <a:pt x="1214" y="7303"/>
                    <a:pt x="1109" y="7408"/>
                    <a:pt x="1025" y="7491"/>
                  </a:cubicBezTo>
                  <a:cubicBezTo>
                    <a:pt x="942" y="7554"/>
                    <a:pt x="837" y="7638"/>
                    <a:pt x="774" y="7722"/>
                  </a:cubicBezTo>
                  <a:cubicBezTo>
                    <a:pt x="607" y="7868"/>
                    <a:pt x="461" y="8035"/>
                    <a:pt x="314" y="8224"/>
                  </a:cubicBezTo>
                  <a:cubicBezTo>
                    <a:pt x="251" y="8287"/>
                    <a:pt x="189" y="8391"/>
                    <a:pt x="147" y="8496"/>
                  </a:cubicBezTo>
                  <a:cubicBezTo>
                    <a:pt x="84" y="8600"/>
                    <a:pt x="63" y="8705"/>
                    <a:pt x="42" y="8810"/>
                  </a:cubicBezTo>
                  <a:cubicBezTo>
                    <a:pt x="42" y="8872"/>
                    <a:pt x="0" y="8914"/>
                    <a:pt x="0" y="8998"/>
                  </a:cubicBezTo>
                  <a:lnTo>
                    <a:pt x="0" y="9186"/>
                  </a:lnTo>
                  <a:cubicBezTo>
                    <a:pt x="42" y="9312"/>
                    <a:pt x="63" y="9458"/>
                    <a:pt x="147" y="9542"/>
                  </a:cubicBezTo>
                  <a:cubicBezTo>
                    <a:pt x="147" y="9500"/>
                    <a:pt x="168" y="9416"/>
                    <a:pt x="168" y="9312"/>
                  </a:cubicBezTo>
                  <a:cubicBezTo>
                    <a:pt x="189" y="9228"/>
                    <a:pt x="189" y="9186"/>
                    <a:pt x="209" y="9103"/>
                  </a:cubicBezTo>
                  <a:cubicBezTo>
                    <a:pt x="251" y="9082"/>
                    <a:pt x="251" y="9019"/>
                    <a:pt x="272" y="8977"/>
                  </a:cubicBezTo>
                  <a:lnTo>
                    <a:pt x="272" y="8956"/>
                  </a:lnTo>
                  <a:cubicBezTo>
                    <a:pt x="293" y="8872"/>
                    <a:pt x="314" y="8789"/>
                    <a:pt x="377" y="8705"/>
                  </a:cubicBezTo>
                  <a:cubicBezTo>
                    <a:pt x="419" y="8642"/>
                    <a:pt x="461" y="8559"/>
                    <a:pt x="502" y="8475"/>
                  </a:cubicBezTo>
                  <a:lnTo>
                    <a:pt x="502" y="8496"/>
                  </a:lnTo>
                  <a:cubicBezTo>
                    <a:pt x="502" y="8475"/>
                    <a:pt x="523" y="8475"/>
                    <a:pt x="523" y="8454"/>
                  </a:cubicBezTo>
                  <a:lnTo>
                    <a:pt x="523" y="8475"/>
                  </a:lnTo>
                  <a:lnTo>
                    <a:pt x="691" y="8245"/>
                  </a:lnTo>
                  <a:cubicBezTo>
                    <a:pt x="774" y="8140"/>
                    <a:pt x="837" y="8056"/>
                    <a:pt x="921" y="7973"/>
                  </a:cubicBezTo>
                  <a:cubicBezTo>
                    <a:pt x="1067" y="7826"/>
                    <a:pt x="1256" y="7659"/>
                    <a:pt x="1423" y="7533"/>
                  </a:cubicBezTo>
                  <a:cubicBezTo>
                    <a:pt x="1611" y="7387"/>
                    <a:pt x="1779" y="7240"/>
                    <a:pt x="1967" y="7094"/>
                  </a:cubicBezTo>
                  <a:cubicBezTo>
                    <a:pt x="2113" y="6968"/>
                    <a:pt x="2302" y="6801"/>
                    <a:pt x="2469" y="6675"/>
                  </a:cubicBezTo>
                  <a:cubicBezTo>
                    <a:pt x="2616" y="6508"/>
                    <a:pt x="2804" y="6362"/>
                    <a:pt x="2950" y="6194"/>
                  </a:cubicBezTo>
                  <a:cubicBezTo>
                    <a:pt x="3160" y="6027"/>
                    <a:pt x="3327" y="5818"/>
                    <a:pt x="3474" y="5608"/>
                  </a:cubicBezTo>
                  <a:cubicBezTo>
                    <a:pt x="3557" y="5504"/>
                    <a:pt x="3620" y="5357"/>
                    <a:pt x="3683" y="5253"/>
                  </a:cubicBezTo>
                  <a:cubicBezTo>
                    <a:pt x="3766" y="5148"/>
                    <a:pt x="3829" y="5022"/>
                    <a:pt x="3871" y="4918"/>
                  </a:cubicBezTo>
                  <a:cubicBezTo>
                    <a:pt x="3976" y="4688"/>
                    <a:pt x="4059" y="4458"/>
                    <a:pt x="4143" y="4206"/>
                  </a:cubicBezTo>
                  <a:cubicBezTo>
                    <a:pt x="4185" y="4081"/>
                    <a:pt x="4206" y="3955"/>
                    <a:pt x="4248" y="3830"/>
                  </a:cubicBezTo>
                  <a:cubicBezTo>
                    <a:pt x="4248" y="3725"/>
                    <a:pt x="4269" y="3579"/>
                    <a:pt x="4290" y="3453"/>
                  </a:cubicBezTo>
                  <a:cubicBezTo>
                    <a:pt x="4373" y="2930"/>
                    <a:pt x="4457" y="2407"/>
                    <a:pt x="4499" y="1884"/>
                  </a:cubicBezTo>
                  <a:cubicBezTo>
                    <a:pt x="4520" y="1591"/>
                    <a:pt x="4520" y="1340"/>
                    <a:pt x="4562" y="1068"/>
                  </a:cubicBezTo>
                  <a:cubicBezTo>
                    <a:pt x="4562" y="921"/>
                    <a:pt x="4582" y="796"/>
                    <a:pt x="4582" y="649"/>
                  </a:cubicBezTo>
                  <a:lnTo>
                    <a:pt x="4582" y="440"/>
                  </a:lnTo>
                  <a:lnTo>
                    <a:pt x="4582" y="273"/>
                  </a:lnTo>
                  <a:lnTo>
                    <a:pt x="4582" y="189"/>
                  </a:lnTo>
                  <a:lnTo>
                    <a:pt x="4582" y="22"/>
                  </a:lnTo>
                  <a:lnTo>
                    <a:pt x="4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1"/>
            <p:cNvSpPr/>
            <p:nvPr/>
          </p:nvSpPr>
          <p:spPr>
            <a:xfrm>
              <a:off x="4209375" y="3787275"/>
              <a:ext cx="46050" cy="65950"/>
            </a:xfrm>
            <a:custGeom>
              <a:avLst/>
              <a:gdLst/>
              <a:ahLst/>
              <a:cxnLst/>
              <a:rect l="l" t="t" r="r" b="b"/>
              <a:pathLst>
                <a:path w="1842" h="2638" extrusionOk="0">
                  <a:moveTo>
                    <a:pt x="523" y="1"/>
                  </a:moveTo>
                  <a:cubicBezTo>
                    <a:pt x="461" y="22"/>
                    <a:pt x="377" y="43"/>
                    <a:pt x="314" y="105"/>
                  </a:cubicBezTo>
                  <a:cubicBezTo>
                    <a:pt x="272" y="126"/>
                    <a:pt x="251" y="210"/>
                    <a:pt x="209" y="252"/>
                  </a:cubicBezTo>
                  <a:cubicBezTo>
                    <a:pt x="189" y="336"/>
                    <a:pt x="168" y="398"/>
                    <a:pt x="147" y="440"/>
                  </a:cubicBezTo>
                  <a:cubicBezTo>
                    <a:pt x="21" y="670"/>
                    <a:pt x="0" y="984"/>
                    <a:pt x="63" y="1256"/>
                  </a:cubicBezTo>
                  <a:cubicBezTo>
                    <a:pt x="84" y="1382"/>
                    <a:pt x="147" y="1507"/>
                    <a:pt x="189" y="1612"/>
                  </a:cubicBezTo>
                  <a:cubicBezTo>
                    <a:pt x="251" y="1758"/>
                    <a:pt x="314" y="1863"/>
                    <a:pt x="419" y="1926"/>
                  </a:cubicBezTo>
                  <a:cubicBezTo>
                    <a:pt x="502" y="2009"/>
                    <a:pt x="607" y="2093"/>
                    <a:pt x="712" y="2135"/>
                  </a:cubicBezTo>
                  <a:cubicBezTo>
                    <a:pt x="816" y="2219"/>
                    <a:pt x="942" y="2281"/>
                    <a:pt x="1046" y="2323"/>
                  </a:cubicBezTo>
                  <a:cubicBezTo>
                    <a:pt x="1151" y="2386"/>
                    <a:pt x="1297" y="2428"/>
                    <a:pt x="1423" y="2491"/>
                  </a:cubicBezTo>
                  <a:cubicBezTo>
                    <a:pt x="1549" y="2532"/>
                    <a:pt x="1716" y="2595"/>
                    <a:pt x="1841" y="2637"/>
                  </a:cubicBezTo>
                  <a:cubicBezTo>
                    <a:pt x="1737" y="2574"/>
                    <a:pt x="1653" y="2491"/>
                    <a:pt x="1590" y="2407"/>
                  </a:cubicBezTo>
                  <a:cubicBezTo>
                    <a:pt x="1444" y="2281"/>
                    <a:pt x="1297" y="2177"/>
                    <a:pt x="1151" y="2030"/>
                  </a:cubicBezTo>
                  <a:cubicBezTo>
                    <a:pt x="1025" y="1926"/>
                    <a:pt x="900" y="1821"/>
                    <a:pt x="774" y="1696"/>
                  </a:cubicBezTo>
                  <a:cubicBezTo>
                    <a:pt x="733" y="1654"/>
                    <a:pt x="691" y="1612"/>
                    <a:pt x="670" y="1570"/>
                  </a:cubicBezTo>
                  <a:cubicBezTo>
                    <a:pt x="628" y="1570"/>
                    <a:pt x="628" y="1549"/>
                    <a:pt x="628" y="1549"/>
                  </a:cubicBezTo>
                  <a:cubicBezTo>
                    <a:pt x="607" y="1507"/>
                    <a:pt x="586" y="1465"/>
                    <a:pt x="544" y="1444"/>
                  </a:cubicBezTo>
                  <a:cubicBezTo>
                    <a:pt x="523" y="1403"/>
                    <a:pt x="523" y="1382"/>
                    <a:pt x="502" y="1361"/>
                  </a:cubicBezTo>
                  <a:lnTo>
                    <a:pt x="502" y="1382"/>
                  </a:lnTo>
                  <a:cubicBezTo>
                    <a:pt x="502" y="1361"/>
                    <a:pt x="481" y="1298"/>
                    <a:pt x="481" y="1277"/>
                  </a:cubicBezTo>
                  <a:cubicBezTo>
                    <a:pt x="461" y="1235"/>
                    <a:pt x="419" y="1152"/>
                    <a:pt x="419" y="1068"/>
                  </a:cubicBezTo>
                  <a:lnTo>
                    <a:pt x="419" y="921"/>
                  </a:lnTo>
                  <a:lnTo>
                    <a:pt x="419" y="733"/>
                  </a:lnTo>
                  <a:cubicBezTo>
                    <a:pt x="461" y="628"/>
                    <a:pt x="481" y="503"/>
                    <a:pt x="502" y="398"/>
                  </a:cubicBezTo>
                  <a:cubicBezTo>
                    <a:pt x="502" y="336"/>
                    <a:pt x="523" y="294"/>
                    <a:pt x="523" y="231"/>
                  </a:cubicBezTo>
                  <a:lnTo>
                    <a:pt x="523" y="105"/>
                  </a:lnTo>
                  <a:lnTo>
                    <a:pt x="523" y="43"/>
                  </a:lnTo>
                  <a:lnTo>
                    <a:pt x="523" y="22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1"/>
            <p:cNvSpPr/>
            <p:nvPr/>
          </p:nvSpPr>
          <p:spPr>
            <a:xfrm>
              <a:off x="4216175" y="3826000"/>
              <a:ext cx="64875" cy="52850"/>
            </a:xfrm>
            <a:custGeom>
              <a:avLst/>
              <a:gdLst/>
              <a:ahLst/>
              <a:cxnLst/>
              <a:rect l="l" t="t" r="r" b="b"/>
              <a:pathLst>
                <a:path w="2595" h="211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5"/>
                    <a:pt x="1" y="9"/>
                    <a:pt x="3" y="12"/>
                  </a:cubicBezTo>
                  <a:lnTo>
                    <a:pt x="3" y="12"/>
                  </a:lnTo>
                  <a:cubicBezTo>
                    <a:pt x="2" y="8"/>
                    <a:pt x="1" y="4"/>
                    <a:pt x="0" y="0"/>
                  </a:cubicBezTo>
                  <a:close/>
                  <a:moveTo>
                    <a:pt x="3" y="12"/>
                  </a:moveTo>
                  <a:cubicBezTo>
                    <a:pt x="23" y="88"/>
                    <a:pt x="44" y="129"/>
                    <a:pt x="84" y="188"/>
                  </a:cubicBezTo>
                  <a:cubicBezTo>
                    <a:pt x="126" y="293"/>
                    <a:pt x="209" y="398"/>
                    <a:pt x="314" y="502"/>
                  </a:cubicBezTo>
                  <a:cubicBezTo>
                    <a:pt x="398" y="607"/>
                    <a:pt x="502" y="670"/>
                    <a:pt x="607" y="753"/>
                  </a:cubicBezTo>
                  <a:cubicBezTo>
                    <a:pt x="712" y="837"/>
                    <a:pt x="837" y="879"/>
                    <a:pt x="942" y="963"/>
                  </a:cubicBezTo>
                  <a:cubicBezTo>
                    <a:pt x="1046" y="1004"/>
                    <a:pt x="1172" y="1088"/>
                    <a:pt x="1277" y="1172"/>
                  </a:cubicBezTo>
                  <a:cubicBezTo>
                    <a:pt x="1402" y="1255"/>
                    <a:pt x="1549" y="1360"/>
                    <a:pt x="1674" y="1423"/>
                  </a:cubicBezTo>
                  <a:cubicBezTo>
                    <a:pt x="1904" y="1590"/>
                    <a:pt x="2134" y="1737"/>
                    <a:pt x="2385" y="1925"/>
                  </a:cubicBezTo>
                  <a:lnTo>
                    <a:pt x="2427" y="1988"/>
                  </a:lnTo>
                  <a:cubicBezTo>
                    <a:pt x="2490" y="2030"/>
                    <a:pt x="2532" y="2051"/>
                    <a:pt x="2595" y="2113"/>
                  </a:cubicBezTo>
                  <a:cubicBezTo>
                    <a:pt x="2490" y="1925"/>
                    <a:pt x="2344" y="1758"/>
                    <a:pt x="2218" y="1590"/>
                  </a:cubicBezTo>
                  <a:cubicBezTo>
                    <a:pt x="2093" y="1444"/>
                    <a:pt x="1925" y="1297"/>
                    <a:pt x="1779" y="1172"/>
                  </a:cubicBezTo>
                  <a:cubicBezTo>
                    <a:pt x="1611" y="1046"/>
                    <a:pt x="1423" y="942"/>
                    <a:pt x="1256" y="837"/>
                  </a:cubicBezTo>
                  <a:cubicBezTo>
                    <a:pt x="1067" y="753"/>
                    <a:pt x="921" y="670"/>
                    <a:pt x="753" y="565"/>
                  </a:cubicBezTo>
                  <a:cubicBezTo>
                    <a:pt x="753" y="565"/>
                    <a:pt x="733" y="544"/>
                    <a:pt x="712" y="544"/>
                  </a:cubicBezTo>
                  <a:lnTo>
                    <a:pt x="733" y="544"/>
                  </a:lnTo>
                  <a:cubicBezTo>
                    <a:pt x="628" y="502"/>
                    <a:pt x="523" y="419"/>
                    <a:pt x="419" y="356"/>
                  </a:cubicBezTo>
                  <a:cubicBezTo>
                    <a:pt x="335" y="314"/>
                    <a:pt x="230" y="251"/>
                    <a:pt x="147" y="188"/>
                  </a:cubicBezTo>
                  <a:lnTo>
                    <a:pt x="84" y="105"/>
                  </a:lnTo>
                  <a:cubicBezTo>
                    <a:pt x="42" y="105"/>
                    <a:pt x="42" y="84"/>
                    <a:pt x="21" y="42"/>
                  </a:cubicBezTo>
                  <a:cubicBezTo>
                    <a:pt x="21" y="26"/>
                    <a:pt x="9" y="22"/>
                    <a:pt x="3" y="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1"/>
            <p:cNvSpPr/>
            <p:nvPr/>
          </p:nvSpPr>
          <p:spPr>
            <a:xfrm>
              <a:off x="4248600" y="3855800"/>
              <a:ext cx="80050" cy="242225"/>
            </a:xfrm>
            <a:custGeom>
              <a:avLst/>
              <a:gdLst/>
              <a:ahLst/>
              <a:cxnLst/>
              <a:rect l="l" t="t" r="r" b="b"/>
              <a:pathLst>
                <a:path w="3202" h="9689" extrusionOk="0">
                  <a:moveTo>
                    <a:pt x="0" y="1"/>
                  </a:moveTo>
                  <a:cubicBezTo>
                    <a:pt x="7" y="14"/>
                    <a:pt x="16" y="23"/>
                    <a:pt x="25" y="30"/>
                  </a:cubicBezTo>
                  <a:lnTo>
                    <a:pt x="25" y="30"/>
                  </a:lnTo>
                  <a:cubicBezTo>
                    <a:pt x="17" y="21"/>
                    <a:pt x="8" y="11"/>
                    <a:pt x="0" y="1"/>
                  </a:cubicBezTo>
                  <a:close/>
                  <a:moveTo>
                    <a:pt x="25" y="30"/>
                  </a:moveTo>
                  <a:cubicBezTo>
                    <a:pt x="104" y="121"/>
                    <a:pt x="197" y="197"/>
                    <a:pt x="272" y="273"/>
                  </a:cubicBezTo>
                  <a:cubicBezTo>
                    <a:pt x="377" y="377"/>
                    <a:pt x="482" y="461"/>
                    <a:pt x="586" y="566"/>
                  </a:cubicBezTo>
                  <a:cubicBezTo>
                    <a:pt x="712" y="712"/>
                    <a:pt x="858" y="880"/>
                    <a:pt x="1005" y="1026"/>
                  </a:cubicBezTo>
                  <a:cubicBezTo>
                    <a:pt x="1130" y="1214"/>
                    <a:pt x="1298" y="1361"/>
                    <a:pt x="1423" y="1549"/>
                  </a:cubicBezTo>
                  <a:cubicBezTo>
                    <a:pt x="1612" y="1842"/>
                    <a:pt x="1821" y="2093"/>
                    <a:pt x="1967" y="2386"/>
                  </a:cubicBezTo>
                  <a:lnTo>
                    <a:pt x="1967" y="2365"/>
                  </a:lnTo>
                  <a:cubicBezTo>
                    <a:pt x="2072" y="2512"/>
                    <a:pt x="2156" y="2700"/>
                    <a:pt x="2239" y="2888"/>
                  </a:cubicBezTo>
                  <a:lnTo>
                    <a:pt x="2239" y="2867"/>
                  </a:lnTo>
                  <a:cubicBezTo>
                    <a:pt x="2365" y="3202"/>
                    <a:pt x="2490" y="3537"/>
                    <a:pt x="2595" y="3913"/>
                  </a:cubicBezTo>
                  <a:lnTo>
                    <a:pt x="2595" y="3872"/>
                  </a:lnTo>
                  <a:cubicBezTo>
                    <a:pt x="2679" y="4165"/>
                    <a:pt x="2721" y="4478"/>
                    <a:pt x="2783" y="4792"/>
                  </a:cubicBezTo>
                  <a:lnTo>
                    <a:pt x="2783" y="4771"/>
                  </a:lnTo>
                  <a:cubicBezTo>
                    <a:pt x="2825" y="5294"/>
                    <a:pt x="2846" y="5797"/>
                    <a:pt x="2888" y="6320"/>
                  </a:cubicBezTo>
                  <a:cubicBezTo>
                    <a:pt x="2888" y="6780"/>
                    <a:pt x="2909" y="7282"/>
                    <a:pt x="2909" y="7784"/>
                  </a:cubicBezTo>
                  <a:lnTo>
                    <a:pt x="2909" y="7742"/>
                  </a:lnTo>
                  <a:cubicBezTo>
                    <a:pt x="2909" y="8056"/>
                    <a:pt x="2909" y="8412"/>
                    <a:pt x="2930" y="8726"/>
                  </a:cubicBezTo>
                  <a:cubicBezTo>
                    <a:pt x="2930" y="8872"/>
                    <a:pt x="2972" y="9061"/>
                    <a:pt x="2972" y="9207"/>
                  </a:cubicBezTo>
                  <a:lnTo>
                    <a:pt x="2972" y="9688"/>
                  </a:lnTo>
                  <a:cubicBezTo>
                    <a:pt x="3013" y="9500"/>
                    <a:pt x="3034" y="9312"/>
                    <a:pt x="3055" y="9249"/>
                  </a:cubicBezTo>
                  <a:cubicBezTo>
                    <a:pt x="3118" y="8977"/>
                    <a:pt x="3139" y="8747"/>
                    <a:pt x="3160" y="8475"/>
                  </a:cubicBezTo>
                  <a:cubicBezTo>
                    <a:pt x="3160" y="8349"/>
                    <a:pt x="3202" y="8224"/>
                    <a:pt x="3202" y="8098"/>
                  </a:cubicBezTo>
                  <a:lnTo>
                    <a:pt x="3202" y="7701"/>
                  </a:lnTo>
                  <a:cubicBezTo>
                    <a:pt x="3202" y="7178"/>
                    <a:pt x="3160" y="6675"/>
                    <a:pt x="3139" y="6152"/>
                  </a:cubicBezTo>
                  <a:cubicBezTo>
                    <a:pt x="3139" y="5901"/>
                    <a:pt x="3118" y="5629"/>
                    <a:pt x="3097" y="5378"/>
                  </a:cubicBezTo>
                  <a:cubicBezTo>
                    <a:pt x="3055" y="5106"/>
                    <a:pt x="3034" y="4855"/>
                    <a:pt x="2993" y="4583"/>
                  </a:cubicBezTo>
                  <a:cubicBezTo>
                    <a:pt x="2930" y="4290"/>
                    <a:pt x="2888" y="4039"/>
                    <a:pt x="2804" y="3767"/>
                  </a:cubicBezTo>
                  <a:cubicBezTo>
                    <a:pt x="2783" y="3641"/>
                    <a:pt x="2741" y="3516"/>
                    <a:pt x="2700" y="3411"/>
                  </a:cubicBezTo>
                  <a:cubicBezTo>
                    <a:pt x="2637" y="3286"/>
                    <a:pt x="2595" y="3181"/>
                    <a:pt x="2532" y="3035"/>
                  </a:cubicBezTo>
                  <a:lnTo>
                    <a:pt x="2532" y="3076"/>
                  </a:lnTo>
                  <a:cubicBezTo>
                    <a:pt x="2469" y="2825"/>
                    <a:pt x="2365" y="2595"/>
                    <a:pt x="2218" y="2365"/>
                  </a:cubicBezTo>
                  <a:cubicBezTo>
                    <a:pt x="2093" y="2135"/>
                    <a:pt x="1946" y="1884"/>
                    <a:pt x="1779" y="1675"/>
                  </a:cubicBezTo>
                  <a:cubicBezTo>
                    <a:pt x="1633" y="1465"/>
                    <a:pt x="1465" y="1256"/>
                    <a:pt x="1277" y="1047"/>
                  </a:cubicBezTo>
                  <a:cubicBezTo>
                    <a:pt x="1109" y="880"/>
                    <a:pt x="921" y="691"/>
                    <a:pt x="712" y="524"/>
                  </a:cubicBezTo>
                  <a:cubicBezTo>
                    <a:pt x="503" y="377"/>
                    <a:pt x="272" y="210"/>
                    <a:pt x="63" y="63"/>
                  </a:cubicBezTo>
                  <a:cubicBezTo>
                    <a:pt x="63" y="49"/>
                    <a:pt x="44" y="45"/>
                    <a:pt x="25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1"/>
            <p:cNvSpPr/>
            <p:nvPr/>
          </p:nvSpPr>
          <p:spPr>
            <a:xfrm>
              <a:off x="3999075" y="3790975"/>
              <a:ext cx="107800" cy="145400"/>
            </a:xfrm>
            <a:custGeom>
              <a:avLst/>
              <a:gdLst/>
              <a:ahLst/>
              <a:cxnLst/>
              <a:rect l="l" t="t" r="r" b="b"/>
              <a:pathLst>
                <a:path w="4312" h="5816" extrusionOk="0">
                  <a:moveTo>
                    <a:pt x="4240" y="1"/>
                  </a:moveTo>
                  <a:cubicBezTo>
                    <a:pt x="4188" y="1"/>
                    <a:pt x="4155" y="71"/>
                    <a:pt x="4123" y="104"/>
                  </a:cubicBezTo>
                  <a:cubicBezTo>
                    <a:pt x="4123" y="188"/>
                    <a:pt x="4102" y="250"/>
                    <a:pt x="4102" y="292"/>
                  </a:cubicBezTo>
                  <a:cubicBezTo>
                    <a:pt x="4102" y="376"/>
                    <a:pt x="4081" y="439"/>
                    <a:pt x="4081" y="501"/>
                  </a:cubicBezTo>
                  <a:cubicBezTo>
                    <a:pt x="4060" y="627"/>
                    <a:pt x="4018" y="732"/>
                    <a:pt x="3997" y="878"/>
                  </a:cubicBezTo>
                  <a:lnTo>
                    <a:pt x="3997" y="836"/>
                  </a:lnTo>
                  <a:cubicBezTo>
                    <a:pt x="3997" y="899"/>
                    <a:pt x="3976" y="941"/>
                    <a:pt x="3955" y="1004"/>
                  </a:cubicBezTo>
                  <a:cubicBezTo>
                    <a:pt x="3914" y="1087"/>
                    <a:pt x="3872" y="1150"/>
                    <a:pt x="3851" y="1213"/>
                  </a:cubicBezTo>
                  <a:cubicBezTo>
                    <a:pt x="3767" y="1317"/>
                    <a:pt x="3683" y="1443"/>
                    <a:pt x="3600" y="1548"/>
                  </a:cubicBezTo>
                  <a:cubicBezTo>
                    <a:pt x="3537" y="1652"/>
                    <a:pt x="3432" y="1757"/>
                    <a:pt x="3328" y="1861"/>
                  </a:cubicBezTo>
                  <a:lnTo>
                    <a:pt x="3349" y="1861"/>
                  </a:lnTo>
                  <a:cubicBezTo>
                    <a:pt x="3244" y="1966"/>
                    <a:pt x="3139" y="2050"/>
                    <a:pt x="3014" y="2154"/>
                  </a:cubicBezTo>
                  <a:cubicBezTo>
                    <a:pt x="2805" y="2301"/>
                    <a:pt x="2554" y="2468"/>
                    <a:pt x="2323" y="2594"/>
                  </a:cubicBezTo>
                  <a:cubicBezTo>
                    <a:pt x="2093" y="2719"/>
                    <a:pt x="1884" y="2866"/>
                    <a:pt x="1654" y="3012"/>
                  </a:cubicBezTo>
                  <a:cubicBezTo>
                    <a:pt x="1549" y="3075"/>
                    <a:pt x="1445" y="3159"/>
                    <a:pt x="1340" y="3221"/>
                  </a:cubicBezTo>
                  <a:cubicBezTo>
                    <a:pt x="1277" y="3284"/>
                    <a:pt x="1235" y="3305"/>
                    <a:pt x="1173" y="3347"/>
                  </a:cubicBezTo>
                  <a:lnTo>
                    <a:pt x="1047" y="3493"/>
                  </a:lnTo>
                  <a:cubicBezTo>
                    <a:pt x="942" y="3598"/>
                    <a:pt x="880" y="3703"/>
                    <a:pt x="817" y="3807"/>
                  </a:cubicBezTo>
                  <a:cubicBezTo>
                    <a:pt x="733" y="3933"/>
                    <a:pt x="650" y="4037"/>
                    <a:pt x="608" y="4163"/>
                  </a:cubicBezTo>
                  <a:lnTo>
                    <a:pt x="524" y="4330"/>
                  </a:lnTo>
                  <a:cubicBezTo>
                    <a:pt x="503" y="4372"/>
                    <a:pt x="461" y="4456"/>
                    <a:pt x="440" y="4519"/>
                  </a:cubicBezTo>
                  <a:cubicBezTo>
                    <a:pt x="420" y="4591"/>
                    <a:pt x="394" y="4658"/>
                    <a:pt x="368" y="4725"/>
                  </a:cubicBezTo>
                  <a:lnTo>
                    <a:pt x="368" y="4725"/>
                  </a:lnTo>
                  <a:cubicBezTo>
                    <a:pt x="378" y="4705"/>
                    <a:pt x="388" y="4685"/>
                    <a:pt x="398" y="4665"/>
                  </a:cubicBezTo>
                  <a:cubicBezTo>
                    <a:pt x="461" y="4519"/>
                    <a:pt x="545" y="4372"/>
                    <a:pt x="629" y="4226"/>
                  </a:cubicBezTo>
                  <a:cubicBezTo>
                    <a:pt x="670" y="4142"/>
                    <a:pt x="712" y="4100"/>
                    <a:pt x="754" y="4017"/>
                  </a:cubicBezTo>
                  <a:cubicBezTo>
                    <a:pt x="775" y="3954"/>
                    <a:pt x="838" y="3891"/>
                    <a:pt x="880" y="3828"/>
                  </a:cubicBezTo>
                  <a:cubicBezTo>
                    <a:pt x="942" y="3786"/>
                    <a:pt x="984" y="3703"/>
                    <a:pt x="1068" y="3619"/>
                  </a:cubicBezTo>
                  <a:cubicBezTo>
                    <a:pt x="1131" y="3598"/>
                    <a:pt x="1152" y="3577"/>
                    <a:pt x="1173" y="3535"/>
                  </a:cubicBezTo>
                  <a:cubicBezTo>
                    <a:pt x="1194" y="3514"/>
                    <a:pt x="1235" y="3514"/>
                    <a:pt x="1256" y="3493"/>
                  </a:cubicBezTo>
                  <a:cubicBezTo>
                    <a:pt x="1466" y="3368"/>
                    <a:pt x="1696" y="3221"/>
                    <a:pt x="1905" y="3096"/>
                  </a:cubicBezTo>
                  <a:cubicBezTo>
                    <a:pt x="2093" y="2991"/>
                    <a:pt x="2302" y="2887"/>
                    <a:pt x="2491" y="2782"/>
                  </a:cubicBezTo>
                  <a:cubicBezTo>
                    <a:pt x="3035" y="2468"/>
                    <a:pt x="3558" y="2112"/>
                    <a:pt x="3955" y="1610"/>
                  </a:cubicBezTo>
                  <a:cubicBezTo>
                    <a:pt x="4018" y="1506"/>
                    <a:pt x="4102" y="1401"/>
                    <a:pt x="4165" y="1276"/>
                  </a:cubicBezTo>
                  <a:cubicBezTo>
                    <a:pt x="4227" y="1171"/>
                    <a:pt x="4269" y="1004"/>
                    <a:pt x="4290" y="878"/>
                  </a:cubicBezTo>
                  <a:cubicBezTo>
                    <a:pt x="4311" y="752"/>
                    <a:pt x="4311" y="585"/>
                    <a:pt x="4311" y="460"/>
                  </a:cubicBezTo>
                  <a:lnTo>
                    <a:pt x="4311" y="250"/>
                  </a:lnTo>
                  <a:lnTo>
                    <a:pt x="4311" y="146"/>
                  </a:lnTo>
                  <a:lnTo>
                    <a:pt x="4311" y="83"/>
                  </a:lnTo>
                  <a:lnTo>
                    <a:pt x="4311" y="62"/>
                  </a:lnTo>
                  <a:cubicBezTo>
                    <a:pt x="4311" y="62"/>
                    <a:pt x="4311" y="20"/>
                    <a:pt x="4290" y="20"/>
                  </a:cubicBezTo>
                  <a:cubicBezTo>
                    <a:pt x="4272" y="6"/>
                    <a:pt x="4255" y="1"/>
                    <a:pt x="4240" y="1"/>
                  </a:cubicBezTo>
                  <a:close/>
                  <a:moveTo>
                    <a:pt x="368" y="4725"/>
                  </a:moveTo>
                  <a:cubicBezTo>
                    <a:pt x="295" y="4868"/>
                    <a:pt x="226" y="4999"/>
                    <a:pt x="189" y="5146"/>
                  </a:cubicBezTo>
                  <a:cubicBezTo>
                    <a:pt x="177" y="5219"/>
                    <a:pt x="163" y="5288"/>
                    <a:pt x="148" y="5355"/>
                  </a:cubicBezTo>
                  <a:lnTo>
                    <a:pt x="148" y="5355"/>
                  </a:lnTo>
                  <a:cubicBezTo>
                    <a:pt x="210" y="5209"/>
                    <a:pt x="231" y="5083"/>
                    <a:pt x="294" y="4937"/>
                  </a:cubicBezTo>
                  <a:cubicBezTo>
                    <a:pt x="315" y="4863"/>
                    <a:pt x="342" y="4794"/>
                    <a:pt x="368" y="4725"/>
                  </a:cubicBezTo>
                  <a:close/>
                  <a:moveTo>
                    <a:pt x="148" y="5355"/>
                  </a:moveTo>
                  <a:cubicBezTo>
                    <a:pt x="147" y="5355"/>
                    <a:pt x="147" y="5355"/>
                    <a:pt x="147" y="5356"/>
                  </a:cubicBezTo>
                  <a:lnTo>
                    <a:pt x="1" y="5816"/>
                  </a:lnTo>
                  <a:cubicBezTo>
                    <a:pt x="60" y="5667"/>
                    <a:pt x="109" y="5519"/>
                    <a:pt x="148" y="53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1"/>
            <p:cNvSpPr/>
            <p:nvPr/>
          </p:nvSpPr>
          <p:spPr>
            <a:xfrm>
              <a:off x="4114700" y="3785700"/>
              <a:ext cx="8375" cy="40825"/>
            </a:xfrm>
            <a:custGeom>
              <a:avLst/>
              <a:gdLst/>
              <a:ahLst/>
              <a:cxnLst/>
              <a:rect l="l" t="t" r="r" b="b"/>
              <a:pathLst>
                <a:path w="335" h="1633" extrusionOk="0">
                  <a:moveTo>
                    <a:pt x="0" y="1"/>
                  </a:moveTo>
                  <a:lnTo>
                    <a:pt x="0" y="43"/>
                  </a:lnTo>
                  <a:cubicBezTo>
                    <a:pt x="0" y="64"/>
                    <a:pt x="21" y="64"/>
                    <a:pt x="21" y="85"/>
                  </a:cubicBezTo>
                  <a:cubicBezTo>
                    <a:pt x="42" y="127"/>
                    <a:pt x="42" y="127"/>
                    <a:pt x="42" y="147"/>
                  </a:cubicBezTo>
                  <a:cubicBezTo>
                    <a:pt x="84" y="231"/>
                    <a:pt x="105" y="273"/>
                    <a:pt x="105" y="357"/>
                  </a:cubicBezTo>
                  <a:cubicBezTo>
                    <a:pt x="126" y="378"/>
                    <a:pt x="126" y="419"/>
                    <a:pt x="126" y="461"/>
                  </a:cubicBezTo>
                  <a:cubicBezTo>
                    <a:pt x="146" y="503"/>
                    <a:pt x="146" y="524"/>
                    <a:pt x="146" y="587"/>
                  </a:cubicBezTo>
                  <a:lnTo>
                    <a:pt x="146" y="566"/>
                  </a:lnTo>
                  <a:cubicBezTo>
                    <a:pt x="188" y="608"/>
                    <a:pt x="188" y="629"/>
                    <a:pt x="188" y="691"/>
                  </a:cubicBezTo>
                  <a:cubicBezTo>
                    <a:pt x="188" y="754"/>
                    <a:pt x="209" y="775"/>
                    <a:pt x="209" y="817"/>
                  </a:cubicBezTo>
                  <a:cubicBezTo>
                    <a:pt x="209" y="901"/>
                    <a:pt x="230" y="1005"/>
                    <a:pt x="230" y="1089"/>
                  </a:cubicBezTo>
                  <a:lnTo>
                    <a:pt x="230" y="1340"/>
                  </a:lnTo>
                  <a:cubicBezTo>
                    <a:pt x="230" y="1424"/>
                    <a:pt x="209" y="1528"/>
                    <a:pt x="209" y="1633"/>
                  </a:cubicBezTo>
                  <a:cubicBezTo>
                    <a:pt x="293" y="1507"/>
                    <a:pt x="314" y="1340"/>
                    <a:pt x="314" y="1194"/>
                  </a:cubicBezTo>
                  <a:cubicBezTo>
                    <a:pt x="335" y="1047"/>
                    <a:pt x="335" y="901"/>
                    <a:pt x="335" y="733"/>
                  </a:cubicBezTo>
                  <a:cubicBezTo>
                    <a:pt x="335" y="691"/>
                    <a:pt x="335" y="608"/>
                    <a:pt x="314" y="524"/>
                  </a:cubicBezTo>
                  <a:cubicBezTo>
                    <a:pt x="314" y="503"/>
                    <a:pt x="314" y="461"/>
                    <a:pt x="293" y="419"/>
                  </a:cubicBezTo>
                  <a:cubicBezTo>
                    <a:pt x="251" y="399"/>
                    <a:pt x="251" y="357"/>
                    <a:pt x="230" y="315"/>
                  </a:cubicBezTo>
                  <a:cubicBezTo>
                    <a:pt x="230" y="294"/>
                    <a:pt x="209" y="252"/>
                    <a:pt x="188" y="231"/>
                  </a:cubicBezTo>
                  <a:cubicBezTo>
                    <a:pt x="146" y="168"/>
                    <a:pt x="126" y="127"/>
                    <a:pt x="84" y="64"/>
                  </a:cubicBezTo>
                  <a:cubicBezTo>
                    <a:pt x="42" y="43"/>
                    <a:pt x="21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1"/>
            <p:cNvSpPr/>
            <p:nvPr/>
          </p:nvSpPr>
          <p:spPr>
            <a:xfrm>
              <a:off x="4122000" y="3787800"/>
              <a:ext cx="11025" cy="36125"/>
            </a:xfrm>
            <a:custGeom>
              <a:avLst/>
              <a:gdLst/>
              <a:ahLst/>
              <a:cxnLst/>
              <a:rect l="l" t="t" r="r" b="b"/>
              <a:pathLst>
                <a:path w="441" h="1445" extrusionOk="0">
                  <a:moveTo>
                    <a:pt x="1" y="1"/>
                  </a:moveTo>
                  <a:lnTo>
                    <a:pt x="1" y="43"/>
                  </a:lnTo>
                  <a:lnTo>
                    <a:pt x="1" y="63"/>
                  </a:lnTo>
                  <a:cubicBezTo>
                    <a:pt x="1" y="147"/>
                    <a:pt x="22" y="189"/>
                    <a:pt x="43" y="273"/>
                  </a:cubicBezTo>
                  <a:cubicBezTo>
                    <a:pt x="43" y="294"/>
                    <a:pt x="85" y="315"/>
                    <a:pt x="85" y="356"/>
                  </a:cubicBezTo>
                  <a:cubicBezTo>
                    <a:pt x="106" y="398"/>
                    <a:pt x="106" y="461"/>
                    <a:pt x="126" y="503"/>
                  </a:cubicBezTo>
                  <a:cubicBezTo>
                    <a:pt x="147" y="524"/>
                    <a:pt x="147" y="566"/>
                    <a:pt x="147" y="587"/>
                  </a:cubicBezTo>
                  <a:cubicBezTo>
                    <a:pt x="147" y="607"/>
                    <a:pt x="189" y="628"/>
                    <a:pt x="189" y="670"/>
                  </a:cubicBezTo>
                  <a:cubicBezTo>
                    <a:pt x="210" y="691"/>
                    <a:pt x="210" y="712"/>
                    <a:pt x="210" y="733"/>
                  </a:cubicBezTo>
                  <a:cubicBezTo>
                    <a:pt x="231" y="921"/>
                    <a:pt x="294" y="1068"/>
                    <a:pt x="315" y="1256"/>
                  </a:cubicBezTo>
                  <a:cubicBezTo>
                    <a:pt x="336" y="1319"/>
                    <a:pt x="336" y="1361"/>
                    <a:pt x="336" y="1423"/>
                  </a:cubicBezTo>
                  <a:lnTo>
                    <a:pt x="336" y="1444"/>
                  </a:lnTo>
                  <a:cubicBezTo>
                    <a:pt x="440" y="1214"/>
                    <a:pt x="440" y="921"/>
                    <a:pt x="357" y="670"/>
                  </a:cubicBezTo>
                  <a:cubicBezTo>
                    <a:pt x="336" y="524"/>
                    <a:pt x="294" y="398"/>
                    <a:pt x="210" y="294"/>
                  </a:cubicBezTo>
                  <a:cubicBezTo>
                    <a:pt x="147" y="189"/>
                    <a:pt x="85" y="8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1"/>
            <p:cNvSpPr/>
            <p:nvPr/>
          </p:nvSpPr>
          <p:spPr>
            <a:xfrm>
              <a:off x="4134575" y="3787275"/>
              <a:ext cx="6825" cy="26175"/>
            </a:xfrm>
            <a:custGeom>
              <a:avLst/>
              <a:gdLst/>
              <a:ahLst/>
              <a:cxnLst/>
              <a:rect l="l" t="t" r="r" b="b"/>
              <a:pathLst>
                <a:path w="273" h="1047" extrusionOk="0">
                  <a:moveTo>
                    <a:pt x="0" y="1"/>
                  </a:moveTo>
                  <a:lnTo>
                    <a:pt x="0" y="64"/>
                  </a:lnTo>
                  <a:cubicBezTo>
                    <a:pt x="0" y="105"/>
                    <a:pt x="21" y="189"/>
                    <a:pt x="21" y="231"/>
                  </a:cubicBezTo>
                  <a:cubicBezTo>
                    <a:pt x="42" y="377"/>
                    <a:pt x="63" y="482"/>
                    <a:pt x="105" y="608"/>
                  </a:cubicBezTo>
                  <a:cubicBezTo>
                    <a:pt x="105" y="628"/>
                    <a:pt x="126" y="649"/>
                    <a:pt x="126" y="691"/>
                  </a:cubicBezTo>
                  <a:cubicBezTo>
                    <a:pt x="147" y="817"/>
                    <a:pt x="209" y="921"/>
                    <a:pt x="230" y="1047"/>
                  </a:cubicBezTo>
                  <a:cubicBezTo>
                    <a:pt x="272" y="838"/>
                    <a:pt x="251" y="649"/>
                    <a:pt x="209" y="503"/>
                  </a:cubicBezTo>
                  <a:cubicBezTo>
                    <a:pt x="167" y="315"/>
                    <a:pt x="63" y="16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1"/>
            <p:cNvSpPr/>
            <p:nvPr/>
          </p:nvSpPr>
          <p:spPr>
            <a:xfrm>
              <a:off x="4142925" y="3797750"/>
              <a:ext cx="5800" cy="13100"/>
            </a:xfrm>
            <a:custGeom>
              <a:avLst/>
              <a:gdLst/>
              <a:ahLst/>
              <a:cxnLst/>
              <a:rect l="l" t="t" r="r" b="b"/>
              <a:pathLst>
                <a:path w="232" h="524" extrusionOk="0">
                  <a:moveTo>
                    <a:pt x="1" y="0"/>
                  </a:moveTo>
                  <a:cubicBezTo>
                    <a:pt x="22" y="21"/>
                    <a:pt x="22" y="21"/>
                    <a:pt x="22" y="63"/>
                  </a:cubicBezTo>
                  <a:cubicBezTo>
                    <a:pt x="43" y="126"/>
                    <a:pt x="43" y="209"/>
                    <a:pt x="85" y="293"/>
                  </a:cubicBezTo>
                  <a:cubicBezTo>
                    <a:pt x="106" y="356"/>
                    <a:pt x="147" y="440"/>
                    <a:pt x="189" y="523"/>
                  </a:cubicBezTo>
                  <a:cubicBezTo>
                    <a:pt x="231" y="398"/>
                    <a:pt x="231" y="272"/>
                    <a:pt x="147" y="168"/>
                  </a:cubicBezTo>
                  <a:cubicBezTo>
                    <a:pt x="126" y="105"/>
                    <a:pt x="106" y="63"/>
                    <a:pt x="43" y="21"/>
                  </a:cubicBezTo>
                  <a:cubicBezTo>
                    <a:pt x="22" y="21"/>
                    <a:pt x="22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1"/>
            <p:cNvSpPr/>
            <p:nvPr/>
          </p:nvSpPr>
          <p:spPr>
            <a:xfrm>
              <a:off x="4157575" y="3792000"/>
              <a:ext cx="2125" cy="5250"/>
            </a:xfrm>
            <a:custGeom>
              <a:avLst/>
              <a:gdLst/>
              <a:ahLst/>
              <a:cxnLst/>
              <a:rect l="l" t="t" r="r" b="b"/>
              <a:pathLst>
                <a:path w="85" h="210" extrusionOk="0">
                  <a:moveTo>
                    <a:pt x="64" y="0"/>
                  </a:moveTo>
                  <a:cubicBezTo>
                    <a:pt x="64" y="21"/>
                    <a:pt x="43" y="42"/>
                    <a:pt x="43" y="63"/>
                  </a:cubicBezTo>
                  <a:cubicBezTo>
                    <a:pt x="1" y="126"/>
                    <a:pt x="43" y="147"/>
                    <a:pt x="43" y="209"/>
                  </a:cubicBezTo>
                  <a:cubicBezTo>
                    <a:pt x="64" y="147"/>
                    <a:pt x="84" y="105"/>
                    <a:pt x="64" y="42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1"/>
            <p:cNvSpPr/>
            <p:nvPr/>
          </p:nvSpPr>
          <p:spPr>
            <a:xfrm>
              <a:off x="3985475" y="3536200"/>
              <a:ext cx="67000" cy="31400"/>
            </a:xfrm>
            <a:custGeom>
              <a:avLst/>
              <a:gdLst/>
              <a:ahLst/>
              <a:cxnLst/>
              <a:rect l="l" t="t" r="r" b="b"/>
              <a:pathLst>
                <a:path w="2680" h="1256" extrusionOk="0">
                  <a:moveTo>
                    <a:pt x="2679" y="0"/>
                  </a:moveTo>
                  <a:lnTo>
                    <a:pt x="2679" y="0"/>
                  </a:lnTo>
                  <a:cubicBezTo>
                    <a:pt x="2386" y="63"/>
                    <a:pt x="2072" y="84"/>
                    <a:pt x="1800" y="126"/>
                  </a:cubicBezTo>
                  <a:cubicBezTo>
                    <a:pt x="1717" y="168"/>
                    <a:pt x="1633" y="168"/>
                    <a:pt x="1549" y="189"/>
                  </a:cubicBezTo>
                  <a:cubicBezTo>
                    <a:pt x="1507" y="210"/>
                    <a:pt x="1424" y="210"/>
                    <a:pt x="1382" y="231"/>
                  </a:cubicBezTo>
                  <a:cubicBezTo>
                    <a:pt x="1235" y="293"/>
                    <a:pt x="1110" y="314"/>
                    <a:pt x="1005" y="377"/>
                  </a:cubicBezTo>
                  <a:cubicBezTo>
                    <a:pt x="984" y="398"/>
                    <a:pt x="942" y="398"/>
                    <a:pt x="901" y="419"/>
                  </a:cubicBezTo>
                  <a:cubicBezTo>
                    <a:pt x="880" y="440"/>
                    <a:pt x="859" y="440"/>
                    <a:pt x="838" y="482"/>
                  </a:cubicBezTo>
                  <a:cubicBezTo>
                    <a:pt x="796" y="503"/>
                    <a:pt x="775" y="503"/>
                    <a:pt x="754" y="523"/>
                  </a:cubicBezTo>
                  <a:cubicBezTo>
                    <a:pt x="691" y="523"/>
                    <a:pt x="670" y="544"/>
                    <a:pt x="650" y="586"/>
                  </a:cubicBezTo>
                  <a:cubicBezTo>
                    <a:pt x="545" y="628"/>
                    <a:pt x="461" y="712"/>
                    <a:pt x="378" y="795"/>
                  </a:cubicBezTo>
                  <a:cubicBezTo>
                    <a:pt x="231" y="942"/>
                    <a:pt x="126" y="1109"/>
                    <a:pt x="1" y="1256"/>
                  </a:cubicBezTo>
                  <a:cubicBezTo>
                    <a:pt x="1" y="1256"/>
                    <a:pt x="22" y="1256"/>
                    <a:pt x="43" y="1235"/>
                  </a:cubicBezTo>
                  <a:cubicBezTo>
                    <a:pt x="64" y="1214"/>
                    <a:pt x="85" y="1214"/>
                    <a:pt x="126" y="1172"/>
                  </a:cubicBezTo>
                  <a:cubicBezTo>
                    <a:pt x="189" y="1130"/>
                    <a:pt x="252" y="1068"/>
                    <a:pt x="336" y="1026"/>
                  </a:cubicBezTo>
                  <a:cubicBezTo>
                    <a:pt x="461" y="942"/>
                    <a:pt x="587" y="837"/>
                    <a:pt x="712" y="733"/>
                  </a:cubicBezTo>
                  <a:cubicBezTo>
                    <a:pt x="754" y="712"/>
                    <a:pt x="796" y="691"/>
                    <a:pt x="817" y="649"/>
                  </a:cubicBezTo>
                  <a:cubicBezTo>
                    <a:pt x="880" y="628"/>
                    <a:pt x="901" y="607"/>
                    <a:pt x="963" y="586"/>
                  </a:cubicBezTo>
                  <a:cubicBezTo>
                    <a:pt x="1026" y="544"/>
                    <a:pt x="1089" y="503"/>
                    <a:pt x="1173" y="482"/>
                  </a:cubicBezTo>
                  <a:cubicBezTo>
                    <a:pt x="1194" y="440"/>
                    <a:pt x="1235" y="440"/>
                    <a:pt x="1277" y="419"/>
                  </a:cubicBezTo>
                  <a:cubicBezTo>
                    <a:pt x="1319" y="398"/>
                    <a:pt x="1340" y="377"/>
                    <a:pt x="1382" y="377"/>
                  </a:cubicBezTo>
                  <a:cubicBezTo>
                    <a:pt x="1424" y="335"/>
                    <a:pt x="1507" y="314"/>
                    <a:pt x="1591" y="293"/>
                  </a:cubicBezTo>
                  <a:cubicBezTo>
                    <a:pt x="1738" y="231"/>
                    <a:pt x="1905" y="189"/>
                    <a:pt x="2072" y="126"/>
                  </a:cubicBezTo>
                  <a:cubicBezTo>
                    <a:pt x="2282" y="84"/>
                    <a:pt x="2470" y="63"/>
                    <a:pt x="26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1"/>
            <p:cNvSpPr/>
            <p:nvPr/>
          </p:nvSpPr>
          <p:spPr>
            <a:xfrm>
              <a:off x="3989150" y="3544575"/>
              <a:ext cx="41875" cy="26175"/>
            </a:xfrm>
            <a:custGeom>
              <a:avLst/>
              <a:gdLst/>
              <a:ahLst/>
              <a:cxnLst/>
              <a:rect l="l" t="t" r="r" b="b"/>
              <a:pathLst>
                <a:path w="1675" h="1047" extrusionOk="0">
                  <a:moveTo>
                    <a:pt x="1674" y="0"/>
                  </a:moveTo>
                  <a:cubicBezTo>
                    <a:pt x="1486" y="63"/>
                    <a:pt x="1277" y="147"/>
                    <a:pt x="1109" y="209"/>
                  </a:cubicBezTo>
                  <a:cubicBezTo>
                    <a:pt x="921" y="293"/>
                    <a:pt x="754" y="377"/>
                    <a:pt x="607" y="481"/>
                  </a:cubicBezTo>
                  <a:cubicBezTo>
                    <a:pt x="482" y="586"/>
                    <a:pt x="314" y="691"/>
                    <a:pt x="189" y="816"/>
                  </a:cubicBezTo>
                  <a:lnTo>
                    <a:pt x="84" y="921"/>
                  </a:lnTo>
                  <a:cubicBezTo>
                    <a:pt x="63" y="942"/>
                    <a:pt x="63" y="984"/>
                    <a:pt x="21" y="1005"/>
                  </a:cubicBezTo>
                  <a:cubicBezTo>
                    <a:pt x="0" y="1025"/>
                    <a:pt x="0" y="1025"/>
                    <a:pt x="0" y="1046"/>
                  </a:cubicBezTo>
                  <a:cubicBezTo>
                    <a:pt x="21" y="1025"/>
                    <a:pt x="21" y="1025"/>
                    <a:pt x="63" y="984"/>
                  </a:cubicBezTo>
                  <a:cubicBezTo>
                    <a:pt x="84" y="942"/>
                    <a:pt x="105" y="921"/>
                    <a:pt x="168" y="900"/>
                  </a:cubicBezTo>
                  <a:cubicBezTo>
                    <a:pt x="398" y="733"/>
                    <a:pt x="628" y="586"/>
                    <a:pt x="858" y="460"/>
                  </a:cubicBezTo>
                  <a:lnTo>
                    <a:pt x="1570" y="63"/>
                  </a:lnTo>
                  <a:cubicBezTo>
                    <a:pt x="1632" y="42"/>
                    <a:pt x="1653" y="42"/>
                    <a:pt x="1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1"/>
            <p:cNvSpPr/>
            <p:nvPr/>
          </p:nvSpPr>
          <p:spPr>
            <a:xfrm>
              <a:off x="3997000" y="3550850"/>
              <a:ext cx="34025" cy="19900"/>
            </a:xfrm>
            <a:custGeom>
              <a:avLst/>
              <a:gdLst/>
              <a:ahLst/>
              <a:cxnLst/>
              <a:rect l="l" t="t" r="r" b="b"/>
              <a:pathLst>
                <a:path w="1361" h="796" extrusionOk="0">
                  <a:moveTo>
                    <a:pt x="1360" y="0"/>
                  </a:moveTo>
                  <a:lnTo>
                    <a:pt x="1360" y="0"/>
                  </a:lnTo>
                  <a:cubicBezTo>
                    <a:pt x="1214" y="42"/>
                    <a:pt x="1046" y="105"/>
                    <a:pt x="900" y="168"/>
                  </a:cubicBezTo>
                  <a:cubicBezTo>
                    <a:pt x="753" y="230"/>
                    <a:pt x="628" y="314"/>
                    <a:pt x="502" y="377"/>
                  </a:cubicBezTo>
                  <a:cubicBezTo>
                    <a:pt x="398" y="440"/>
                    <a:pt x="272" y="544"/>
                    <a:pt x="168" y="628"/>
                  </a:cubicBezTo>
                  <a:lnTo>
                    <a:pt x="84" y="691"/>
                  </a:lnTo>
                  <a:cubicBezTo>
                    <a:pt x="272" y="565"/>
                    <a:pt x="481" y="461"/>
                    <a:pt x="691" y="356"/>
                  </a:cubicBezTo>
                  <a:cubicBezTo>
                    <a:pt x="921" y="230"/>
                    <a:pt x="1130" y="126"/>
                    <a:pt x="1360" y="0"/>
                  </a:cubicBezTo>
                  <a:close/>
                  <a:moveTo>
                    <a:pt x="16" y="786"/>
                  </a:moveTo>
                  <a:cubicBezTo>
                    <a:pt x="12" y="786"/>
                    <a:pt x="7" y="795"/>
                    <a:pt x="21" y="795"/>
                  </a:cubicBezTo>
                  <a:cubicBezTo>
                    <a:pt x="21" y="788"/>
                    <a:pt x="19" y="786"/>
                    <a:pt x="16" y="786"/>
                  </a:cubicBezTo>
                  <a:close/>
                  <a:moveTo>
                    <a:pt x="84" y="691"/>
                  </a:moveTo>
                  <a:cubicBezTo>
                    <a:pt x="63" y="691"/>
                    <a:pt x="63" y="733"/>
                    <a:pt x="21" y="733"/>
                  </a:cubicBezTo>
                  <a:cubicBezTo>
                    <a:pt x="0" y="733"/>
                    <a:pt x="0" y="754"/>
                    <a:pt x="0" y="754"/>
                  </a:cubicBezTo>
                  <a:cubicBezTo>
                    <a:pt x="21" y="774"/>
                    <a:pt x="21" y="774"/>
                    <a:pt x="21" y="795"/>
                  </a:cubicBezTo>
                  <a:cubicBezTo>
                    <a:pt x="63" y="754"/>
                    <a:pt x="63" y="733"/>
                    <a:pt x="84" y="6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1"/>
            <p:cNvSpPr/>
            <p:nvPr/>
          </p:nvSpPr>
          <p:spPr>
            <a:xfrm>
              <a:off x="4236575" y="4106900"/>
              <a:ext cx="94700" cy="37675"/>
            </a:xfrm>
            <a:custGeom>
              <a:avLst/>
              <a:gdLst/>
              <a:ahLst/>
              <a:cxnLst/>
              <a:rect l="l" t="t" r="r" b="b"/>
              <a:pathLst>
                <a:path w="3788" h="1507" extrusionOk="0">
                  <a:moveTo>
                    <a:pt x="3787" y="0"/>
                  </a:moveTo>
                  <a:cubicBezTo>
                    <a:pt x="3766" y="0"/>
                    <a:pt x="3725" y="42"/>
                    <a:pt x="3725" y="42"/>
                  </a:cubicBezTo>
                  <a:cubicBezTo>
                    <a:pt x="3683" y="63"/>
                    <a:pt x="3620" y="105"/>
                    <a:pt x="3578" y="147"/>
                  </a:cubicBezTo>
                  <a:cubicBezTo>
                    <a:pt x="3453" y="209"/>
                    <a:pt x="3348" y="293"/>
                    <a:pt x="3202" y="377"/>
                  </a:cubicBezTo>
                  <a:cubicBezTo>
                    <a:pt x="3076" y="460"/>
                    <a:pt x="2950" y="502"/>
                    <a:pt x="2825" y="586"/>
                  </a:cubicBezTo>
                  <a:cubicBezTo>
                    <a:pt x="2762" y="628"/>
                    <a:pt x="2678" y="649"/>
                    <a:pt x="2637" y="691"/>
                  </a:cubicBezTo>
                  <a:cubicBezTo>
                    <a:pt x="2574" y="711"/>
                    <a:pt x="2511" y="732"/>
                    <a:pt x="2448" y="753"/>
                  </a:cubicBezTo>
                  <a:cubicBezTo>
                    <a:pt x="2406" y="753"/>
                    <a:pt x="2344" y="795"/>
                    <a:pt x="2302" y="816"/>
                  </a:cubicBezTo>
                  <a:cubicBezTo>
                    <a:pt x="2155" y="879"/>
                    <a:pt x="2051" y="900"/>
                    <a:pt x="1946" y="942"/>
                  </a:cubicBezTo>
                  <a:cubicBezTo>
                    <a:pt x="1800" y="983"/>
                    <a:pt x="1674" y="1025"/>
                    <a:pt x="1507" y="1067"/>
                  </a:cubicBezTo>
                  <a:cubicBezTo>
                    <a:pt x="1360" y="1130"/>
                    <a:pt x="1193" y="1151"/>
                    <a:pt x="1046" y="1214"/>
                  </a:cubicBezTo>
                  <a:cubicBezTo>
                    <a:pt x="670" y="1318"/>
                    <a:pt x="335" y="1402"/>
                    <a:pt x="0" y="1507"/>
                  </a:cubicBezTo>
                  <a:cubicBezTo>
                    <a:pt x="251" y="1444"/>
                    <a:pt x="523" y="1423"/>
                    <a:pt x="858" y="1339"/>
                  </a:cubicBezTo>
                  <a:lnTo>
                    <a:pt x="1256" y="1255"/>
                  </a:lnTo>
                  <a:cubicBezTo>
                    <a:pt x="1381" y="1235"/>
                    <a:pt x="1528" y="1214"/>
                    <a:pt x="1674" y="1172"/>
                  </a:cubicBezTo>
                  <a:cubicBezTo>
                    <a:pt x="1821" y="1151"/>
                    <a:pt x="1946" y="1130"/>
                    <a:pt x="2093" y="1067"/>
                  </a:cubicBezTo>
                  <a:lnTo>
                    <a:pt x="2323" y="1004"/>
                  </a:lnTo>
                  <a:cubicBezTo>
                    <a:pt x="2365" y="983"/>
                    <a:pt x="2448" y="942"/>
                    <a:pt x="2511" y="921"/>
                  </a:cubicBezTo>
                  <a:cubicBezTo>
                    <a:pt x="2616" y="900"/>
                    <a:pt x="2741" y="816"/>
                    <a:pt x="2846" y="774"/>
                  </a:cubicBezTo>
                  <a:cubicBezTo>
                    <a:pt x="2930" y="711"/>
                    <a:pt x="2992" y="691"/>
                    <a:pt x="3055" y="628"/>
                  </a:cubicBezTo>
                  <a:cubicBezTo>
                    <a:pt x="3097" y="607"/>
                    <a:pt x="3160" y="565"/>
                    <a:pt x="3202" y="523"/>
                  </a:cubicBezTo>
                  <a:cubicBezTo>
                    <a:pt x="3306" y="460"/>
                    <a:pt x="3411" y="356"/>
                    <a:pt x="3515" y="272"/>
                  </a:cubicBezTo>
                  <a:lnTo>
                    <a:pt x="3662" y="147"/>
                  </a:lnTo>
                  <a:cubicBezTo>
                    <a:pt x="3704" y="105"/>
                    <a:pt x="3725" y="63"/>
                    <a:pt x="3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1"/>
            <p:cNvSpPr/>
            <p:nvPr/>
          </p:nvSpPr>
          <p:spPr>
            <a:xfrm>
              <a:off x="4258550" y="4119975"/>
              <a:ext cx="70625" cy="25125"/>
            </a:xfrm>
            <a:custGeom>
              <a:avLst/>
              <a:gdLst/>
              <a:ahLst/>
              <a:cxnLst/>
              <a:rect l="l" t="t" r="r" b="b"/>
              <a:pathLst>
                <a:path w="2825" h="1005" extrusionOk="0">
                  <a:moveTo>
                    <a:pt x="2720" y="0"/>
                  </a:moveTo>
                  <a:cubicBezTo>
                    <a:pt x="2699" y="0"/>
                    <a:pt x="2678" y="42"/>
                    <a:pt x="2636" y="42"/>
                  </a:cubicBezTo>
                  <a:cubicBezTo>
                    <a:pt x="2574" y="63"/>
                    <a:pt x="2511" y="84"/>
                    <a:pt x="2427" y="105"/>
                  </a:cubicBezTo>
                  <a:cubicBezTo>
                    <a:pt x="2323" y="168"/>
                    <a:pt x="2197" y="251"/>
                    <a:pt x="2092" y="293"/>
                  </a:cubicBezTo>
                  <a:cubicBezTo>
                    <a:pt x="2051" y="314"/>
                    <a:pt x="1967" y="356"/>
                    <a:pt x="1904" y="377"/>
                  </a:cubicBezTo>
                  <a:cubicBezTo>
                    <a:pt x="1841" y="398"/>
                    <a:pt x="1779" y="419"/>
                    <a:pt x="1737" y="460"/>
                  </a:cubicBezTo>
                  <a:cubicBezTo>
                    <a:pt x="1674" y="481"/>
                    <a:pt x="1590" y="502"/>
                    <a:pt x="1548" y="523"/>
                  </a:cubicBezTo>
                  <a:cubicBezTo>
                    <a:pt x="1465" y="544"/>
                    <a:pt x="1423" y="586"/>
                    <a:pt x="1339" y="607"/>
                  </a:cubicBezTo>
                  <a:cubicBezTo>
                    <a:pt x="1235" y="628"/>
                    <a:pt x="1130" y="691"/>
                    <a:pt x="1025" y="712"/>
                  </a:cubicBezTo>
                  <a:cubicBezTo>
                    <a:pt x="921" y="732"/>
                    <a:pt x="795" y="795"/>
                    <a:pt x="690" y="816"/>
                  </a:cubicBezTo>
                  <a:cubicBezTo>
                    <a:pt x="439" y="879"/>
                    <a:pt x="230" y="942"/>
                    <a:pt x="0" y="1004"/>
                  </a:cubicBezTo>
                  <a:cubicBezTo>
                    <a:pt x="272" y="984"/>
                    <a:pt x="523" y="921"/>
                    <a:pt x="816" y="921"/>
                  </a:cubicBezTo>
                  <a:cubicBezTo>
                    <a:pt x="921" y="900"/>
                    <a:pt x="1046" y="879"/>
                    <a:pt x="1151" y="837"/>
                  </a:cubicBezTo>
                  <a:cubicBezTo>
                    <a:pt x="1214" y="816"/>
                    <a:pt x="1255" y="816"/>
                    <a:pt x="1318" y="795"/>
                  </a:cubicBezTo>
                  <a:cubicBezTo>
                    <a:pt x="1360" y="795"/>
                    <a:pt x="1381" y="795"/>
                    <a:pt x="1444" y="774"/>
                  </a:cubicBezTo>
                  <a:cubicBezTo>
                    <a:pt x="1486" y="732"/>
                    <a:pt x="1527" y="732"/>
                    <a:pt x="1569" y="712"/>
                  </a:cubicBezTo>
                  <a:cubicBezTo>
                    <a:pt x="1590" y="691"/>
                    <a:pt x="1590" y="691"/>
                    <a:pt x="1632" y="691"/>
                  </a:cubicBezTo>
                  <a:cubicBezTo>
                    <a:pt x="1695" y="670"/>
                    <a:pt x="1758" y="628"/>
                    <a:pt x="1799" y="607"/>
                  </a:cubicBezTo>
                  <a:cubicBezTo>
                    <a:pt x="1841" y="586"/>
                    <a:pt x="1883" y="565"/>
                    <a:pt x="1946" y="523"/>
                  </a:cubicBezTo>
                  <a:cubicBezTo>
                    <a:pt x="1967" y="523"/>
                    <a:pt x="2009" y="502"/>
                    <a:pt x="2051" y="481"/>
                  </a:cubicBezTo>
                  <a:cubicBezTo>
                    <a:pt x="2218" y="377"/>
                    <a:pt x="2427" y="272"/>
                    <a:pt x="2615" y="147"/>
                  </a:cubicBezTo>
                  <a:cubicBezTo>
                    <a:pt x="2636" y="105"/>
                    <a:pt x="2678" y="105"/>
                    <a:pt x="2699" y="84"/>
                  </a:cubicBezTo>
                  <a:lnTo>
                    <a:pt x="2699" y="84"/>
                  </a:lnTo>
                  <a:lnTo>
                    <a:pt x="2615" y="168"/>
                  </a:lnTo>
                  <a:cubicBezTo>
                    <a:pt x="2678" y="147"/>
                    <a:pt x="2699" y="147"/>
                    <a:pt x="2720" y="105"/>
                  </a:cubicBezTo>
                  <a:lnTo>
                    <a:pt x="2804" y="42"/>
                  </a:lnTo>
                  <a:cubicBezTo>
                    <a:pt x="2825" y="42"/>
                    <a:pt x="2804" y="0"/>
                    <a:pt x="2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1"/>
            <p:cNvSpPr/>
            <p:nvPr/>
          </p:nvSpPr>
          <p:spPr>
            <a:xfrm>
              <a:off x="4269000" y="4129900"/>
              <a:ext cx="60175" cy="24100"/>
            </a:xfrm>
            <a:custGeom>
              <a:avLst/>
              <a:gdLst/>
              <a:ahLst/>
              <a:cxnLst/>
              <a:rect l="l" t="t" r="r" b="b"/>
              <a:pathLst>
                <a:path w="2407" h="964" extrusionOk="0">
                  <a:moveTo>
                    <a:pt x="2407" y="1"/>
                  </a:moveTo>
                  <a:lnTo>
                    <a:pt x="2407" y="1"/>
                  </a:lnTo>
                  <a:cubicBezTo>
                    <a:pt x="2398" y="5"/>
                    <a:pt x="2388" y="11"/>
                    <a:pt x="2376" y="18"/>
                  </a:cubicBezTo>
                  <a:lnTo>
                    <a:pt x="2376" y="18"/>
                  </a:lnTo>
                  <a:cubicBezTo>
                    <a:pt x="2387" y="12"/>
                    <a:pt x="2397" y="7"/>
                    <a:pt x="2407" y="1"/>
                  </a:cubicBezTo>
                  <a:close/>
                  <a:moveTo>
                    <a:pt x="2376" y="18"/>
                  </a:moveTo>
                  <a:cubicBezTo>
                    <a:pt x="2278" y="71"/>
                    <a:pt x="2167" y="109"/>
                    <a:pt x="2072" y="147"/>
                  </a:cubicBezTo>
                  <a:cubicBezTo>
                    <a:pt x="1946" y="231"/>
                    <a:pt x="1779" y="294"/>
                    <a:pt x="1653" y="335"/>
                  </a:cubicBezTo>
                  <a:cubicBezTo>
                    <a:pt x="1486" y="419"/>
                    <a:pt x="1361" y="482"/>
                    <a:pt x="1214" y="524"/>
                  </a:cubicBezTo>
                  <a:cubicBezTo>
                    <a:pt x="1047" y="587"/>
                    <a:pt x="921" y="628"/>
                    <a:pt x="796" y="691"/>
                  </a:cubicBezTo>
                  <a:cubicBezTo>
                    <a:pt x="712" y="712"/>
                    <a:pt x="649" y="733"/>
                    <a:pt x="586" y="754"/>
                  </a:cubicBezTo>
                  <a:cubicBezTo>
                    <a:pt x="398" y="838"/>
                    <a:pt x="210" y="921"/>
                    <a:pt x="0" y="963"/>
                  </a:cubicBezTo>
                  <a:cubicBezTo>
                    <a:pt x="231" y="942"/>
                    <a:pt x="482" y="900"/>
                    <a:pt x="712" y="754"/>
                  </a:cubicBezTo>
                  <a:cubicBezTo>
                    <a:pt x="942" y="712"/>
                    <a:pt x="1151" y="628"/>
                    <a:pt x="1361" y="545"/>
                  </a:cubicBezTo>
                  <a:cubicBezTo>
                    <a:pt x="1570" y="461"/>
                    <a:pt x="1758" y="356"/>
                    <a:pt x="1967" y="252"/>
                  </a:cubicBezTo>
                  <a:cubicBezTo>
                    <a:pt x="2051" y="210"/>
                    <a:pt x="2156" y="147"/>
                    <a:pt x="2218" y="105"/>
                  </a:cubicBezTo>
                  <a:cubicBezTo>
                    <a:pt x="2268" y="89"/>
                    <a:pt x="2332" y="45"/>
                    <a:pt x="2376" y="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1"/>
            <p:cNvSpPr/>
            <p:nvPr/>
          </p:nvSpPr>
          <p:spPr>
            <a:xfrm>
              <a:off x="4306150" y="4143500"/>
              <a:ext cx="2100" cy="1075"/>
            </a:xfrm>
            <a:custGeom>
              <a:avLst/>
              <a:gdLst/>
              <a:ahLst/>
              <a:cxnLst/>
              <a:rect l="l" t="t" r="r" b="b"/>
              <a:pathLst>
                <a:path w="84" h="43" extrusionOk="0">
                  <a:moveTo>
                    <a:pt x="63" y="1"/>
                  </a:moveTo>
                  <a:cubicBezTo>
                    <a:pt x="42" y="1"/>
                    <a:pt x="42" y="1"/>
                    <a:pt x="0" y="43"/>
                  </a:cubicBezTo>
                  <a:lnTo>
                    <a:pt x="63" y="43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1"/>
            <p:cNvSpPr/>
            <p:nvPr/>
          </p:nvSpPr>
          <p:spPr>
            <a:xfrm>
              <a:off x="3997000" y="4116150"/>
              <a:ext cx="64875" cy="21625"/>
            </a:xfrm>
            <a:custGeom>
              <a:avLst/>
              <a:gdLst/>
              <a:ahLst/>
              <a:cxnLst/>
              <a:rect l="l" t="t" r="r" b="b"/>
              <a:pathLst>
                <a:path w="2595" h="865" extrusionOk="0">
                  <a:moveTo>
                    <a:pt x="46" y="1"/>
                  </a:moveTo>
                  <a:cubicBezTo>
                    <a:pt x="38" y="1"/>
                    <a:pt x="29" y="3"/>
                    <a:pt x="21" y="7"/>
                  </a:cubicBezTo>
                  <a:cubicBezTo>
                    <a:pt x="0" y="28"/>
                    <a:pt x="0" y="49"/>
                    <a:pt x="21" y="90"/>
                  </a:cubicBezTo>
                  <a:cubicBezTo>
                    <a:pt x="105" y="153"/>
                    <a:pt x="189" y="237"/>
                    <a:pt x="272" y="279"/>
                  </a:cubicBezTo>
                  <a:cubicBezTo>
                    <a:pt x="314" y="341"/>
                    <a:pt x="377" y="362"/>
                    <a:pt x="419" y="383"/>
                  </a:cubicBezTo>
                  <a:lnTo>
                    <a:pt x="586" y="467"/>
                  </a:lnTo>
                  <a:cubicBezTo>
                    <a:pt x="607" y="488"/>
                    <a:pt x="649" y="488"/>
                    <a:pt x="712" y="530"/>
                  </a:cubicBezTo>
                  <a:cubicBezTo>
                    <a:pt x="733" y="551"/>
                    <a:pt x="795" y="551"/>
                    <a:pt x="837" y="572"/>
                  </a:cubicBezTo>
                  <a:cubicBezTo>
                    <a:pt x="858" y="613"/>
                    <a:pt x="921" y="613"/>
                    <a:pt x="963" y="634"/>
                  </a:cubicBezTo>
                  <a:cubicBezTo>
                    <a:pt x="1025" y="655"/>
                    <a:pt x="1109" y="655"/>
                    <a:pt x="1151" y="676"/>
                  </a:cubicBezTo>
                  <a:cubicBezTo>
                    <a:pt x="1360" y="739"/>
                    <a:pt x="1569" y="781"/>
                    <a:pt x="1779" y="823"/>
                  </a:cubicBezTo>
                  <a:cubicBezTo>
                    <a:pt x="2051" y="844"/>
                    <a:pt x="2302" y="865"/>
                    <a:pt x="2595" y="865"/>
                  </a:cubicBezTo>
                  <a:lnTo>
                    <a:pt x="2197" y="781"/>
                  </a:lnTo>
                  <a:cubicBezTo>
                    <a:pt x="2093" y="760"/>
                    <a:pt x="1967" y="739"/>
                    <a:pt x="1862" y="718"/>
                  </a:cubicBezTo>
                  <a:cubicBezTo>
                    <a:pt x="1653" y="655"/>
                    <a:pt x="1465" y="572"/>
                    <a:pt x="1256" y="530"/>
                  </a:cubicBezTo>
                  <a:cubicBezTo>
                    <a:pt x="1151" y="509"/>
                    <a:pt x="1067" y="446"/>
                    <a:pt x="963" y="425"/>
                  </a:cubicBezTo>
                  <a:cubicBezTo>
                    <a:pt x="858" y="404"/>
                    <a:pt x="774" y="341"/>
                    <a:pt x="670" y="321"/>
                  </a:cubicBezTo>
                  <a:cubicBezTo>
                    <a:pt x="649" y="300"/>
                    <a:pt x="607" y="258"/>
                    <a:pt x="544" y="237"/>
                  </a:cubicBezTo>
                  <a:cubicBezTo>
                    <a:pt x="523" y="216"/>
                    <a:pt x="481" y="216"/>
                    <a:pt x="440" y="195"/>
                  </a:cubicBezTo>
                  <a:cubicBezTo>
                    <a:pt x="419" y="153"/>
                    <a:pt x="398" y="153"/>
                    <a:pt x="335" y="132"/>
                  </a:cubicBezTo>
                  <a:cubicBezTo>
                    <a:pt x="272" y="111"/>
                    <a:pt x="209" y="49"/>
                    <a:pt x="126" y="28"/>
                  </a:cubicBezTo>
                  <a:cubicBezTo>
                    <a:pt x="109" y="28"/>
                    <a:pt x="79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1"/>
            <p:cNvSpPr/>
            <p:nvPr/>
          </p:nvSpPr>
          <p:spPr>
            <a:xfrm>
              <a:off x="4005375" y="4132525"/>
              <a:ext cx="36625" cy="10475"/>
            </a:xfrm>
            <a:custGeom>
              <a:avLst/>
              <a:gdLst/>
              <a:ahLst/>
              <a:cxnLst/>
              <a:rect l="l" t="t" r="r" b="b"/>
              <a:pathLst>
                <a:path w="1465" h="419" extrusionOk="0">
                  <a:moveTo>
                    <a:pt x="0" y="0"/>
                  </a:moveTo>
                  <a:lnTo>
                    <a:pt x="0" y="0"/>
                  </a:lnTo>
                  <a:cubicBezTo>
                    <a:pt x="42" y="0"/>
                    <a:pt x="42" y="21"/>
                    <a:pt x="63" y="21"/>
                  </a:cubicBezTo>
                  <a:cubicBezTo>
                    <a:pt x="105" y="42"/>
                    <a:pt x="146" y="42"/>
                    <a:pt x="167" y="84"/>
                  </a:cubicBezTo>
                  <a:cubicBezTo>
                    <a:pt x="209" y="84"/>
                    <a:pt x="251" y="105"/>
                    <a:pt x="293" y="126"/>
                  </a:cubicBezTo>
                  <a:cubicBezTo>
                    <a:pt x="418" y="189"/>
                    <a:pt x="523" y="230"/>
                    <a:pt x="670" y="272"/>
                  </a:cubicBezTo>
                  <a:cubicBezTo>
                    <a:pt x="921" y="335"/>
                    <a:pt x="1214" y="398"/>
                    <a:pt x="1465" y="419"/>
                  </a:cubicBezTo>
                  <a:cubicBezTo>
                    <a:pt x="1297" y="377"/>
                    <a:pt x="1109" y="314"/>
                    <a:pt x="879" y="272"/>
                  </a:cubicBezTo>
                  <a:cubicBezTo>
                    <a:pt x="711" y="210"/>
                    <a:pt x="565" y="189"/>
                    <a:pt x="398" y="126"/>
                  </a:cubicBezTo>
                  <a:cubicBezTo>
                    <a:pt x="377" y="105"/>
                    <a:pt x="314" y="105"/>
                    <a:pt x="272" y="84"/>
                  </a:cubicBezTo>
                  <a:cubicBezTo>
                    <a:pt x="188" y="84"/>
                    <a:pt x="146" y="42"/>
                    <a:pt x="84" y="21"/>
                  </a:cubicBezTo>
                  <a:cubicBezTo>
                    <a:pt x="63" y="21"/>
                    <a:pt x="42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1"/>
            <p:cNvSpPr/>
            <p:nvPr/>
          </p:nvSpPr>
          <p:spPr>
            <a:xfrm>
              <a:off x="4025750" y="4141925"/>
              <a:ext cx="36650" cy="7875"/>
            </a:xfrm>
            <a:custGeom>
              <a:avLst/>
              <a:gdLst/>
              <a:ahLst/>
              <a:cxnLst/>
              <a:rect l="l" t="t" r="r" b="b"/>
              <a:pathLst>
                <a:path w="1466" h="315" extrusionOk="0">
                  <a:moveTo>
                    <a:pt x="1" y="1"/>
                  </a:moveTo>
                  <a:lnTo>
                    <a:pt x="315" y="64"/>
                  </a:lnTo>
                  <a:cubicBezTo>
                    <a:pt x="419" y="106"/>
                    <a:pt x="545" y="126"/>
                    <a:pt x="650" y="147"/>
                  </a:cubicBezTo>
                  <a:cubicBezTo>
                    <a:pt x="922" y="210"/>
                    <a:pt x="1215" y="252"/>
                    <a:pt x="1466" y="315"/>
                  </a:cubicBezTo>
                  <a:cubicBezTo>
                    <a:pt x="1256" y="252"/>
                    <a:pt x="1047" y="189"/>
                    <a:pt x="817" y="147"/>
                  </a:cubicBezTo>
                  <a:cubicBezTo>
                    <a:pt x="629" y="106"/>
                    <a:pt x="419" y="64"/>
                    <a:pt x="231" y="43"/>
                  </a:cubicBezTo>
                  <a:cubicBezTo>
                    <a:pt x="210" y="22"/>
                    <a:pt x="168" y="22"/>
                    <a:pt x="127" y="22"/>
                  </a:cubicBezTo>
                  <a:cubicBezTo>
                    <a:pt x="85" y="22"/>
                    <a:pt x="43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1"/>
            <p:cNvSpPr/>
            <p:nvPr/>
          </p:nvSpPr>
          <p:spPr>
            <a:xfrm>
              <a:off x="4247550" y="3532025"/>
              <a:ext cx="64900" cy="27725"/>
            </a:xfrm>
            <a:custGeom>
              <a:avLst/>
              <a:gdLst/>
              <a:ahLst/>
              <a:cxnLst/>
              <a:rect l="l" t="t" r="r" b="b"/>
              <a:pathLst>
                <a:path w="2596" h="1109" extrusionOk="0">
                  <a:moveTo>
                    <a:pt x="1" y="0"/>
                  </a:moveTo>
                  <a:cubicBezTo>
                    <a:pt x="147" y="42"/>
                    <a:pt x="273" y="84"/>
                    <a:pt x="440" y="105"/>
                  </a:cubicBezTo>
                  <a:cubicBezTo>
                    <a:pt x="545" y="146"/>
                    <a:pt x="670" y="188"/>
                    <a:pt x="775" y="209"/>
                  </a:cubicBezTo>
                  <a:cubicBezTo>
                    <a:pt x="879" y="251"/>
                    <a:pt x="963" y="272"/>
                    <a:pt x="1047" y="293"/>
                  </a:cubicBezTo>
                  <a:cubicBezTo>
                    <a:pt x="1110" y="314"/>
                    <a:pt x="1214" y="377"/>
                    <a:pt x="1298" y="398"/>
                  </a:cubicBezTo>
                  <a:cubicBezTo>
                    <a:pt x="1465" y="481"/>
                    <a:pt x="1612" y="523"/>
                    <a:pt x="1779" y="607"/>
                  </a:cubicBezTo>
                  <a:cubicBezTo>
                    <a:pt x="1842" y="670"/>
                    <a:pt x="1947" y="711"/>
                    <a:pt x="2051" y="774"/>
                  </a:cubicBezTo>
                  <a:cubicBezTo>
                    <a:pt x="2135" y="816"/>
                    <a:pt x="2239" y="879"/>
                    <a:pt x="2344" y="921"/>
                  </a:cubicBezTo>
                  <a:cubicBezTo>
                    <a:pt x="2407" y="942"/>
                    <a:pt x="2449" y="1004"/>
                    <a:pt x="2511" y="1025"/>
                  </a:cubicBezTo>
                  <a:lnTo>
                    <a:pt x="2532" y="1046"/>
                  </a:lnTo>
                  <a:cubicBezTo>
                    <a:pt x="2511" y="1004"/>
                    <a:pt x="2470" y="983"/>
                    <a:pt x="2428" y="921"/>
                  </a:cubicBezTo>
                  <a:cubicBezTo>
                    <a:pt x="2344" y="837"/>
                    <a:pt x="2239" y="774"/>
                    <a:pt x="2135" y="690"/>
                  </a:cubicBezTo>
                  <a:cubicBezTo>
                    <a:pt x="1926" y="523"/>
                    <a:pt x="1716" y="418"/>
                    <a:pt x="1486" y="314"/>
                  </a:cubicBezTo>
                  <a:cubicBezTo>
                    <a:pt x="1382" y="272"/>
                    <a:pt x="1256" y="230"/>
                    <a:pt x="1151" y="188"/>
                  </a:cubicBezTo>
                  <a:cubicBezTo>
                    <a:pt x="1005" y="146"/>
                    <a:pt x="900" y="126"/>
                    <a:pt x="775" y="84"/>
                  </a:cubicBezTo>
                  <a:cubicBezTo>
                    <a:pt x="649" y="63"/>
                    <a:pt x="545" y="63"/>
                    <a:pt x="419" y="42"/>
                  </a:cubicBezTo>
                  <a:cubicBezTo>
                    <a:pt x="273" y="42"/>
                    <a:pt x="126" y="0"/>
                    <a:pt x="1" y="0"/>
                  </a:cubicBezTo>
                  <a:close/>
                  <a:moveTo>
                    <a:pt x="2532" y="1046"/>
                  </a:moveTo>
                  <a:lnTo>
                    <a:pt x="2553" y="1088"/>
                  </a:lnTo>
                  <a:lnTo>
                    <a:pt x="2595" y="1109"/>
                  </a:lnTo>
                  <a:cubicBezTo>
                    <a:pt x="2595" y="1088"/>
                    <a:pt x="2595" y="1067"/>
                    <a:pt x="2532" y="10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1"/>
            <p:cNvSpPr/>
            <p:nvPr/>
          </p:nvSpPr>
          <p:spPr>
            <a:xfrm>
              <a:off x="4236050" y="3530975"/>
              <a:ext cx="63325" cy="28775"/>
            </a:xfrm>
            <a:custGeom>
              <a:avLst/>
              <a:gdLst/>
              <a:ahLst/>
              <a:cxnLst/>
              <a:rect l="l" t="t" r="r" b="b"/>
              <a:pathLst>
                <a:path w="2533" h="1151" extrusionOk="0">
                  <a:moveTo>
                    <a:pt x="0" y="0"/>
                  </a:moveTo>
                  <a:lnTo>
                    <a:pt x="1277" y="398"/>
                  </a:lnTo>
                  <a:lnTo>
                    <a:pt x="1507" y="481"/>
                  </a:lnTo>
                  <a:cubicBezTo>
                    <a:pt x="1570" y="523"/>
                    <a:pt x="1653" y="544"/>
                    <a:pt x="1737" y="586"/>
                  </a:cubicBezTo>
                  <a:lnTo>
                    <a:pt x="1883" y="649"/>
                  </a:lnTo>
                  <a:cubicBezTo>
                    <a:pt x="2030" y="712"/>
                    <a:pt x="2155" y="753"/>
                    <a:pt x="2260" y="837"/>
                  </a:cubicBezTo>
                  <a:cubicBezTo>
                    <a:pt x="2302" y="858"/>
                    <a:pt x="2344" y="921"/>
                    <a:pt x="2386" y="942"/>
                  </a:cubicBezTo>
                  <a:lnTo>
                    <a:pt x="2469" y="1025"/>
                  </a:lnTo>
                  <a:cubicBezTo>
                    <a:pt x="2469" y="1046"/>
                    <a:pt x="2490" y="1046"/>
                    <a:pt x="2490" y="1067"/>
                  </a:cubicBezTo>
                  <a:lnTo>
                    <a:pt x="2490" y="1109"/>
                  </a:lnTo>
                  <a:cubicBezTo>
                    <a:pt x="2524" y="1126"/>
                    <a:pt x="2530" y="1129"/>
                    <a:pt x="2532" y="1141"/>
                  </a:cubicBezTo>
                  <a:lnTo>
                    <a:pt x="2532" y="1141"/>
                  </a:lnTo>
                  <a:cubicBezTo>
                    <a:pt x="2527" y="1064"/>
                    <a:pt x="2467" y="1021"/>
                    <a:pt x="2407" y="921"/>
                  </a:cubicBezTo>
                  <a:cubicBezTo>
                    <a:pt x="2323" y="816"/>
                    <a:pt x="2155" y="712"/>
                    <a:pt x="2030" y="628"/>
                  </a:cubicBezTo>
                  <a:cubicBezTo>
                    <a:pt x="1946" y="586"/>
                    <a:pt x="1862" y="523"/>
                    <a:pt x="1758" y="481"/>
                  </a:cubicBezTo>
                  <a:cubicBezTo>
                    <a:pt x="1716" y="440"/>
                    <a:pt x="1632" y="419"/>
                    <a:pt x="1570" y="398"/>
                  </a:cubicBezTo>
                  <a:cubicBezTo>
                    <a:pt x="1528" y="398"/>
                    <a:pt x="1444" y="377"/>
                    <a:pt x="1402" y="335"/>
                  </a:cubicBezTo>
                  <a:cubicBezTo>
                    <a:pt x="1339" y="314"/>
                    <a:pt x="1298" y="314"/>
                    <a:pt x="1235" y="293"/>
                  </a:cubicBezTo>
                  <a:cubicBezTo>
                    <a:pt x="816" y="188"/>
                    <a:pt x="440" y="84"/>
                    <a:pt x="0" y="0"/>
                  </a:cubicBezTo>
                  <a:close/>
                  <a:moveTo>
                    <a:pt x="2532" y="1141"/>
                  </a:moveTo>
                  <a:cubicBezTo>
                    <a:pt x="2532" y="1144"/>
                    <a:pt x="2532" y="1147"/>
                    <a:pt x="2532" y="1151"/>
                  </a:cubicBezTo>
                  <a:cubicBezTo>
                    <a:pt x="2532" y="1147"/>
                    <a:pt x="2532" y="1143"/>
                    <a:pt x="2532" y="11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1"/>
            <p:cNvSpPr/>
            <p:nvPr/>
          </p:nvSpPr>
          <p:spPr>
            <a:xfrm>
              <a:off x="4250700" y="3604200"/>
              <a:ext cx="20950" cy="64375"/>
            </a:xfrm>
            <a:custGeom>
              <a:avLst/>
              <a:gdLst/>
              <a:ahLst/>
              <a:cxnLst/>
              <a:rect l="l" t="t" r="r" b="b"/>
              <a:pathLst>
                <a:path w="838" h="2575" extrusionOk="0">
                  <a:moveTo>
                    <a:pt x="816" y="0"/>
                  </a:moveTo>
                  <a:lnTo>
                    <a:pt x="816" y="21"/>
                  </a:lnTo>
                  <a:lnTo>
                    <a:pt x="816" y="210"/>
                  </a:lnTo>
                  <a:cubicBezTo>
                    <a:pt x="795" y="314"/>
                    <a:pt x="795" y="440"/>
                    <a:pt x="753" y="544"/>
                  </a:cubicBezTo>
                  <a:lnTo>
                    <a:pt x="691" y="942"/>
                  </a:lnTo>
                  <a:cubicBezTo>
                    <a:pt x="649" y="1047"/>
                    <a:pt x="607" y="1172"/>
                    <a:pt x="586" y="1277"/>
                  </a:cubicBezTo>
                  <a:cubicBezTo>
                    <a:pt x="544" y="1340"/>
                    <a:pt x="544" y="1381"/>
                    <a:pt x="523" y="1444"/>
                  </a:cubicBezTo>
                  <a:cubicBezTo>
                    <a:pt x="502" y="1486"/>
                    <a:pt x="481" y="1570"/>
                    <a:pt x="440" y="1653"/>
                  </a:cubicBezTo>
                  <a:cubicBezTo>
                    <a:pt x="419" y="1737"/>
                    <a:pt x="398" y="1779"/>
                    <a:pt x="377" y="1863"/>
                  </a:cubicBezTo>
                  <a:cubicBezTo>
                    <a:pt x="272" y="2093"/>
                    <a:pt x="126" y="2323"/>
                    <a:pt x="0" y="2574"/>
                  </a:cubicBezTo>
                  <a:cubicBezTo>
                    <a:pt x="168" y="2386"/>
                    <a:pt x="293" y="2177"/>
                    <a:pt x="398" y="1967"/>
                  </a:cubicBezTo>
                  <a:cubicBezTo>
                    <a:pt x="440" y="1905"/>
                    <a:pt x="460" y="1863"/>
                    <a:pt x="502" y="1800"/>
                  </a:cubicBezTo>
                  <a:lnTo>
                    <a:pt x="586" y="1653"/>
                  </a:lnTo>
                  <a:cubicBezTo>
                    <a:pt x="628" y="1549"/>
                    <a:pt x="691" y="1423"/>
                    <a:pt x="712" y="1319"/>
                  </a:cubicBezTo>
                  <a:cubicBezTo>
                    <a:pt x="795" y="1109"/>
                    <a:pt x="816" y="858"/>
                    <a:pt x="837" y="628"/>
                  </a:cubicBezTo>
                  <a:cubicBezTo>
                    <a:pt x="837" y="419"/>
                    <a:pt x="837" y="210"/>
                    <a:pt x="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1"/>
            <p:cNvSpPr/>
            <p:nvPr/>
          </p:nvSpPr>
          <p:spPr>
            <a:xfrm>
              <a:off x="4264300" y="3627750"/>
              <a:ext cx="17275" cy="38725"/>
            </a:xfrm>
            <a:custGeom>
              <a:avLst/>
              <a:gdLst/>
              <a:ahLst/>
              <a:cxnLst/>
              <a:rect l="l" t="t" r="r" b="b"/>
              <a:pathLst>
                <a:path w="691" h="1549" extrusionOk="0">
                  <a:moveTo>
                    <a:pt x="670" y="0"/>
                  </a:moveTo>
                  <a:cubicBezTo>
                    <a:pt x="628" y="42"/>
                    <a:pt x="607" y="126"/>
                    <a:pt x="586" y="188"/>
                  </a:cubicBezTo>
                  <a:cubicBezTo>
                    <a:pt x="565" y="272"/>
                    <a:pt x="523" y="314"/>
                    <a:pt x="502" y="356"/>
                  </a:cubicBezTo>
                  <a:cubicBezTo>
                    <a:pt x="460" y="460"/>
                    <a:pt x="398" y="607"/>
                    <a:pt x="356" y="732"/>
                  </a:cubicBezTo>
                  <a:cubicBezTo>
                    <a:pt x="251" y="983"/>
                    <a:pt x="147" y="1255"/>
                    <a:pt x="42" y="1486"/>
                  </a:cubicBezTo>
                  <a:cubicBezTo>
                    <a:pt x="42" y="1507"/>
                    <a:pt x="0" y="1507"/>
                    <a:pt x="0" y="1548"/>
                  </a:cubicBezTo>
                  <a:cubicBezTo>
                    <a:pt x="188" y="1339"/>
                    <a:pt x="356" y="1067"/>
                    <a:pt x="502" y="816"/>
                  </a:cubicBezTo>
                  <a:cubicBezTo>
                    <a:pt x="565" y="670"/>
                    <a:pt x="607" y="544"/>
                    <a:pt x="628" y="419"/>
                  </a:cubicBezTo>
                  <a:cubicBezTo>
                    <a:pt x="670" y="293"/>
                    <a:pt x="670" y="146"/>
                    <a:pt x="691" y="21"/>
                  </a:cubicBezTo>
                  <a:lnTo>
                    <a:pt x="6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1"/>
            <p:cNvSpPr/>
            <p:nvPr/>
          </p:nvSpPr>
          <p:spPr>
            <a:xfrm>
              <a:off x="4274225" y="3638725"/>
              <a:ext cx="12050" cy="27225"/>
            </a:xfrm>
            <a:custGeom>
              <a:avLst/>
              <a:gdLst/>
              <a:ahLst/>
              <a:cxnLst/>
              <a:rect l="l" t="t" r="r" b="b"/>
              <a:pathLst>
                <a:path w="482" h="1089" extrusionOk="0">
                  <a:moveTo>
                    <a:pt x="440" y="0"/>
                  </a:moveTo>
                  <a:lnTo>
                    <a:pt x="440" y="21"/>
                  </a:lnTo>
                  <a:cubicBezTo>
                    <a:pt x="440" y="84"/>
                    <a:pt x="419" y="126"/>
                    <a:pt x="398" y="189"/>
                  </a:cubicBezTo>
                  <a:lnTo>
                    <a:pt x="231" y="503"/>
                  </a:lnTo>
                  <a:cubicBezTo>
                    <a:pt x="126" y="691"/>
                    <a:pt x="63" y="879"/>
                    <a:pt x="1" y="1088"/>
                  </a:cubicBezTo>
                  <a:cubicBezTo>
                    <a:pt x="84" y="1005"/>
                    <a:pt x="168" y="900"/>
                    <a:pt x="189" y="837"/>
                  </a:cubicBezTo>
                  <a:cubicBezTo>
                    <a:pt x="231" y="775"/>
                    <a:pt x="315" y="691"/>
                    <a:pt x="335" y="586"/>
                  </a:cubicBezTo>
                  <a:lnTo>
                    <a:pt x="419" y="272"/>
                  </a:lnTo>
                  <a:cubicBezTo>
                    <a:pt x="440" y="210"/>
                    <a:pt x="440" y="168"/>
                    <a:pt x="440" y="105"/>
                  </a:cubicBezTo>
                  <a:cubicBezTo>
                    <a:pt x="440" y="84"/>
                    <a:pt x="482" y="21"/>
                    <a:pt x="4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1"/>
            <p:cNvSpPr/>
            <p:nvPr/>
          </p:nvSpPr>
          <p:spPr>
            <a:xfrm>
              <a:off x="4281025" y="3654950"/>
              <a:ext cx="3700" cy="7850"/>
            </a:xfrm>
            <a:custGeom>
              <a:avLst/>
              <a:gdLst/>
              <a:ahLst/>
              <a:cxnLst/>
              <a:rect l="l" t="t" r="r" b="b"/>
              <a:pathLst>
                <a:path w="148" h="314" extrusionOk="0">
                  <a:moveTo>
                    <a:pt x="147" y="0"/>
                  </a:moveTo>
                  <a:cubicBezTo>
                    <a:pt x="126" y="63"/>
                    <a:pt x="105" y="84"/>
                    <a:pt x="63" y="147"/>
                  </a:cubicBezTo>
                  <a:cubicBezTo>
                    <a:pt x="43" y="188"/>
                    <a:pt x="22" y="272"/>
                    <a:pt x="1" y="314"/>
                  </a:cubicBezTo>
                  <a:cubicBezTo>
                    <a:pt x="63" y="272"/>
                    <a:pt x="126" y="230"/>
                    <a:pt x="126" y="105"/>
                  </a:cubicBezTo>
                  <a:cubicBezTo>
                    <a:pt x="126" y="84"/>
                    <a:pt x="147" y="42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1"/>
            <p:cNvSpPr/>
            <p:nvPr/>
          </p:nvSpPr>
          <p:spPr>
            <a:xfrm>
              <a:off x="4236050" y="3901850"/>
              <a:ext cx="38200" cy="85800"/>
            </a:xfrm>
            <a:custGeom>
              <a:avLst/>
              <a:gdLst/>
              <a:ahLst/>
              <a:cxnLst/>
              <a:rect l="l" t="t" r="r" b="b"/>
              <a:pathLst>
                <a:path w="1528" h="3432" extrusionOk="0">
                  <a:moveTo>
                    <a:pt x="0" y="0"/>
                  </a:moveTo>
                  <a:lnTo>
                    <a:pt x="0" y="21"/>
                  </a:lnTo>
                  <a:lnTo>
                    <a:pt x="42" y="42"/>
                  </a:lnTo>
                  <a:cubicBezTo>
                    <a:pt x="84" y="126"/>
                    <a:pt x="147" y="230"/>
                    <a:pt x="189" y="314"/>
                  </a:cubicBezTo>
                  <a:cubicBezTo>
                    <a:pt x="272" y="439"/>
                    <a:pt x="335" y="565"/>
                    <a:pt x="398" y="711"/>
                  </a:cubicBezTo>
                  <a:cubicBezTo>
                    <a:pt x="482" y="837"/>
                    <a:pt x="544" y="962"/>
                    <a:pt x="607" y="1088"/>
                  </a:cubicBezTo>
                  <a:cubicBezTo>
                    <a:pt x="670" y="1172"/>
                    <a:pt x="691" y="1234"/>
                    <a:pt x="712" y="1297"/>
                  </a:cubicBezTo>
                  <a:cubicBezTo>
                    <a:pt x="754" y="1360"/>
                    <a:pt x="774" y="1444"/>
                    <a:pt x="795" y="1486"/>
                  </a:cubicBezTo>
                  <a:cubicBezTo>
                    <a:pt x="879" y="1611"/>
                    <a:pt x="921" y="1758"/>
                    <a:pt x="984" y="1883"/>
                  </a:cubicBezTo>
                  <a:cubicBezTo>
                    <a:pt x="1088" y="2113"/>
                    <a:pt x="1193" y="2385"/>
                    <a:pt x="1277" y="2615"/>
                  </a:cubicBezTo>
                  <a:cubicBezTo>
                    <a:pt x="1300" y="2667"/>
                    <a:pt x="1320" y="2720"/>
                    <a:pt x="1339" y="2775"/>
                  </a:cubicBezTo>
                  <a:lnTo>
                    <a:pt x="1339" y="2775"/>
                  </a:lnTo>
                  <a:cubicBezTo>
                    <a:pt x="1322" y="2712"/>
                    <a:pt x="1307" y="2653"/>
                    <a:pt x="1298" y="2595"/>
                  </a:cubicBezTo>
                  <a:cubicBezTo>
                    <a:pt x="1235" y="2448"/>
                    <a:pt x="1214" y="2323"/>
                    <a:pt x="1151" y="2197"/>
                  </a:cubicBezTo>
                  <a:cubicBezTo>
                    <a:pt x="1088" y="1925"/>
                    <a:pt x="984" y="1674"/>
                    <a:pt x="879" y="1402"/>
                  </a:cubicBezTo>
                  <a:cubicBezTo>
                    <a:pt x="837" y="1360"/>
                    <a:pt x="816" y="1276"/>
                    <a:pt x="795" y="1234"/>
                  </a:cubicBezTo>
                  <a:cubicBezTo>
                    <a:pt x="774" y="1151"/>
                    <a:pt x="712" y="1088"/>
                    <a:pt x="691" y="1025"/>
                  </a:cubicBezTo>
                  <a:cubicBezTo>
                    <a:pt x="670" y="962"/>
                    <a:pt x="607" y="879"/>
                    <a:pt x="586" y="837"/>
                  </a:cubicBezTo>
                  <a:cubicBezTo>
                    <a:pt x="565" y="774"/>
                    <a:pt x="502" y="732"/>
                    <a:pt x="482" y="670"/>
                  </a:cubicBezTo>
                  <a:cubicBezTo>
                    <a:pt x="440" y="544"/>
                    <a:pt x="356" y="439"/>
                    <a:pt x="272" y="335"/>
                  </a:cubicBezTo>
                  <a:cubicBezTo>
                    <a:pt x="230" y="293"/>
                    <a:pt x="189" y="209"/>
                    <a:pt x="147" y="146"/>
                  </a:cubicBezTo>
                  <a:cubicBezTo>
                    <a:pt x="105" y="126"/>
                    <a:pt x="84" y="84"/>
                    <a:pt x="63" y="42"/>
                  </a:cubicBezTo>
                  <a:cubicBezTo>
                    <a:pt x="42" y="21"/>
                    <a:pt x="42" y="0"/>
                    <a:pt x="0" y="0"/>
                  </a:cubicBezTo>
                  <a:close/>
                  <a:moveTo>
                    <a:pt x="1339" y="2775"/>
                  </a:moveTo>
                  <a:cubicBezTo>
                    <a:pt x="1358" y="2847"/>
                    <a:pt x="1380" y="2924"/>
                    <a:pt x="1402" y="3013"/>
                  </a:cubicBezTo>
                  <a:cubicBezTo>
                    <a:pt x="1405" y="3018"/>
                    <a:pt x="1409" y="3022"/>
                    <a:pt x="1412" y="3027"/>
                  </a:cubicBezTo>
                  <a:lnTo>
                    <a:pt x="1412" y="3027"/>
                  </a:lnTo>
                  <a:cubicBezTo>
                    <a:pt x="1389" y="2942"/>
                    <a:pt x="1366" y="2857"/>
                    <a:pt x="1339" y="2775"/>
                  </a:cubicBezTo>
                  <a:close/>
                  <a:moveTo>
                    <a:pt x="1412" y="3027"/>
                  </a:moveTo>
                  <a:cubicBezTo>
                    <a:pt x="1441" y="3137"/>
                    <a:pt x="1470" y="3246"/>
                    <a:pt x="1507" y="3348"/>
                  </a:cubicBezTo>
                  <a:cubicBezTo>
                    <a:pt x="1523" y="3364"/>
                    <a:pt x="1527" y="3381"/>
                    <a:pt x="1528" y="3407"/>
                  </a:cubicBezTo>
                  <a:lnTo>
                    <a:pt x="1528" y="3407"/>
                  </a:lnTo>
                  <a:cubicBezTo>
                    <a:pt x="1525" y="3276"/>
                    <a:pt x="1503" y="3159"/>
                    <a:pt x="1412" y="3027"/>
                  </a:cubicBezTo>
                  <a:close/>
                  <a:moveTo>
                    <a:pt x="1528" y="3407"/>
                  </a:moveTo>
                  <a:cubicBezTo>
                    <a:pt x="1528" y="3415"/>
                    <a:pt x="1528" y="3423"/>
                    <a:pt x="1528" y="3431"/>
                  </a:cubicBezTo>
                  <a:cubicBezTo>
                    <a:pt x="1528" y="3423"/>
                    <a:pt x="1528" y="3415"/>
                    <a:pt x="1528" y="3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1"/>
            <p:cNvSpPr/>
            <p:nvPr/>
          </p:nvSpPr>
          <p:spPr>
            <a:xfrm>
              <a:off x="4267100" y="3933675"/>
              <a:ext cx="11875" cy="33575"/>
            </a:xfrm>
            <a:custGeom>
              <a:avLst/>
              <a:gdLst/>
              <a:ahLst/>
              <a:cxnLst/>
              <a:rect l="l" t="t" r="r" b="b"/>
              <a:pathLst>
                <a:path w="475" h="1343" extrusionOk="0">
                  <a:moveTo>
                    <a:pt x="25" y="1"/>
                  </a:moveTo>
                  <a:cubicBezTo>
                    <a:pt x="0" y="1"/>
                    <a:pt x="35" y="87"/>
                    <a:pt x="35" y="87"/>
                  </a:cubicBezTo>
                  <a:cubicBezTo>
                    <a:pt x="56" y="213"/>
                    <a:pt x="76" y="317"/>
                    <a:pt x="139" y="443"/>
                  </a:cubicBezTo>
                  <a:cubicBezTo>
                    <a:pt x="181" y="589"/>
                    <a:pt x="244" y="736"/>
                    <a:pt x="286" y="861"/>
                  </a:cubicBezTo>
                  <a:cubicBezTo>
                    <a:pt x="348" y="1029"/>
                    <a:pt x="411" y="1175"/>
                    <a:pt x="474" y="1342"/>
                  </a:cubicBezTo>
                  <a:cubicBezTo>
                    <a:pt x="411" y="1112"/>
                    <a:pt x="369" y="840"/>
                    <a:pt x="307" y="589"/>
                  </a:cubicBezTo>
                  <a:cubicBezTo>
                    <a:pt x="265" y="485"/>
                    <a:pt x="244" y="380"/>
                    <a:pt x="181" y="296"/>
                  </a:cubicBezTo>
                  <a:lnTo>
                    <a:pt x="97" y="129"/>
                  </a:lnTo>
                  <a:cubicBezTo>
                    <a:pt x="76" y="87"/>
                    <a:pt x="56" y="66"/>
                    <a:pt x="35" y="3"/>
                  </a:cubicBezTo>
                  <a:cubicBezTo>
                    <a:pt x="31" y="1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1"/>
            <p:cNvSpPr/>
            <p:nvPr/>
          </p:nvSpPr>
          <p:spPr>
            <a:xfrm>
              <a:off x="4276325" y="3942650"/>
              <a:ext cx="7875" cy="30875"/>
            </a:xfrm>
            <a:custGeom>
              <a:avLst/>
              <a:gdLst/>
              <a:ahLst/>
              <a:cxnLst/>
              <a:rect l="l" t="t" r="r" b="b"/>
              <a:pathLst>
                <a:path w="315" h="1235" extrusionOk="0">
                  <a:moveTo>
                    <a:pt x="0" y="0"/>
                  </a:moveTo>
                  <a:cubicBezTo>
                    <a:pt x="21" y="188"/>
                    <a:pt x="84" y="377"/>
                    <a:pt x="126" y="565"/>
                  </a:cubicBezTo>
                  <a:cubicBezTo>
                    <a:pt x="189" y="795"/>
                    <a:pt x="251" y="1004"/>
                    <a:pt x="314" y="1235"/>
                  </a:cubicBezTo>
                  <a:cubicBezTo>
                    <a:pt x="314" y="1004"/>
                    <a:pt x="293" y="774"/>
                    <a:pt x="210" y="523"/>
                  </a:cubicBezTo>
                  <a:cubicBezTo>
                    <a:pt x="147" y="356"/>
                    <a:pt x="84" y="18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1"/>
            <p:cNvSpPr/>
            <p:nvPr/>
          </p:nvSpPr>
          <p:spPr>
            <a:xfrm>
              <a:off x="3986000" y="4083350"/>
              <a:ext cx="27225" cy="28275"/>
            </a:xfrm>
            <a:custGeom>
              <a:avLst/>
              <a:gdLst/>
              <a:ahLst/>
              <a:cxnLst/>
              <a:rect l="l" t="t" r="r" b="b"/>
              <a:pathLst>
                <a:path w="1089" h="1131" extrusionOk="0">
                  <a:moveTo>
                    <a:pt x="43" y="0"/>
                  </a:moveTo>
                  <a:lnTo>
                    <a:pt x="43" y="42"/>
                  </a:lnTo>
                  <a:cubicBezTo>
                    <a:pt x="43" y="63"/>
                    <a:pt x="22" y="84"/>
                    <a:pt x="22" y="105"/>
                  </a:cubicBezTo>
                  <a:cubicBezTo>
                    <a:pt x="1" y="168"/>
                    <a:pt x="22" y="189"/>
                    <a:pt x="22" y="210"/>
                  </a:cubicBezTo>
                  <a:cubicBezTo>
                    <a:pt x="22" y="273"/>
                    <a:pt x="43" y="293"/>
                    <a:pt x="64" y="356"/>
                  </a:cubicBezTo>
                  <a:cubicBezTo>
                    <a:pt x="126" y="419"/>
                    <a:pt x="189" y="503"/>
                    <a:pt x="231" y="565"/>
                  </a:cubicBezTo>
                  <a:cubicBezTo>
                    <a:pt x="294" y="607"/>
                    <a:pt x="315" y="670"/>
                    <a:pt x="357" y="691"/>
                  </a:cubicBezTo>
                  <a:cubicBezTo>
                    <a:pt x="461" y="775"/>
                    <a:pt x="566" y="837"/>
                    <a:pt x="712" y="921"/>
                  </a:cubicBezTo>
                  <a:cubicBezTo>
                    <a:pt x="838" y="1005"/>
                    <a:pt x="963" y="1068"/>
                    <a:pt x="1089" y="1130"/>
                  </a:cubicBezTo>
                  <a:cubicBezTo>
                    <a:pt x="1026" y="1047"/>
                    <a:pt x="942" y="963"/>
                    <a:pt x="838" y="837"/>
                  </a:cubicBezTo>
                  <a:lnTo>
                    <a:pt x="754" y="775"/>
                  </a:lnTo>
                  <a:cubicBezTo>
                    <a:pt x="608" y="607"/>
                    <a:pt x="440" y="461"/>
                    <a:pt x="315" y="293"/>
                  </a:cubicBezTo>
                  <a:cubicBezTo>
                    <a:pt x="294" y="273"/>
                    <a:pt x="252" y="210"/>
                    <a:pt x="231" y="189"/>
                  </a:cubicBezTo>
                  <a:cubicBezTo>
                    <a:pt x="210" y="147"/>
                    <a:pt x="189" y="63"/>
                    <a:pt x="126" y="42"/>
                  </a:cubicBezTo>
                  <a:cubicBezTo>
                    <a:pt x="105" y="42"/>
                    <a:pt x="84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1"/>
            <p:cNvSpPr/>
            <p:nvPr/>
          </p:nvSpPr>
          <p:spPr>
            <a:xfrm>
              <a:off x="3989150" y="4085975"/>
              <a:ext cx="62800" cy="41675"/>
            </a:xfrm>
            <a:custGeom>
              <a:avLst/>
              <a:gdLst/>
              <a:ahLst/>
              <a:cxnLst/>
              <a:rect l="l" t="t" r="r" b="b"/>
              <a:pathLst>
                <a:path w="2512" h="1667" extrusionOk="0">
                  <a:moveTo>
                    <a:pt x="0" y="0"/>
                  </a:moveTo>
                  <a:lnTo>
                    <a:pt x="0" y="63"/>
                  </a:lnTo>
                  <a:lnTo>
                    <a:pt x="0" y="168"/>
                  </a:lnTo>
                  <a:cubicBezTo>
                    <a:pt x="0" y="209"/>
                    <a:pt x="0" y="272"/>
                    <a:pt x="21" y="314"/>
                  </a:cubicBezTo>
                  <a:cubicBezTo>
                    <a:pt x="21" y="377"/>
                    <a:pt x="84" y="419"/>
                    <a:pt x="105" y="481"/>
                  </a:cubicBezTo>
                  <a:cubicBezTo>
                    <a:pt x="293" y="691"/>
                    <a:pt x="503" y="900"/>
                    <a:pt x="712" y="1046"/>
                  </a:cubicBezTo>
                  <a:cubicBezTo>
                    <a:pt x="712" y="1045"/>
                    <a:pt x="712" y="1044"/>
                    <a:pt x="711" y="1042"/>
                  </a:cubicBezTo>
                  <a:lnTo>
                    <a:pt x="711" y="1042"/>
                  </a:lnTo>
                  <a:cubicBezTo>
                    <a:pt x="830" y="1139"/>
                    <a:pt x="951" y="1217"/>
                    <a:pt x="1109" y="1276"/>
                  </a:cubicBezTo>
                  <a:cubicBezTo>
                    <a:pt x="1235" y="1360"/>
                    <a:pt x="1381" y="1423"/>
                    <a:pt x="1549" y="1465"/>
                  </a:cubicBezTo>
                  <a:cubicBezTo>
                    <a:pt x="1695" y="1528"/>
                    <a:pt x="1863" y="1569"/>
                    <a:pt x="2009" y="1590"/>
                  </a:cubicBezTo>
                  <a:cubicBezTo>
                    <a:pt x="2093" y="1632"/>
                    <a:pt x="2176" y="1653"/>
                    <a:pt x="2260" y="1653"/>
                  </a:cubicBezTo>
                  <a:cubicBezTo>
                    <a:pt x="2303" y="1662"/>
                    <a:pt x="2340" y="1667"/>
                    <a:pt x="2373" y="1667"/>
                  </a:cubicBezTo>
                  <a:cubicBezTo>
                    <a:pt x="2420" y="1667"/>
                    <a:pt x="2462" y="1657"/>
                    <a:pt x="2511" y="1632"/>
                  </a:cubicBezTo>
                  <a:cubicBezTo>
                    <a:pt x="2407" y="1590"/>
                    <a:pt x="2323" y="1569"/>
                    <a:pt x="2218" y="1548"/>
                  </a:cubicBezTo>
                  <a:lnTo>
                    <a:pt x="1758" y="1318"/>
                  </a:lnTo>
                  <a:cubicBezTo>
                    <a:pt x="1549" y="1214"/>
                    <a:pt x="1381" y="1067"/>
                    <a:pt x="1193" y="942"/>
                  </a:cubicBezTo>
                  <a:cubicBezTo>
                    <a:pt x="1026" y="837"/>
                    <a:pt x="858" y="732"/>
                    <a:pt x="712" y="607"/>
                  </a:cubicBezTo>
                  <a:lnTo>
                    <a:pt x="712" y="607"/>
                  </a:lnTo>
                  <a:cubicBezTo>
                    <a:pt x="712" y="608"/>
                    <a:pt x="712" y="609"/>
                    <a:pt x="712" y="610"/>
                  </a:cubicBezTo>
                  <a:lnTo>
                    <a:pt x="712" y="610"/>
                  </a:lnTo>
                  <a:cubicBezTo>
                    <a:pt x="572" y="490"/>
                    <a:pt x="433" y="370"/>
                    <a:pt x="293" y="230"/>
                  </a:cubicBezTo>
                  <a:lnTo>
                    <a:pt x="293" y="230"/>
                  </a:lnTo>
                  <a:lnTo>
                    <a:pt x="314" y="272"/>
                  </a:lnTo>
                  <a:cubicBezTo>
                    <a:pt x="231" y="188"/>
                    <a:pt x="168" y="126"/>
                    <a:pt x="84" y="84"/>
                  </a:cubicBezTo>
                  <a:cubicBezTo>
                    <a:pt x="84" y="63"/>
                    <a:pt x="63" y="63"/>
                    <a:pt x="21" y="21"/>
                  </a:cubicBezTo>
                  <a:cubicBezTo>
                    <a:pt x="0" y="2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1"/>
            <p:cNvSpPr/>
            <p:nvPr/>
          </p:nvSpPr>
          <p:spPr>
            <a:xfrm>
              <a:off x="3999075" y="4100100"/>
              <a:ext cx="83725" cy="28775"/>
            </a:xfrm>
            <a:custGeom>
              <a:avLst/>
              <a:gdLst/>
              <a:ahLst/>
              <a:cxnLst/>
              <a:rect l="l" t="t" r="r" b="b"/>
              <a:pathLst>
                <a:path w="3349" h="1151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6"/>
                    <a:pt x="13" y="10"/>
                    <a:pt x="19" y="14"/>
                  </a:cubicBezTo>
                  <a:lnTo>
                    <a:pt x="19" y="14"/>
                  </a:lnTo>
                  <a:lnTo>
                    <a:pt x="1" y="0"/>
                  </a:lnTo>
                  <a:close/>
                  <a:moveTo>
                    <a:pt x="19" y="14"/>
                  </a:moveTo>
                  <a:lnTo>
                    <a:pt x="85" y="63"/>
                  </a:lnTo>
                  <a:cubicBezTo>
                    <a:pt x="126" y="147"/>
                    <a:pt x="210" y="209"/>
                    <a:pt x="294" y="251"/>
                  </a:cubicBezTo>
                  <a:lnTo>
                    <a:pt x="608" y="481"/>
                  </a:lnTo>
                  <a:cubicBezTo>
                    <a:pt x="712" y="565"/>
                    <a:pt x="817" y="649"/>
                    <a:pt x="942" y="691"/>
                  </a:cubicBezTo>
                  <a:cubicBezTo>
                    <a:pt x="1173" y="816"/>
                    <a:pt x="1445" y="921"/>
                    <a:pt x="1696" y="983"/>
                  </a:cubicBezTo>
                  <a:lnTo>
                    <a:pt x="2093" y="1067"/>
                  </a:lnTo>
                  <a:cubicBezTo>
                    <a:pt x="2219" y="1088"/>
                    <a:pt x="2344" y="1109"/>
                    <a:pt x="2491" y="1109"/>
                  </a:cubicBezTo>
                  <a:cubicBezTo>
                    <a:pt x="2763" y="1109"/>
                    <a:pt x="3056" y="1151"/>
                    <a:pt x="3349" y="1151"/>
                  </a:cubicBezTo>
                  <a:cubicBezTo>
                    <a:pt x="3035" y="1067"/>
                    <a:pt x="2721" y="1004"/>
                    <a:pt x="2449" y="942"/>
                  </a:cubicBezTo>
                  <a:cubicBezTo>
                    <a:pt x="2302" y="900"/>
                    <a:pt x="2177" y="858"/>
                    <a:pt x="2010" y="795"/>
                  </a:cubicBezTo>
                  <a:cubicBezTo>
                    <a:pt x="1863" y="753"/>
                    <a:pt x="1717" y="691"/>
                    <a:pt x="1570" y="649"/>
                  </a:cubicBezTo>
                  <a:lnTo>
                    <a:pt x="1591" y="649"/>
                  </a:lnTo>
                  <a:cubicBezTo>
                    <a:pt x="1570" y="649"/>
                    <a:pt x="1549" y="628"/>
                    <a:pt x="1507" y="628"/>
                  </a:cubicBezTo>
                  <a:cubicBezTo>
                    <a:pt x="1298" y="544"/>
                    <a:pt x="1089" y="439"/>
                    <a:pt x="880" y="356"/>
                  </a:cubicBezTo>
                  <a:cubicBezTo>
                    <a:pt x="650" y="272"/>
                    <a:pt x="419" y="209"/>
                    <a:pt x="210" y="126"/>
                  </a:cubicBezTo>
                  <a:cubicBezTo>
                    <a:pt x="189" y="105"/>
                    <a:pt x="126" y="63"/>
                    <a:pt x="85" y="42"/>
                  </a:cubicBezTo>
                  <a:cubicBezTo>
                    <a:pt x="55" y="27"/>
                    <a:pt x="35" y="23"/>
                    <a:pt x="19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1"/>
            <p:cNvSpPr/>
            <p:nvPr/>
          </p:nvSpPr>
          <p:spPr>
            <a:xfrm>
              <a:off x="3997000" y="4102700"/>
              <a:ext cx="130275" cy="29850"/>
            </a:xfrm>
            <a:custGeom>
              <a:avLst/>
              <a:gdLst/>
              <a:ahLst/>
              <a:cxnLst/>
              <a:rect l="l" t="t" r="r" b="b"/>
              <a:pathLst>
                <a:path w="5211" h="1194" extrusionOk="0">
                  <a:moveTo>
                    <a:pt x="0" y="1"/>
                  </a:moveTo>
                  <a:lnTo>
                    <a:pt x="21" y="22"/>
                  </a:lnTo>
                  <a:lnTo>
                    <a:pt x="105" y="105"/>
                  </a:lnTo>
                  <a:lnTo>
                    <a:pt x="335" y="252"/>
                  </a:lnTo>
                  <a:cubicBezTo>
                    <a:pt x="502" y="356"/>
                    <a:pt x="670" y="461"/>
                    <a:pt x="837" y="545"/>
                  </a:cubicBezTo>
                  <a:cubicBezTo>
                    <a:pt x="942" y="587"/>
                    <a:pt x="1025" y="628"/>
                    <a:pt x="1130" y="670"/>
                  </a:cubicBezTo>
                  <a:cubicBezTo>
                    <a:pt x="1235" y="691"/>
                    <a:pt x="1318" y="754"/>
                    <a:pt x="1423" y="775"/>
                  </a:cubicBezTo>
                  <a:cubicBezTo>
                    <a:pt x="1590" y="838"/>
                    <a:pt x="1779" y="879"/>
                    <a:pt x="1988" y="942"/>
                  </a:cubicBezTo>
                  <a:lnTo>
                    <a:pt x="2385" y="1005"/>
                  </a:lnTo>
                  <a:cubicBezTo>
                    <a:pt x="2511" y="1047"/>
                    <a:pt x="2637" y="1047"/>
                    <a:pt x="2783" y="1068"/>
                  </a:cubicBezTo>
                  <a:lnTo>
                    <a:pt x="3557" y="1151"/>
                  </a:lnTo>
                  <a:cubicBezTo>
                    <a:pt x="3850" y="1172"/>
                    <a:pt x="4101" y="1193"/>
                    <a:pt x="4394" y="1193"/>
                  </a:cubicBezTo>
                  <a:cubicBezTo>
                    <a:pt x="4708" y="1193"/>
                    <a:pt x="5001" y="1172"/>
                    <a:pt x="5210" y="1172"/>
                  </a:cubicBezTo>
                  <a:cubicBezTo>
                    <a:pt x="4917" y="1172"/>
                    <a:pt x="4624" y="1151"/>
                    <a:pt x="4352" y="1110"/>
                  </a:cubicBezTo>
                  <a:cubicBezTo>
                    <a:pt x="3997" y="1068"/>
                    <a:pt x="3641" y="984"/>
                    <a:pt x="3306" y="942"/>
                  </a:cubicBezTo>
                  <a:cubicBezTo>
                    <a:pt x="2950" y="879"/>
                    <a:pt x="2616" y="838"/>
                    <a:pt x="2281" y="754"/>
                  </a:cubicBezTo>
                  <a:cubicBezTo>
                    <a:pt x="2093" y="691"/>
                    <a:pt x="1946" y="649"/>
                    <a:pt x="1758" y="587"/>
                  </a:cubicBezTo>
                  <a:cubicBezTo>
                    <a:pt x="1569" y="545"/>
                    <a:pt x="1381" y="482"/>
                    <a:pt x="1214" y="419"/>
                  </a:cubicBezTo>
                  <a:cubicBezTo>
                    <a:pt x="1046" y="356"/>
                    <a:pt x="858" y="273"/>
                    <a:pt x="691" y="231"/>
                  </a:cubicBezTo>
                  <a:cubicBezTo>
                    <a:pt x="502" y="168"/>
                    <a:pt x="314" y="126"/>
                    <a:pt x="168" y="43"/>
                  </a:cubicBezTo>
                  <a:cubicBezTo>
                    <a:pt x="126" y="43"/>
                    <a:pt x="84" y="22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1"/>
            <p:cNvSpPr/>
            <p:nvPr/>
          </p:nvSpPr>
          <p:spPr>
            <a:xfrm>
              <a:off x="4267950" y="4093800"/>
              <a:ext cx="60700" cy="30375"/>
            </a:xfrm>
            <a:custGeom>
              <a:avLst/>
              <a:gdLst/>
              <a:ahLst/>
              <a:cxnLst/>
              <a:rect l="l" t="t" r="r" b="b"/>
              <a:pathLst>
                <a:path w="2428" h="1215" extrusionOk="0">
                  <a:moveTo>
                    <a:pt x="2407" y="1"/>
                  </a:moveTo>
                  <a:cubicBezTo>
                    <a:pt x="2365" y="1"/>
                    <a:pt x="2365" y="22"/>
                    <a:pt x="2344" y="22"/>
                  </a:cubicBezTo>
                  <a:cubicBezTo>
                    <a:pt x="2323" y="64"/>
                    <a:pt x="2260" y="64"/>
                    <a:pt x="2239" y="85"/>
                  </a:cubicBezTo>
                  <a:cubicBezTo>
                    <a:pt x="2156" y="106"/>
                    <a:pt x="2114" y="168"/>
                    <a:pt x="2030" y="210"/>
                  </a:cubicBezTo>
                  <a:cubicBezTo>
                    <a:pt x="1926" y="294"/>
                    <a:pt x="1821" y="357"/>
                    <a:pt x="1716" y="399"/>
                  </a:cubicBezTo>
                  <a:lnTo>
                    <a:pt x="1570" y="482"/>
                  </a:lnTo>
                  <a:cubicBezTo>
                    <a:pt x="1298" y="608"/>
                    <a:pt x="1068" y="712"/>
                    <a:pt x="796" y="838"/>
                  </a:cubicBezTo>
                  <a:cubicBezTo>
                    <a:pt x="545" y="984"/>
                    <a:pt x="252" y="1110"/>
                    <a:pt x="1" y="1215"/>
                  </a:cubicBezTo>
                  <a:cubicBezTo>
                    <a:pt x="482" y="1110"/>
                    <a:pt x="984" y="943"/>
                    <a:pt x="1528" y="775"/>
                  </a:cubicBezTo>
                  <a:lnTo>
                    <a:pt x="1842" y="608"/>
                  </a:lnTo>
                  <a:cubicBezTo>
                    <a:pt x="1947" y="545"/>
                    <a:pt x="2051" y="503"/>
                    <a:pt x="2135" y="419"/>
                  </a:cubicBezTo>
                  <a:cubicBezTo>
                    <a:pt x="2198" y="399"/>
                    <a:pt x="2219" y="378"/>
                    <a:pt x="2260" y="315"/>
                  </a:cubicBezTo>
                  <a:cubicBezTo>
                    <a:pt x="2323" y="273"/>
                    <a:pt x="2344" y="252"/>
                    <a:pt x="2365" y="189"/>
                  </a:cubicBezTo>
                  <a:cubicBezTo>
                    <a:pt x="2407" y="127"/>
                    <a:pt x="2428" y="64"/>
                    <a:pt x="2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1"/>
            <p:cNvSpPr/>
            <p:nvPr/>
          </p:nvSpPr>
          <p:spPr>
            <a:xfrm>
              <a:off x="4203625" y="4097475"/>
              <a:ext cx="119800" cy="32975"/>
            </a:xfrm>
            <a:custGeom>
              <a:avLst/>
              <a:gdLst/>
              <a:ahLst/>
              <a:cxnLst/>
              <a:rect l="l" t="t" r="r" b="b"/>
              <a:pathLst>
                <a:path w="4792" h="1319" extrusionOk="0">
                  <a:moveTo>
                    <a:pt x="4792" y="0"/>
                  </a:moveTo>
                  <a:cubicBezTo>
                    <a:pt x="4729" y="21"/>
                    <a:pt x="4645" y="63"/>
                    <a:pt x="4603" y="105"/>
                  </a:cubicBezTo>
                  <a:cubicBezTo>
                    <a:pt x="4373" y="231"/>
                    <a:pt x="4101" y="314"/>
                    <a:pt x="3850" y="419"/>
                  </a:cubicBezTo>
                  <a:cubicBezTo>
                    <a:pt x="3620" y="482"/>
                    <a:pt x="3369" y="586"/>
                    <a:pt x="3139" y="670"/>
                  </a:cubicBezTo>
                  <a:cubicBezTo>
                    <a:pt x="2929" y="754"/>
                    <a:pt x="2720" y="796"/>
                    <a:pt x="2511" y="879"/>
                  </a:cubicBezTo>
                  <a:cubicBezTo>
                    <a:pt x="2406" y="921"/>
                    <a:pt x="2302" y="963"/>
                    <a:pt x="2197" y="984"/>
                  </a:cubicBezTo>
                  <a:lnTo>
                    <a:pt x="1883" y="1068"/>
                  </a:lnTo>
                  <a:lnTo>
                    <a:pt x="1904" y="1068"/>
                  </a:lnTo>
                  <a:lnTo>
                    <a:pt x="1444" y="1130"/>
                  </a:lnTo>
                  <a:cubicBezTo>
                    <a:pt x="1318" y="1172"/>
                    <a:pt x="1151" y="1172"/>
                    <a:pt x="1004" y="1193"/>
                  </a:cubicBezTo>
                  <a:cubicBezTo>
                    <a:pt x="837" y="1214"/>
                    <a:pt x="691" y="1214"/>
                    <a:pt x="523" y="1256"/>
                  </a:cubicBezTo>
                  <a:cubicBezTo>
                    <a:pt x="377" y="1277"/>
                    <a:pt x="188" y="1298"/>
                    <a:pt x="0" y="1319"/>
                  </a:cubicBezTo>
                  <a:cubicBezTo>
                    <a:pt x="188" y="1298"/>
                    <a:pt x="398" y="1298"/>
                    <a:pt x="586" y="1298"/>
                  </a:cubicBezTo>
                  <a:cubicBezTo>
                    <a:pt x="732" y="1319"/>
                    <a:pt x="921" y="1319"/>
                    <a:pt x="1109" y="1319"/>
                  </a:cubicBezTo>
                  <a:cubicBezTo>
                    <a:pt x="1235" y="1319"/>
                    <a:pt x="1339" y="1319"/>
                    <a:pt x="1360" y="1298"/>
                  </a:cubicBezTo>
                  <a:lnTo>
                    <a:pt x="1548" y="1298"/>
                  </a:lnTo>
                  <a:cubicBezTo>
                    <a:pt x="1716" y="1277"/>
                    <a:pt x="1883" y="1277"/>
                    <a:pt x="2071" y="1256"/>
                  </a:cubicBezTo>
                  <a:cubicBezTo>
                    <a:pt x="2197" y="1214"/>
                    <a:pt x="2343" y="1193"/>
                    <a:pt x="2490" y="1172"/>
                  </a:cubicBezTo>
                  <a:cubicBezTo>
                    <a:pt x="2615" y="1151"/>
                    <a:pt x="2741" y="1109"/>
                    <a:pt x="2867" y="1068"/>
                  </a:cubicBezTo>
                  <a:cubicBezTo>
                    <a:pt x="3139" y="984"/>
                    <a:pt x="3369" y="879"/>
                    <a:pt x="3599" y="775"/>
                  </a:cubicBezTo>
                  <a:cubicBezTo>
                    <a:pt x="3850" y="670"/>
                    <a:pt x="4080" y="544"/>
                    <a:pt x="4289" y="377"/>
                  </a:cubicBezTo>
                  <a:lnTo>
                    <a:pt x="4603" y="147"/>
                  </a:lnTo>
                  <a:cubicBezTo>
                    <a:pt x="4645" y="126"/>
                    <a:pt x="4687" y="63"/>
                    <a:pt x="4729" y="42"/>
                  </a:cubicBezTo>
                  <a:lnTo>
                    <a:pt x="47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1"/>
            <p:cNvSpPr/>
            <p:nvPr/>
          </p:nvSpPr>
          <p:spPr>
            <a:xfrm>
              <a:off x="4176400" y="4107400"/>
              <a:ext cx="138650" cy="24625"/>
            </a:xfrm>
            <a:custGeom>
              <a:avLst/>
              <a:gdLst/>
              <a:ahLst/>
              <a:cxnLst/>
              <a:rect l="l" t="t" r="r" b="b"/>
              <a:pathLst>
                <a:path w="5546" h="985" extrusionOk="0">
                  <a:moveTo>
                    <a:pt x="5546" y="1"/>
                  </a:moveTo>
                  <a:cubicBezTo>
                    <a:pt x="5483" y="1"/>
                    <a:pt x="5462" y="43"/>
                    <a:pt x="5441" y="43"/>
                  </a:cubicBezTo>
                  <a:cubicBezTo>
                    <a:pt x="5378" y="43"/>
                    <a:pt x="5337" y="64"/>
                    <a:pt x="5274" y="85"/>
                  </a:cubicBezTo>
                  <a:cubicBezTo>
                    <a:pt x="5148" y="147"/>
                    <a:pt x="5044" y="168"/>
                    <a:pt x="4918" y="210"/>
                  </a:cubicBezTo>
                  <a:cubicBezTo>
                    <a:pt x="4709" y="294"/>
                    <a:pt x="4500" y="378"/>
                    <a:pt x="4290" y="419"/>
                  </a:cubicBezTo>
                  <a:cubicBezTo>
                    <a:pt x="4186" y="482"/>
                    <a:pt x="4081" y="503"/>
                    <a:pt x="3976" y="524"/>
                  </a:cubicBezTo>
                  <a:cubicBezTo>
                    <a:pt x="3914" y="566"/>
                    <a:pt x="3872" y="587"/>
                    <a:pt x="3809" y="587"/>
                  </a:cubicBezTo>
                  <a:cubicBezTo>
                    <a:pt x="3767" y="608"/>
                    <a:pt x="3684" y="608"/>
                    <a:pt x="3621" y="629"/>
                  </a:cubicBezTo>
                  <a:cubicBezTo>
                    <a:pt x="3558" y="671"/>
                    <a:pt x="3495" y="671"/>
                    <a:pt x="3412" y="691"/>
                  </a:cubicBezTo>
                  <a:cubicBezTo>
                    <a:pt x="3370" y="691"/>
                    <a:pt x="3286" y="712"/>
                    <a:pt x="3244" y="712"/>
                  </a:cubicBezTo>
                  <a:cubicBezTo>
                    <a:pt x="3181" y="712"/>
                    <a:pt x="3140" y="733"/>
                    <a:pt x="3077" y="733"/>
                  </a:cubicBezTo>
                  <a:cubicBezTo>
                    <a:pt x="2972" y="733"/>
                    <a:pt x="2868" y="775"/>
                    <a:pt x="2763" y="775"/>
                  </a:cubicBezTo>
                  <a:cubicBezTo>
                    <a:pt x="2533" y="775"/>
                    <a:pt x="2324" y="796"/>
                    <a:pt x="2093" y="796"/>
                  </a:cubicBezTo>
                  <a:cubicBezTo>
                    <a:pt x="1989" y="796"/>
                    <a:pt x="1842" y="817"/>
                    <a:pt x="1738" y="817"/>
                  </a:cubicBezTo>
                  <a:cubicBezTo>
                    <a:pt x="1725" y="826"/>
                    <a:pt x="1711" y="832"/>
                    <a:pt x="1696" y="838"/>
                  </a:cubicBezTo>
                  <a:lnTo>
                    <a:pt x="2993" y="838"/>
                  </a:lnTo>
                  <a:cubicBezTo>
                    <a:pt x="3056" y="838"/>
                    <a:pt x="3140" y="817"/>
                    <a:pt x="3181" y="817"/>
                  </a:cubicBezTo>
                  <a:cubicBezTo>
                    <a:pt x="3265" y="817"/>
                    <a:pt x="3349" y="796"/>
                    <a:pt x="3391" y="796"/>
                  </a:cubicBezTo>
                  <a:lnTo>
                    <a:pt x="3788" y="712"/>
                  </a:lnTo>
                  <a:cubicBezTo>
                    <a:pt x="3914" y="671"/>
                    <a:pt x="4039" y="629"/>
                    <a:pt x="4186" y="587"/>
                  </a:cubicBezTo>
                  <a:cubicBezTo>
                    <a:pt x="4437" y="482"/>
                    <a:pt x="4667" y="378"/>
                    <a:pt x="4939" y="273"/>
                  </a:cubicBezTo>
                  <a:cubicBezTo>
                    <a:pt x="5065" y="210"/>
                    <a:pt x="5169" y="168"/>
                    <a:pt x="5295" y="106"/>
                  </a:cubicBezTo>
                  <a:lnTo>
                    <a:pt x="5462" y="43"/>
                  </a:lnTo>
                  <a:cubicBezTo>
                    <a:pt x="5483" y="43"/>
                    <a:pt x="5504" y="1"/>
                    <a:pt x="5546" y="1"/>
                  </a:cubicBezTo>
                  <a:close/>
                  <a:moveTo>
                    <a:pt x="1403" y="838"/>
                  </a:moveTo>
                  <a:cubicBezTo>
                    <a:pt x="1354" y="850"/>
                    <a:pt x="1306" y="861"/>
                    <a:pt x="1258" y="870"/>
                  </a:cubicBezTo>
                  <a:lnTo>
                    <a:pt x="1258" y="870"/>
                  </a:lnTo>
                  <a:cubicBezTo>
                    <a:pt x="1341" y="866"/>
                    <a:pt x="1424" y="862"/>
                    <a:pt x="1508" y="859"/>
                  </a:cubicBezTo>
                  <a:cubicBezTo>
                    <a:pt x="1574" y="859"/>
                    <a:pt x="1640" y="859"/>
                    <a:pt x="1696" y="838"/>
                  </a:cubicBezTo>
                  <a:close/>
                  <a:moveTo>
                    <a:pt x="1258" y="870"/>
                  </a:moveTo>
                  <a:cubicBezTo>
                    <a:pt x="824" y="894"/>
                    <a:pt x="405" y="932"/>
                    <a:pt x="1" y="984"/>
                  </a:cubicBezTo>
                  <a:cubicBezTo>
                    <a:pt x="399" y="984"/>
                    <a:pt x="798" y="967"/>
                    <a:pt x="1258" y="8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1"/>
            <p:cNvSpPr/>
            <p:nvPr/>
          </p:nvSpPr>
          <p:spPr>
            <a:xfrm>
              <a:off x="4282600" y="3560250"/>
              <a:ext cx="41350" cy="17300"/>
            </a:xfrm>
            <a:custGeom>
              <a:avLst/>
              <a:gdLst/>
              <a:ahLst/>
              <a:cxnLst/>
              <a:rect l="l" t="t" r="r" b="b"/>
              <a:pathLst>
                <a:path w="1654" h="692" extrusionOk="0">
                  <a:moveTo>
                    <a:pt x="0" y="1"/>
                  </a:moveTo>
                  <a:lnTo>
                    <a:pt x="0" y="1"/>
                  </a:lnTo>
                  <a:cubicBezTo>
                    <a:pt x="84" y="64"/>
                    <a:pt x="147" y="85"/>
                    <a:pt x="210" y="147"/>
                  </a:cubicBezTo>
                  <a:cubicBezTo>
                    <a:pt x="356" y="231"/>
                    <a:pt x="482" y="315"/>
                    <a:pt x="607" y="398"/>
                  </a:cubicBezTo>
                  <a:cubicBezTo>
                    <a:pt x="733" y="482"/>
                    <a:pt x="879" y="566"/>
                    <a:pt x="1026" y="608"/>
                  </a:cubicBezTo>
                  <a:cubicBezTo>
                    <a:pt x="1151" y="670"/>
                    <a:pt x="1298" y="691"/>
                    <a:pt x="1444" y="691"/>
                  </a:cubicBezTo>
                  <a:lnTo>
                    <a:pt x="1570" y="691"/>
                  </a:lnTo>
                  <a:cubicBezTo>
                    <a:pt x="1612" y="650"/>
                    <a:pt x="1653" y="629"/>
                    <a:pt x="1653" y="608"/>
                  </a:cubicBezTo>
                  <a:cubicBezTo>
                    <a:pt x="1653" y="587"/>
                    <a:pt x="1653" y="545"/>
                    <a:pt x="1633" y="524"/>
                  </a:cubicBezTo>
                  <a:cubicBezTo>
                    <a:pt x="1633" y="503"/>
                    <a:pt x="1570" y="482"/>
                    <a:pt x="1549" y="482"/>
                  </a:cubicBezTo>
                  <a:cubicBezTo>
                    <a:pt x="1444" y="419"/>
                    <a:pt x="1361" y="378"/>
                    <a:pt x="1256" y="336"/>
                  </a:cubicBezTo>
                  <a:cubicBezTo>
                    <a:pt x="1130" y="294"/>
                    <a:pt x="1005" y="273"/>
                    <a:pt x="879" y="210"/>
                  </a:cubicBezTo>
                  <a:cubicBezTo>
                    <a:pt x="733" y="189"/>
                    <a:pt x="607" y="147"/>
                    <a:pt x="482" y="106"/>
                  </a:cubicBezTo>
                  <a:cubicBezTo>
                    <a:pt x="314" y="85"/>
                    <a:pt x="168" y="4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1"/>
            <p:cNvSpPr/>
            <p:nvPr/>
          </p:nvSpPr>
          <p:spPr>
            <a:xfrm>
              <a:off x="4185300" y="3539850"/>
              <a:ext cx="128700" cy="36125"/>
            </a:xfrm>
            <a:custGeom>
              <a:avLst/>
              <a:gdLst/>
              <a:ahLst/>
              <a:cxnLst/>
              <a:rect l="l" t="t" r="r" b="b"/>
              <a:pathLst>
                <a:path w="5148" h="1445" extrusionOk="0">
                  <a:moveTo>
                    <a:pt x="1" y="1"/>
                  </a:moveTo>
                  <a:cubicBezTo>
                    <a:pt x="105" y="43"/>
                    <a:pt x="210" y="43"/>
                    <a:pt x="315" y="64"/>
                  </a:cubicBezTo>
                  <a:cubicBezTo>
                    <a:pt x="607" y="126"/>
                    <a:pt x="859" y="168"/>
                    <a:pt x="1152" y="210"/>
                  </a:cubicBezTo>
                  <a:cubicBezTo>
                    <a:pt x="1277" y="252"/>
                    <a:pt x="1444" y="273"/>
                    <a:pt x="1570" y="294"/>
                  </a:cubicBezTo>
                  <a:cubicBezTo>
                    <a:pt x="1633" y="294"/>
                    <a:pt x="1696" y="336"/>
                    <a:pt x="1758" y="336"/>
                  </a:cubicBezTo>
                  <a:cubicBezTo>
                    <a:pt x="1842" y="357"/>
                    <a:pt x="1905" y="357"/>
                    <a:pt x="1968" y="377"/>
                  </a:cubicBezTo>
                  <a:cubicBezTo>
                    <a:pt x="2219" y="461"/>
                    <a:pt x="2491" y="503"/>
                    <a:pt x="2742" y="587"/>
                  </a:cubicBezTo>
                  <a:cubicBezTo>
                    <a:pt x="3014" y="670"/>
                    <a:pt x="3265" y="712"/>
                    <a:pt x="3516" y="796"/>
                  </a:cubicBezTo>
                  <a:cubicBezTo>
                    <a:pt x="3641" y="817"/>
                    <a:pt x="3746" y="859"/>
                    <a:pt x="3851" y="901"/>
                  </a:cubicBezTo>
                  <a:cubicBezTo>
                    <a:pt x="3934" y="963"/>
                    <a:pt x="4039" y="984"/>
                    <a:pt x="4144" y="1026"/>
                  </a:cubicBezTo>
                  <a:lnTo>
                    <a:pt x="4102" y="1026"/>
                  </a:lnTo>
                  <a:lnTo>
                    <a:pt x="4416" y="1194"/>
                  </a:lnTo>
                  <a:cubicBezTo>
                    <a:pt x="4520" y="1235"/>
                    <a:pt x="4625" y="1298"/>
                    <a:pt x="4729" y="1319"/>
                  </a:cubicBezTo>
                  <a:cubicBezTo>
                    <a:pt x="4834" y="1340"/>
                    <a:pt x="4918" y="1382"/>
                    <a:pt x="5022" y="1403"/>
                  </a:cubicBezTo>
                  <a:cubicBezTo>
                    <a:pt x="5064" y="1417"/>
                    <a:pt x="5106" y="1421"/>
                    <a:pt x="5129" y="1429"/>
                  </a:cubicBezTo>
                  <a:lnTo>
                    <a:pt x="5129" y="1429"/>
                  </a:lnTo>
                  <a:cubicBezTo>
                    <a:pt x="5107" y="1412"/>
                    <a:pt x="5075" y="1393"/>
                    <a:pt x="5043" y="1361"/>
                  </a:cubicBezTo>
                  <a:lnTo>
                    <a:pt x="5022" y="1340"/>
                  </a:lnTo>
                  <a:cubicBezTo>
                    <a:pt x="4918" y="1235"/>
                    <a:pt x="4813" y="1131"/>
                    <a:pt x="4709" y="1047"/>
                  </a:cubicBezTo>
                  <a:cubicBezTo>
                    <a:pt x="4583" y="942"/>
                    <a:pt x="4457" y="880"/>
                    <a:pt x="4290" y="796"/>
                  </a:cubicBezTo>
                  <a:cubicBezTo>
                    <a:pt x="3997" y="629"/>
                    <a:pt x="3746" y="524"/>
                    <a:pt x="3432" y="482"/>
                  </a:cubicBezTo>
                  <a:cubicBezTo>
                    <a:pt x="3160" y="419"/>
                    <a:pt x="2888" y="398"/>
                    <a:pt x="2616" y="357"/>
                  </a:cubicBezTo>
                  <a:cubicBezTo>
                    <a:pt x="2323" y="294"/>
                    <a:pt x="2072" y="252"/>
                    <a:pt x="1779" y="210"/>
                  </a:cubicBezTo>
                  <a:cubicBezTo>
                    <a:pt x="1486" y="168"/>
                    <a:pt x="1214" y="147"/>
                    <a:pt x="921" y="105"/>
                  </a:cubicBezTo>
                  <a:cubicBezTo>
                    <a:pt x="607" y="64"/>
                    <a:pt x="315" y="43"/>
                    <a:pt x="1" y="1"/>
                  </a:cubicBezTo>
                  <a:close/>
                  <a:moveTo>
                    <a:pt x="5129" y="1429"/>
                  </a:moveTo>
                  <a:cubicBezTo>
                    <a:pt x="5137" y="1434"/>
                    <a:pt x="5143" y="1440"/>
                    <a:pt x="5148" y="1445"/>
                  </a:cubicBezTo>
                  <a:cubicBezTo>
                    <a:pt x="5148" y="1438"/>
                    <a:pt x="5141" y="1433"/>
                    <a:pt x="5129" y="1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1"/>
            <p:cNvSpPr/>
            <p:nvPr/>
          </p:nvSpPr>
          <p:spPr>
            <a:xfrm>
              <a:off x="3986525" y="3569150"/>
              <a:ext cx="15725" cy="20950"/>
            </a:xfrm>
            <a:custGeom>
              <a:avLst/>
              <a:gdLst/>
              <a:ahLst/>
              <a:cxnLst/>
              <a:rect l="l" t="t" r="r" b="b"/>
              <a:pathLst>
                <a:path w="629" h="838" extrusionOk="0">
                  <a:moveTo>
                    <a:pt x="628" y="1"/>
                  </a:moveTo>
                  <a:lnTo>
                    <a:pt x="628" y="1"/>
                  </a:lnTo>
                  <a:cubicBezTo>
                    <a:pt x="419" y="63"/>
                    <a:pt x="273" y="168"/>
                    <a:pt x="126" y="356"/>
                  </a:cubicBezTo>
                  <a:cubicBezTo>
                    <a:pt x="63" y="482"/>
                    <a:pt x="22" y="649"/>
                    <a:pt x="1" y="838"/>
                  </a:cubicBezTo>
                  <a:cubicBezTo>
                    <a:pt x="63" y="796"/>
                    <a:pt x="84" y="775"/>
                    <a:pt x="105" y="691"/>
                  </a:cubicBezTo>
                  <a:cubicBezTo>
                    <a:pt x="168" y="649"/>
                    <a:pt x="210" y="566"/>
                    <a:pt x="273" y="482"/>
                  </a:cubicBezTo>
                  <a:cubicBezTo>
                    <a:pt x="315" y="419"/>
                    <a:pt x="398" y="335"/>
                    <a:pt x="440" y="252"/>
                  </a:cubicBezTo>
                  <a:cubicBezTo>
                    <a:pt x="503" y="168"/>
                    <a:pt x="587" y="63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1"/>
            <p:cNvSpPr/>
            <p:nvPr/>
          </p:nvSpPr>
          <p:spPr>
            <a:xfrm>
              <a:off x="3990725" y="3553975"/>
              <a:ext cx="51275" cy="31125"/>
            </a:xfrm>
            <a:custGeom>
              <a:avLst/>
              <a:gdLst/>
              <a:ahLst/>
              <a:cxnLst/>
              <a:rect l="l" t="t" r="r" b="b"/>
              <a:pathLst>
                <a:path w="2051" h="1245" extrusionOk="0">
                  <a:moveTo>
                    <a:pt x="2051" y="1"/>
                  </a:moveTo>
                  <a:cubicBezTo>
                    <a:pt x="1800" y="43"/>
                    <a:pt x="1528" y="105"/>
                    <a:pt x="1276" y="189"/>
                  </a:cubicBezTo>
                  <a:cubicBezTo>
                    <a:pt x="1151" y="231"/>
                    <a:pt x="1004" y="252"/>
                    <a:pt x="900" y="315"/>
                  </a:cubicBezTo>
                  <a:cubicBezTo>
                    <a:pt x="774" y="357"/>
                    <a:pt x="670" y="440"/>
                    <a:pt x="544" y="503"/>
                  </a:cubicBezTo>
                  <a:cubicBezTo>
                    <a:pt x="460" y="545"/>
                    <a:pt x="335" y="608"/>
                    <a:pt x="251" y="670"/>
                  </a:cubicBezTo>
                  <a:lnTo>
                    <a:pt x="126" y="817"/>
                  </a:lnTo>
                  <a:cubicBezTo>
                    <a:pt x="105" y="859"/>
                    <a:pt x="42" y="921"/>
                    <a:pt x="21" y="984"/>
                  </a:cubicBezTo>
                  <a:cubicBezTo>
                    <a:pt x="0" y="1047"/>
                    <a:pt x="0" y="1089"/>
                    <a:pt x="0" y="1152"/>
                  </a:cubicBezTo>
                  <a:cubicBezTo>
                    <a:pt x="0" y="1173"/>
                    <a:pt x="21" y="1193"/>
                    <a:pt x="21" y="1235"/>
                  </a:cubicBezTo>
                  <a:lnTo>
                    <a:pt x="21" y="1193"/>
                  </a:lnTo>
                  <a:lnTo>
                    <a:pt x="21" y="1173"/>
                  </a:lnTo>
                  <a:lnTo>
                    <a:pt x="63" y="1131"/>
                  </a:lnTo>
                  <a:lnTo>
                    <a:pt x="209" y="984"/>
                  </a:lnTo>
                  <a:cubicBezTo>
                    <a:pt x="230" y="963"/>
                    <a:pt x="272" y="942"/>
                    <a:pt x="314" y="921"/>
                  </a:cubicBezTo>
                  <a:lnTo>
                    <a:pt x="356" y="859"/>
                  </a:lnTo>
                  <a:cubicBezTo>
                    <a:pt x="565" y="691"/>
                    <a:pt x="774" y="608"/>
                    <a:pt x="1004" y="461"/>
                  </a:cubicBezTo>
                  <a:cubicBezTo>
                    <a:pt x="1172" y="398"/>
                    <a:pt x="1339" y="315"/>
                    <a:pt x="1507" y="231"/>
                  </a:cubicBezTo>
                  <a:lnTo>
                    <a:pt x="2051" y="1"/>
                  </a:lnTo>
                  <a:close/>
                  <a:moveTo>
                    <a:pt x="21" y="1235"/>
                  </a:moveTo>
                  <a:cubicBezTo>
                    <a:pt x="28" y="1242"/>
                    <a:pt x="33" y="1245"/>
                    <a:pt x="35" y="1245"/>
                  </a:cubicBezTo>
                  <a:cubicBezTo>
                    <a:pt x="40" y="1245"/>
                    <a:pt x="35" y="1235"/>
                    <a:pt x="21" y="1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1"/>
            <p:cNvSpPr/>
            <p:nvPr/>
          </p:nvSpPr>
          <p:spPr>
            <a:xfrm>
              <a:off x="3993325" y="3538300"/>
              <a:ext cx="168475" cy="40300"/>
            </a:xfrm>
            <a:custGeom>
              <a:avLst/>
              <a:gdLst/>
              <a:ahLst/>
              <a:cxnLst/>
              <a:rect l="l" t="t" r="r" b="b"/>
              <a:pathLst>
                <a:path w="6739" h="1612" extrusionOk="0">
                  <a:moveTo>
                    <a:pt x="6738" y="0"/>
                  </a:moveTo>
                  <a:lnTo>
                    <a:pt x="6738" y="0"/>
                  </a:lnTo>
                  <a:cubicBezTo>
                    <a:pt x="6341" y="21"/>
                    <a:pt x="5922" y="84"/>
                    <a:pt x="5525" y="105"/>
                  </a:cubicBezTo>
                  <a:cubicBezTo>
                    <a:pt x="5273" y="126"/>
                    <a:pt x="4981" y="126"/>
                    <a:pt x="4729" y="147"/>
                  </a:cubicBezTo>
                  <a:cubicBezTo>
                    <a:pt x="4457" y="188"/>
                    <a:pt x="4227" y="209"/>
                    <a:pt x="3955" y="230"/>
                  </a:cubicBezTo>
                  <a:cubicBezTo>
                    <a:pt x="3704" y="251"/>
                    <a:pt x="3474" y="314"/>
                    <a:pt x="3202" y="335"/>
                  </a:cubicBezTo>
                  <a:cubicBezTo>
                    <a:pt x="2972" y="356"/>
                    <a:pt x="2700" y="419"/>
                    <a:pt x="2470" y="439"/>
                  </a:cubicBezTo>
                  <a:cubicBezTo>
                    <a:pt x="2219" y="460"/>
                    <a:pt x="1947" y="523"/>
                    <a:pt x="1696" y="607"/>
                  </a:cubicBezTo>
                  <a:cubicBezTo>
                    <a:pt x="1570" y="649"/>
                    <a:pt x="1424" y="670"/>
                    <a:pt x="1298" y="732"/>
                  </a:cubicBezTo>
                  <a:cubicBezTo>
                    <a:pt x="1172" y="774"/>
                    <a:pt x="1068" y="837"/>
                    <a:pt x="942" y="879"/>
                  </a:cubicBezTo>
                  <a:cubicBezTo>
                    <a:pt x="670" y="984"/>
                    <a:pt x="461" y="1172"/>
                    <a:pt x="252" y="1360"/>
                  </a:cubicBezTo>
                  <a:lnTo>
                    <a:pt x="126" y="1486"/>
                  </a:lnTo>
                  <a:cubicBezTo>
                    <a:pt x="105" y="1507"/>
                    <a:pt x="64" y="1507"/>
                    <a:pt x="64" y="1548"/>
                  </a:cubicBezTo>
                  <a:cubicBezTo>
                    <a:pt x="43" y="1548"/>
                    <a:pt x="22" y="1569"/>
                    <a:pt x="22" y="1590"/>
                  </a:cubicBezTo>
                  <a:cubicBezTo>
                    <a:pt x="43" y="1569"/>
                    <a:pt x="64" y="1569"/>
                    <a:pt x="147" y="1548"/>
                  </a:cubicBezTo>
                  <a:cubicBezTo>
                    <a:pt x="168" y="1507"/>
                    <a:pt x="189" y="1507"/>
                    <a:pt x="231" y="1486"/>
                  </a:cubicBezTo>
                  <a:cubicBezTo>
                    <a:pt x="398" y="1381"/>
                    <a:pt x="608" y="1339"/>
                    <a:pt x="817" y="1256"/>
                  </a:cubicBezTo>
                  <a:cubicBezTo>
                    <a:pt x="921" y="1235"/>
                    <a:pt x="1047" y="1172"/>
                    <a:pt x="1131" y="1130"/>
                  </a:cubicBezTo>
                  <a:cubicBezTo>
                    <a:pt x="1256" y="1088"/>
                    <a:pt x="1319" y="1046"/>
                    <a:pt x="1424" y="1025"/>
                  </a:cubicBezTo>
                  <a:cubicBezTo>
                    <a:pt x="1612" y="963"/>
                    <a:pt x="1821" y="879"/>
                    <a:pt x="2030" y="837"/>
                  </a:cubicBezTo>
                  <a:cubicBezTo>
                    <a:pt x="2240" y="774"/>
                    <a:pt x="2470" y="732"/>
                    <a:pt x="2679" y="670"/>
                  </a:cubicBezTo>
                  <a:lnTo>
                    <a:pt x="2658" y="670"/>
                  </a:lnTo>
                  <a:lnTo>
                    <a:pt x="3432" y="523"/>
                  </a:lnTo>
                  <a:lnTo>
                    <a:pt x="3474" y="523"/>
                  </a:lnTo>
                  <a:cubicBezTo>
                    <a:pt x="3704" y="460"/>
                    <a:pt x="3955" y="419"/>
                    <a:pt x="4227" y="356"/>
                  </a:cubicBezTo>
                  <a:cubicBezTo>
                    <a:pt x="4478" y="314"/>
                    <a:pt x="4771" y="251"/>
                    <a:pt x="5043" y="230"/>
                  </a:cubicBezTo>
                  <a:cubicBezTo>
                    <a:pt x="5608" y="147"/>
                    <a:pt x="6173" y="84"/>
                    <a:pt x="6738" y="0"/>
                  </a:cubicBezTo>
                  <a:close/>
                  <a:moveTo>
                    <a:pt x="22" y="1590"/>
                  </a:moveTo>
                  <a:cubicBezTo>
                    <a:pt x="22" y="1590"/>
                    <a:pt x="1" y="1611"/>
                    <a:pt x="22" y="1611"/>
                  </a:cubicBezTo>
                  <a:lnTo>
                    <a:pt x="22" y="15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1"/>
            <p:cNvSpPr/>
            <p:nvPr/>
          </p:nvSpPr>
          <p:spPr>
            <a:xfrm>
              <a:off x="4075450" y="3535150"/>
              <a:ext cx="175275" cy="16250"/>
            </a:xfrm>
            <a:custGeom>
              <a:avLst/>
              <a:gdLst/>
              <a:ahLst/>
              <a:cxnLst/>
              <a:rect l="l" t="t" r="r" b="b"/>
              <a:pathLst>
                <a:path w="7011" h="650" extrusionOk="0">
                  <a:moveTo>
                    <a:pt x="3872" y="1"/>
                  </a:moveTo>
                  <a:cubicBezTo>
                    <a:pt x="3621" y="1"/>
                    <a:pt x="3328" y="21"/>
                    <a:pt x="3056" y="42"/>
                  </a:cubicBezTo>
                  <a:cubicBezTo>
                    <a:pt x="2930" y="42"/>
                    <a:pt x="2805" y="63"/>
                    <a:pt x="2679" y="105"/>
                  </a:cubicBezTo>
                  <a:cubicBezTo>
                    <a:pt x="2532" y="105"/>
                    <a:pt x="2386" y="126"/>
                    <a:pt x="2260" y="147"/>
                  </a:cubicBezTo>
                  <a:cubicBezTo>
                    <a:pt x="1988" y="210"/>
                    <a:pt x="1696" y="231"/>
                    <a:pt x="1444" y="273"/>
                  </a:cubicBezTo>
                  <a:lnTo>
                    <a:pt x="649" y="440"/>
                  </a:lnTo>
                  <a:cubicBezTo>
                    <a:pt x="565" y="457"/>
                    <a:pt x="467" y="501"/>
                    <a:pt x="366" y="529"/>
                  </a:cubicBezTo>
                  <a:lnTo>
                    <a:pt x="366" y="529"/>
                  </a:lnTo>
                  <a:cubicBezTo>
                    <a:pt x="550" y="501"/>
                    <a:pt x="731" y="476"/>
                    <a:pt x="921" y="461"/>
                  </a:cubicBezTo>
                  <a:cubicBezTo>
                    <a:pt x="1172" y="440"/>
                    <a:pt x="1465" y="419"/>
                    <a:pt x="1737" y="377"/>
                  </a:cubicBezTo>
                  <a:cubicBezTo>
                    <a:pt x="1988" y="356"/>
                    <a:pt x="2281" y="335"/>
                    <a:pt x="2574" y="314"/>
                  </a:cubicBezTo>
                  <a:cubicBezTo>
                    <a:pt x="2825" y="273"/>
                    <a:pt x="3118" y="252"/>
                    <a:pt x="3369" y="231"/>
                  </a:cubicBezTo>
                  <a:cubicBezTo>
                    <a:pt x="3516" y="231"/>
                    <a:pt x="3662" y="210"/>
                    <a:pt x="3788" y="210"/>
                  </a:cubicBezTo>
                  <a:lnTo>
                    <a:pt x="4206" y="210"/>
                  </a:lnTo>
                  <a:cubicBezTo>
                    <a:pt x="4499" y="210"/>
                    <a:pt x="4813" y="210"/>
                    <a:pt x="5106" y="231"/>
                  </a:cubicBezTo>
                  <a:cubicBezTo>
                    <a:pt x="5253" y="231"/>
                    <a:pt x="5420" y="252"/>
                    <a:pt x="5566" y="252"/>
                  </a:cubicBezTo>
                  <a:cubicBezTo>
                    <a:pt x="5734" y="273"/>
                    <a:pt x="5880" y="273"/>
                    <a:pt x="6048" y="314"/>
                  </a:cubicBezTo>
                  <a:cubicBezTo>
                    <a:pt x="6362" y="335"/>
                    <a:pt x="6696" y="356"/>
                    <a:pt x="7010" y="419"/>
                  </a:cubicBezTo>
                  <a:lnTo>
                    <a:pt x="6299" y="252"/>
                  </a:lnTo>
                  <a:cubicBezTo>
                    <a:pt x="6027" y="210"/>
                    <a:pt x="5755" y="147"/>
                    <a:pt x="5504" y="105"/>
                  </a:cubicBezTo>
                  <a:cubicBezTo>
                    <a:pt x="5211" y="63"/>
                    <a:pt x="4939" y="42"/>
                    <a:pt x="4667" y="21"/>
                  </a:cubicBezTo>
                  <a:cubicBezTo>
                    <a:pt x="4395" y="1"/>
                    <a:pt x="4144" y="1"/>
                    <a:pt x="3872" y="1"/>
                  </a:cubicBezTo>
                  <a:close/>
                  <a:moveTo>
                    <a:pt x="366" y="529"/>
                  </a:moveTo>
                  <a:cubicBezTo>
                    <a:pt x="287" y="540"/>
                    <a:pt x="208" y="553"/>
                    <a:pt x="126" y="565"/>
                  </a:cubicBezTo>
                  <a:lnTo>
                    <a:pt x="84" y="565"/>
                  </a:lnTo>
                  <a:cubicBezTo>
                    <a:pt x="84" y="600"/>
                    <a:pt x="81" y="620"/>
                    <a:pt x="73" y="632"/>
                  </a:cubicBezTo>
                  <a:lnTo>
                    <a:pt x="73" y="632"/>
                  </a:lnTo>
                  <a:cubicBezTo>
                    <a:pt x="152" y="609"/>
                    <a:pt x="229" y="577"/>
                    <a:pt x="294" y="545"/>
                  </a:cubicBezTo>
                  <a:cubicBezTo>
                    <a:pt x="318" y="541"/>
                    <a:pt x="342" y="535"/>
                    <a:pt x="366" y="529"/>
                  </a:cubicBezTo>
                  <a:close/>
                  <a:moveTo>
                    <a:pt x="73" y="632"/>
                  </a:moveTo>
                  <a:cubicBezTo>
                    <a:pt x="49" y="638"/>
                    <a:pt x="25" y="644"/>
                    <a:pt x="1" y="649"/>
                  </a:cubicBezTo>
                  <a:cubicBezTo>
                    <a:pt x="38" y="649"/>
                    <a:pt x="61" y="649"/>
                    <a:pt x="73" y="6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1"/>
            <p:cNvSpPr/>
            <p:nvPr/>
          </p:nvSpPr>
          <p:spPr>
            <a:xfrm>
              <a:off x="4198375" y="4097475"/>
              <a:ext cx="127150" cy="35075"/>
            </a:xfrm>
            <a:custGeom>
              <a:avLst/>
              <a:gdLst/>
              <a:ahLst/>
              <a:cxnLst/>
              <a:rect l="l" t="t" r="r" b="b"/>
              <a:pathLst>
                <a:path w="5086" h="1403" extrusionOk="0">
                  <a:moveTo>
                    <a:pt x="5085" y="0"/>
                  </a:moveTo>
                  <a:cubicBezTo>
                    <a:pt x="5043" y="0"/>
                    <a:pt x="5002" y="21"/>
                    <a:pt x="4981" y="42"/>
                  </a:cubicBezTo>
                  <a:cubicBezTo>
                    <a:pt x="4939" y="63"/>
                    <a:pt x="4897" y="105"/>
                    <a:pt x="4834" y="126"/>
                  </a:cubicBezTo>
                  <a:cubicBezTo>
                    <a:pt x="4813" y="126"/>
                    <a:pt x="4792" y="147"/>
                    <a:pt x="4771" y="147"/>
                  </a:cubicBezTo>
                  <a:cubicBezTo>
                    <a:pt x="4688" y="168"/>
                    <a:pt x="4604" y="210"/>
                    <a:pt x="4520" y="252"/>
                  </a:cubicBezTo>
                  <a:cubicBezTo>
                    <a:pt x="4499" y="252"/>
                    <a:pt x="4478" y="272"/>
                    <a:pt x="4458" y="272"/>
                  </a:cubicBezTo>
                  <a:cubicBezTo>
                    <a:pt x="4395" y="314"/>
                    <a:pt x="4311" y="335"/>
                    <a:pt x="4269" y="356"/>
                  </a:cubicBezTo>
                  <a:cubicBezTo>
                    <a:pt x="4206" y="377"/>
                    <a:pt x="4165" y="377"/>
                    <a:pt x="4102" y="419"/>
                  </a:cubicBezTo>
                  <a:cubicBezTo>
                    <a:pt x="3746" y="544"/>
                    <a:pt x="3411" y="670"/>
                    <a:pt x="3035" y="775"/>
                  </a:cubicBezTo>
                  <a:cubicBezTo>
                    <a:pt x="2888" y="837"/>
                    <a:pt x="2700" y="879"/>
                    <a:pt x="2512" y="942"/>
                  </a:cubicBezTo>
                  <a:cubicBezTo>
                    <a:pt x="2323" y="984"/>
                    <a:pt x="2156" y="1005"/>
                    <a:pt x="1968" y="1068"/>
                  </a:cubicBezTo>
                  <a:cubicBezTo>
                    <a:pt x="1842" y="1088"/>
                    <a:pt x="1696" y="1109"/>
                    <a:pt x="1549" y="1151"/>
                  </a:cubicBezTo>
                  <a:lnTo>
                    <a:pt x="1068" y="1214"/>
                  </a:lnTo>
                  <a:cubicBezTo>
                    <a:pt x="733" y="1277"/>
                    <a:pt x="377" y="1360"/>
                    <a:pt x="1" y="1402"/>
                  </a:cubicBezTo>
                  <a:cubicBezTo>
                    <a:pt x="398" y="1360"/>
                    <a:pt x="754" y="1319"/>
                    <a:pt x="1152" y="1256"/>
                  </a:cubicBezTo>
                  <a:cubicBezTo>
                    <a:pt x="1319" y="1256"/>
                    <a:pt x="1486" y="1214"/>
                    <a:pt x="1654" y="1193"/>
                  </a:cubicBezTo>
                  <a:cubicBezTo>
                    <a:pt x="1779" y="1172"/>
                    <a:pt x="1884" y="1172"/>
                    <a:pt x="1989" y="1130"/>
                  </a:cubicBezTo>
                  <a:cubicBezTo>
                    <a:pt x="2051" y="1130"/>
                    <a:pt x="2114" y="1109"/>
                    <a:pt x="2198" y="1109"/>
                  </a:cubicBezTo>
                  <a:cubicBezTo>
                    <a:pt x="2365" y="1088"/>
                    <a:pt x="2491" y="1068"/>
                    <a:pt x="2637" y="1026"/>
                  </a:cubicBezTo>
                  <a:cubicBezTo>
                    <a:pt x="2700" y="1026"/>
                    <a:pt x="2742" y="1005"/>
                    <a:pt x="2805" y="1005"/>
                  </a:cubicBezTo>
                  <a:cubicBezTo>
                    <a:pt x="2846" y="984"/>
                    <a:pt x="2930" y="984"/>
                    <a:pt x="3014" y="963"/>
                  </a:cubicBezTo>
                  <a:lnTo>
                    <a:pt x="3788" y="712"/>
                  </a:lnTo>
                  <a:cubicBezTo>
                    <a:pt x="3934" y="670"/>
                    <a:pt x="4060" y="649"/>
                    <a:pt x="4186" y="586"/>
                  </a:cubicBezTo>
                  <a:cubicBezTo>
                    <a:pt x="4269" y="565"/>
                    <a:pt x="4311" y="544"/>
                    <a:pt x="4395" y="503"/>
                  </a:cubicBezTo>
                  <a:cubicBezTo>
                    <a:pt x="4478" y="482"/>
                    <a:pt x="4520" y="461"/>
                    <a:pt x="4583" y="440"/>
                  </a:cubicBezTo>
                  <a:cubicBezTo>
                    <a:pt x="4688" y="377"/>
                    <a:pt x="4792" y="272"/>
                    <a:pt x="4897" y="210"/>
                  </a:cubicBezTo>
                  <a:cubicBezTo>
                    <a:pt x="4939" y="168"/>
                    <a:pt x="4981" y="126"/>
                    <a:pt x="5022" y="63"/>
                  </a:cubicBezTo>
                  <a:cubicBezTo>
                    <a:pt x="5022" y="42"/>
                    <a:pt x="5043" y="21"/>
                    <a:pt x="5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1"/>
            <p:cNvSpPr/>
            <p:nvPr/>
          </p:nvSpPr>
          <p:spPr>
            <a:xfrm>
              <a:off x="4323400" y="4091125"/>
              <a:ext cx="11525" cy="11600"/>
            </a:xfrm>
            <a:custGeom>
              <a:avLst/>
              <a:gdLst/>
              <a:ahLst/>
              <a:cxnLst/>
              <a:rect l="l" t="t" r="r" b="b"/>
              <a:pathLst>
                <a:path w="461" h="464" extrusionOk="0">
                  <a:moveTo>
                    <a:pt x="139" y="0"/>
                  </a:moveTo>
                  <a:cubicBezTo>
                    <a:pt x="128" y="0"/>
                    <a:pt x="116" y="1"/>
                    <a:pt x="105" y="3"/>
                  </a:cubicBezTo>
                  <a:cubicBezTo>
                    <a:pt x="63" y="3"/>
                    <a:pt x="1" y="24"/>
                    <a:pt x="21" y="87"/>
                  </a:cubicBezTo>
                  <a:lnTo>
                    <a:pt x="42" y="108"/>
                  </a:lnTo>
                  <a:lnTo>
                    <a:pt x="63" y="129"/>
                  </a:lnTo>
                  <a:cubicBezTo>
                    <a:pt x="105" y="171"/>
                    <a:pt x="147" y="192"/>
                    <a:pt x="168" y="213"/>
                  </a:cubicBezTo>
                  <a:cubicBezTo>
                    <a:pt x="231" y="234"/>
                    <a:pt x="252" y="296"/>
                    <a:pt x="314" y="317"/>
                  </a:cubicBezTo>
                  <a:cubicBezTo>
                    <a:pt x="314" y="317"/>
                    <a:pt x="314" y="338"/>
                    <a:pt x="335" y="338"/>
                  </a:cubicBezTo>
                  <a:lnTo>
                    <a:pt x="356" y="380"/>
                  </a:lnTo>
                  <a:lnTo>
                    <a:pt x="398" y="401"/>
                  </a:lnTo>
                  <a:cubicBezTo>
                    <a:pt x="419" y="422"/>
                    <a:pt x="440" y="422"/>
                    <a:pt x="461" y="464"/>
                  </a:cubicBezTo>
                  <a:cubicBezTo>
                    <a:pt x="461" y="401"/>
                    <a:pt x="461" y="359"/>
                    <a:pt x="419" y="275"/>
                  </a:cubicBezTo>
                  <a:cubicBezTo>
                    <a:pt x="419" y="213"/>
                    <a:pt x="377" y="192"/>
                    <a:pt x="356" y="129"/>
                  </a:cubicBezTo>
                  <a:cubicBezTo>
                    <a:pt x="319" y="73"/>
                    <a:pt x="231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1"/>
            <p:cNvSpPr/>
            <p:nvPr/>
          </p:nvSpPr>
          <p:spPr>
            <a:xfrm>
              <a:off x="4329675" y="4093800"/>
              <a:ext cx="2125" cy="1600"/>
            </a:xfrm>
            <a:custGeom>
              <a:avLst/>
              <a:gdLst/>
              <a:ahLst/>
              <a:cxnLst/>
              <a:rect l="l" t="t" r="r" b="b"/>
              <a:pathLst>
                <a:path w="85" h="64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64"/>
                    <a:pt x="42" y="64"/>
                    <a:pt x="84" y="64"/>
                  </a:cubicBezTo>
                  <a:cubicBezTo>
                    <a:pt x="84" y="22"/>
                    <a:pt x="84" y="22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1"/>
            <p:cNvSpPr/>
            <p:nvPr/>
          </p:nvSpPr>
          <p:spPr>
            <a:xfrm>
              <a:off x="3980775" y="4084525"/>
              <a:ext cx="13625" cy="11800"/>
            </a:xfrm>
            <a:custGeom>
              <a:avLst/>
              <a:gdLst/>
              <a:ahLst/>
              <a:cxnLst/>
              <a:rect l="l" t="t" r="r" b="b"/>
              <a:pathLst>
                <a:path w="545" h="472" extrusionOk="0">
                  <a:moveTo>
                    <a:pt x="283" y="1"/>
                  </a:moveTo>
                  <a:cubicBezTo>
                    <a:pt x="257" y="1"/>
                    <a:pt x="231" y="6"/>
                    <a:pt x="210" y="16"/>
                  </a:cubicBezTo>
                  <a:cubicBezTo>
                    <a:pt x="126" y="37"/>
                    <a:pt x="84" y="121"/>
                    <a:pt x="42" y="163"/>
                  </a:cubicBezTo>
                  <a:cubicBezTo>
                    <a:pt x="21" y="226"/>
                    <a:pt x="21" y="246"/>
                    <a:pt x="1" y="309"/>
                  </a:cubicBezTo>
                  <a:cubicBezTo>
                    <a:pt x="21" y="267"/>
                    <a:pt x="21" y="267"/>
                    <a:pt x="42" y="267"/>
                  </a:cubicBezTo>
                  <a:cubicBezTo>
                    <a:pt x="84" y="246"/>
                    <a:pt x="84" y="246"/>
                    <a:pt x="105" y="246"/>
                  </a:cubicBezTo>
                  <a:cubicBezTo>
                    <a:pt x="147" y="246"/>
                    <a:pt x="189" y="226"/>
                    <a:pt x="231" y="226"/>
                  </a:cubicBezTo>
                  <a:lnTo>
                    <a:pt x="252" y="226"/>
                  </a:lnTo>
                  <a:cubicBezTo>
                    <a:pt x="252" y="267"/>
                    <a:pt x="293" y="309"/>
                    <a:pt x="314" y="351"/>
                  </a:cubicBezTo>
                  <a:cubicBezTo>
                    <a:pt x="335" y="393"/>
                    <a:pt x="356" y="435"/>
                    <a:pt x="419" y="456"/>
                  </a:cubicBezTo>
                  <a:cubicBezTo>
                    <a:pt x="430" y="466"/>
                    <a:pt x="435" y="471"/>
                    <a:pt x="448" y="471"/>
                  </a:cubicBezTo>
                  <a:cubicBezTo>
                    <a:pt x="461" y="471"/>
                    <a:pt x="482" y="466"/>
                    <a:pt x="524" y="456"/>
                  </a:cubicBezTo>
                  <a:cubicBezTo>
                    <a:pt x="524" y="393"/>
                    <a:pt x="545" y="372"/>
                    <a:pt x="545" y="330"/>
                  </a:cubicBezTo>
                  <a:cubicBezTo>
                    <a:pt x="545" y="246"/>
                    <a:pt x="503" y="163"/>
                    <a:pt x="461" y="121"/>
                  </a:cubicBezTo>
                  <a:cubicBezTo>
                    <a:pt x="440" y="58"/>
                    <a:pt x="419" y="37"/>
                    <a:pt x="356" y="16"/>
                  </a:cubicBezTo>
                  <a:cubicBezTo>
                    <a:pt x="335" y="6"/>
                    <a:pt x="309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1"/>
            <p:cNvSpPr/>
            <p:nvPr/>
          </p:nvSpPr>
          <p:spPr>
            <a:xfrm>
              <a:off x="3983400" y="4021100"/>
              <a:ext cx="6300" cy="71700"/>
            </a:xfrm>
            <a:custGeom>
              <a:avLst/>
              <a:gdLst/>
              <a:ahLst/>
              <a:cxnLst/>
              <a:rect l="l" t="t" r="r" b="b"/>
              <a:pathLst>
                <a:path w="252" h="2868" extrusionOk="0">
                  <a:moveTo>
                    <a:pt x="0" y="1"/>
                  </a:moveTo>
                  <a:lnTo>
                    <a:pt x="0" y="147"/>
                  </a:lnTo>
                  <a:lnTo>
                    <a:pt x="0" y="1005"/>
                  </a:lnTo>
                  <a:cubicBezTo>
                    <a:pt x="0" y="1298"/>
                    <a:pt x="0" y="1549"/>
                    <a:pt x="21" y="1821"/>
                  </a:cubicBezTo>
                  <a:cubicBezTo>
                    <a:pt x="21" y="1967"/>
                    <a:pt x="21" y="2093"/>
                    <a:pt x="42" y="2239"/>
                  </a:cubicBezTo>
                  <a:cubicBezTo>
                    <a:pt x="42" y="2302"/>
                    <a:pt x="42" y="2365"/>
                    <a:pt x="84" y="2449"/>
                  </a:cubicBezTo>
                  <a:cubicBezTo>
                    <a:pt x="105" y="2490"/>
                    <a:pt x="105" y="2574"/>
                    <a:pt x="126" y="2616"/>
                  </a:cubicBezTo>
                  <a:cubicBezTo>
                    <a:pt x="126" y="2679"/>
                    <a:pt x="147" y="2763"/>
                    <a:pt x="168" y="2804"/>
                  </a:cubicBezTo>
                  <a:cubicBezTo>
                    <a:pt x="168" y="2846"/>
                    <a:pt x="168" y="2867"/>
                    <a:pt x="209" y="2867"/>
                  </a:cubicBezTo>
                  <a:cubicBezTo>
                    <a:pt x="209" y="2846"/>
                    <a:pt x="209" y="2846"/>
                    <a:pt x="230" y="2804"/>
                  </a:cubicBezTo>
                  <a:lnTo>
                    <a:pt x="230" y="2595"/>
                  </a:lnTo>
                  <a:cubicBezTo>
                    <a:pt x="251" y="2490"/>
                    <a:pt x="251" y="2386"/>
                    <a:pt x="251" y="2281"/>
                  </a:cubicBezTo>
                  <a:cubicBezTo>
                    <a:pt x="251" y="2177"/>
                    <a:pt x="230" y="2072"/>
                    <a:pt x="230" y="1967"/>
                  </a:cubicBezTo>
                  <a:cubicBezTo>
                    <a:pt x="230" y="1758"/>
                    <a:pt x="209" y="1570"/>
                    <a:pt x="168" y="1361"/>
                  </a:cubicBezTo>
                  <a:cubicBezTo>
                    <a:pt x="126" y="921"/>
                    <a:pt x="42" y="46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1"/>
            <p:cNvSpPr/>
            <p:nvPr/>
          </p:nvSpPr>
          <p:spPr>
            <a:xfrm>
              <a:off x="3983400" y="4003850"/>
              <a:ext cx="3675" cy="83175"/>
            </a:xfrm>
            <a:custGeom>
              <a:avLst/>
              <a:gdLst/>
              <a:ahLst/>
              <a:cxnLst/>
              <a:rect l="l" t="t" r="r" b="b"/>
              <a:pathLst>
                <a:path w="147" h="3327" extrusionOk="0">
                  <a:moveTo>
                    <a:pt x="147" y="0"/>
                  </a:moveTo>
                  <a:cubicBezTo>
                    <a:pt x="105" y="586"/>
                    <a:pt x="21" y="1193"/>
                    <a:pt x="0" y="1800"/>
                  </a:cubicBezTo>
                  <a:lnTo>
                    <a:pt x="0" y="2197"/>
                  </a:lnTo>
                  <a:lnTo>
                    <a:pt x="0" y="2344"/>
                  </a:lnTo>
                  <a:lnTo>
                    <a:pt x="0" y="2553"/>
                  </a:lnTo>
                  <a:cubicBezTo>
                    <a:pt x="21" y="2636"/>
                    <a:pt x="21" y="2720"/>
                    <a:pt x="21" y="2783"/>
                  </a:cubicBezTo>
                  <a:cubicBezTo>
                    <a:pt x="30" y="2829"/>
                    <a:pt x="36" y="2871"/>
                    <a:pt x="42" y="2913"/>
                  </a:cubicBezTo>
                  <a:lnTo>
                    <a:pt x="42" y="2913"/>
                  </a:lnTo>
                  <a:lnTo>
                    <a:pt x="42" y="2344"/>
                  </a:lnTo>
                  <a:cubicBezTo>
                    <a:pt x="42" y="2197"/>
                    <a:pt x="84" y="2009"/>
                    <a:pt x="84" y="1820"/>
                  </a:cubicBezTo>
                  <a:cubicBezTo>
                    <a:pt x="84" y="1611"/>
                    <a:pt x="105" y="1402"/>
                    <a:pt x="105" y="1193"/>
                  </a:cubicBezTo>
                  <a:cubicBezTo>
                    <a:pt x="126" y="816"/>
                    <a:pt x="147" y="398"/>
                    <a:pt x="147" y="0"/>
                  </a:cubicBezTo>
                  <a:close/>
                  <a:moveTo>
                    <a:pt x="42" y="2913"/>
                  </a:moveTo>
                  <a:lnTo>
                    <a:pt x="42" y="2950"/>
                  </a:lnTo>
                  <a:cubicBezTo>
                    <a:pt x="42" y="3034"/>
                    <a:pt x="84" y="3097"/>
                    <a:pt x="84" y="3180"/>
                  </a:cubicBezTo>
                  <a:cubicBezTo>
                    <a:pt x="95" y="3180"/>
                    <a:pt x="100" y="3191"/>
                    <a:pt x="105" y="3207"/>
                  </a:cubicBezTo>
                  <a:lnTo>
                    <a:pt x="105" y="3207"/>
                  </a:lnTo>
                  <a:cubicBezTo>
                    <a:pt x="105" y="3204"/>
                    <a:pt x="105" y="3201"/>
                    <a:pt x="105" y="3201"/>
                  </a:cubicBezTo>
                  <a:cubicBezTo>
                    <a:pt x="84" y="3160"/>
                    <a:pt x="84" y="3097"/>
                    <a:pt x="84" y="3076"/>
                  </a:cubicBezTo>
                  <a:cubicBezTo>
                    <a:pt x="61" y="3018"/>
                    <a:pt x="50" y="2966"/>
                    <a:pt x="42" y="2913"/>
                  </a:cubicBezTo>
                  <a:close/>
                  <a:moveTo>
                    <a:pt x="105" y="3207"/>
                  </a:moveTo>
                  <a:cubicBezTo>
                    <a:pt x="106" y="3220"/>
                    <a:pt x="110" y="3248"/>
                    <a:pt x="126" y="3264"/>
                  </a:cubicBezTo>
                  <a:cubicBezTo>
                    <a:pt x="115" y="3244"/>
                    <a:pt x="110" y="3223"/>
                    <a:pt x="105" y="3207"/>
                  </a:cubicBezTo>
                  <a:close/>
                  <a:moveTo>
                    <a:pt x="126" y="3264"/>
                  </a:moveTo>
                  <a:cubicBezTo>
                    <a:pt x="126" y="3285"/>
                    <a:pt x="147" y="3327"/>
                    <a:pt x="147" y="3327"/>
                  </a:cubicBezTo>
                  <a:lnTo>
                    <a:pt x="147" y="3285"/>
                  </a:lnTo>
                  <a:lnTo>
                    <a:pt x="126" y="32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1"/>
            <p:cNvSpPr/>
            <p:nvPr/>
          </p:nvSpPr>
          <p:spPr>
            <a:xfrm>
              <a:off x="4326025" y="4088575"/>
              <a:ext cx="1050" cy="6825"/>
            </a:xfrm>
            <a:custGeom>
              <a:avLst/>
              <a:gdLst/>
              <a:ahLst/>
              <a:cxnLst/>
              <a:rect l="l" t="t" r="r" b="b"/>
              <a:pathLst>
                <a:path w="42" h="273" extrusionOk="0">
                  <a:moveTo>
                    <a:pt x="21" y="1"/>
                  </a:moveTo>
                  <a:cubicBezTo>
                    <a:pt x="0" y="64"/>
                    <a:pt x="0" y="105"/>
                    <a:pt x="0" y="168"/>
                  </a:cubicBezTo>
                  <a:cubicBezTo>
                    <a:pt x="0" y="189"/>
                    <a:pt x="0" y="231"/>
                    <a:pt x="21" y="273"/>
                  </a:cubicBezTo>
                  <a:cubicBezTo>
                    <a:pt x="42" y="231"/>
                    <a:pt x="42" y="210"/>
                    <a:pt x="42" y="168"/>
                  </a:cubicBezTo>
                  <a:cubicBezTo>
                    <a:pt x="42" y="105"/>
                    <a:pt x="21" y="64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1"/>
            <p:cNvSpPr/>
            <p:nvPr/>
          </p:nvSpPr>
          <p:spPr>
            <a:xfrm>
              <a:off x="4308225" y="4033650"/>
              <a:ext cx="4225" cy="74950"/>
            </a:xfrm>
            <a:custGeom>
              <a:avLst/>
              <a:gdLst/>
              <a:ahLst/>
              <a:cxnLst/>
              <a:rect l="l" t="t" r="r" b="b"/>
              <a:pathLst>
                <a:path w="169" h="2998" extrusionOk="0">
                  <a:moveTo>
                    <a:pt x="105" y="1"/>
                  </a:moveTo>
                  <a:cubicBezTo>
                    <a:pt x="84" y="440"/>
                    <a:pt x="64" y="859"/>
                    <a:pt x="22" y="1277"/>
                  </a:cubicBezTo>
                  <a:cubicBezTo>
                    <a:pt x="1" y="1486"/>
                    <a:pt x="22" y="1737"/>
                    <a:pt x="22" y="1947"/>
                  </a:cubicBezTo>
                  <a:cubicBezTo>
                    <a:pt x="43" y="2114"/>
                    <a:pt x="43" y="2323"/>
                    <a:pt x="84" y="2512"/>
                  </a:cubicBezTo>
                  <a:cubicBezTo>
                    <a:pt x="84" y="2603"/>
                    <a:pt x="91" y="2681"/>
                    <a:pt x="96" y="2758"/>
                  </a:cubicBezTo>
                  <a:lnTo>
                    <a:pt x="96" y="2758"/>
                  </a:lnTo>
                  <a:cubicBezTo>
                    <a:pt x="107" y="2590"/>
                    <a:pt x="110" y="2411"/>
                    <a:pt x="126" y="2219"/>
                  </a:cubicBezTo>
                  <a:cubicBezTo>
                    <a:pt x="168" y="1968"/>
                    <a:pt x="168" y="1737"/>
                    <a:pt x="168" y="1465"/>
                  </a:cubicBezTo>
                  <a:cubicBezTo>
                    <a:pt x="168" y="963"/>
                    <a:pt x="126" y="503"/>
                    <a:pt x="105" y="1"/>
                  </a:cubicBezTo>
                  <a:close/>
                  <a:moveTo>
                    <a:pt x="96" y="2758"/>
                  </a:moveTo>
                  <a:lnTo>
                    <a:pt x="96" y="2758"/>
                  </a:lnTo>
                  <a:cubicBezTo>
                    <a:pt x="93" y="2809"/>
                    <a:pt x="89" y="2860"/>
                    <a:pt x="84" y="2909"/>
                  </a:cubicBezTo>
                  <a:lnTo>
                    <a:pt x="84" y="2993"/>
                  </a:lnTo>
                  <a:cubicBezTo>
                    <a:pt x="87" y="2996"/>
                    <a:pt x="90" y="2997"/>
                    <a:pt x="92" y="2997"/>
                  </a:cubicBezTo>
                  <a:cubicBezTo>
                    <a:pt x="105" y="2997"/>
                    <a:pt x="105" y="2951"/>
                    <a:pt x="105" y="2951"/>
                  </a:cubicBezTo>
                  <a:cubicBezTo>
                    <a:pt x="105" y="2884"/>
                    <a:pt x="101" y="2822"/>
                    <a:pt x="96" y="275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1"/>
            <p:cNvSpPr/>
            <p:nvPr/>
          </p:nvSpPr>
          <p:spPr>
            <a:xfrm>
              <a:off x="4305625" y="4073925"/>
              <a:ext cx="4200" cy="28800"/>
            </a:xfrm>
            <a:custGeom>
              <a:avLst/>
              <a:gdLst/>
              <a:ahLst/>
              <a:cxnLst/>
              <a:rect l="l" t="t" r="r" b="b"/>
              <a:pathLst>
                <a:path w="168" h="1152" extrusionOk="0">
                  <a:moveTo>
                    <a:pt x="0" y="1"/>
                  </a:moveTo>
                  <a:lnTo>
                    <a:pt x="0" y="1"/>
                  </a:lnTo>
                  <a:cubicBezTo>
                    <a:pt x="21" y="210"/>
                    <a:pt x="21" y="419"/>
                    <a:pt x="63" y="629"/>
                  </a:cubicBezTo>
                  <a:cubicBezTo>
                    <a:pt x="84" y="796"/>
                    <a:pt x="105" y="963"/>
                    <a:pt x="168" y="1152"/>
                  </a:cubicBezTo>
                  <a:cubicBezTo>
                    <a:pt x="126" y="963"/>
                    <a:pt x="126" y="775"/>
                    <a:pt x="84" y="62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1"/>
            <p:cNvSpPr/>
            <p:nvPr/>
          </p:nvSpPr>
          <p:spPr>
            <a:xfrm>
              <a:off x="4004325" y="4016925"/>
              <a:ext cx="8900" cy="90500"/>
            </a:xfrm>
            <a:custGeom>
              <a:avLst/>
              <a:gdLst/>
              <a:ahLst/>
              <a:cxnLst/>
              <a:rect l="l" t="t" r="r" b="b"/>
              <a:pathLst>
                <a:path w="356" h="3620" extrusionOk="0">
                  <a:moveTo>
                    <a:pt x="42" y="0"/>
                  </a:moveTo>
                  <a:cubicBezTo>
                    <a:pt x="42" y="209"/>
                    <a:pt x="21" y="440"/>
                    <a:pt x="21" y="649"/>
                  </a:cubicBezTo>
                  <a:cubicBezTo>
                    <a:pt x="21" y="942"/>
                    <a:pt x="0" y="1214"/>
                    <a:pt x="0" y="1507"/>
                  </a:cubicBezTo>
                  <a:lnTo>
                    <a:pt x="0" y="1925"/>
                  </a:lnTo>
                  <a:lnTo>
                    <a:pt x="0" y="2323"/>
                  </a:lnTo>
                  <a:cubicBezTo>
                    <a:pt x="0" y="2616"/>
                    <a:pt x="21" y="2909"/>
                    <a:pt x="105" y="3160"/>
                  </a:cubicBezTo>
                  <a:cubicBezTo>
                    <a:pt x="126" y="3243"/>
                    <a:pt x="126" y="3306"/>
                    <a:pt x="147" y="3369"/>
                  </a:cubicBezTo>
                  <a:cubicBezTo>
                    <a:pt x="147" y="3432"/>
                    <a:pt x="188" y="3494"/>
                    <a:pt x="209" y="3557"/>
                  </a:cubicBezTo>
                  <a:cubicBezTo>
                    <a:pt x="230" y="3599"/>
                    <a:pt x="293" y="3620"/>
                    <a:pt x="335" y="3620"/>
                  </a:cubicBezTo>
                  <a:lnTo>
                    <a:pt x="356" y="3620"/>
                  </a:lnTo>
                  <a:lnTo>
                    <a:pt x="356" y="3599"/>
                  </a:lnTo>
                  <a:lnTo>
                    <a:pt x="356" y="3536"/>
                  </a:lnTo>
                  <a:cubicBezTo>
                    <a:pt x="356" y="3494"/>
                    <a:pt x="335" y="3453"/>
                    <a:pt x="335" y="3432"/>
                  </a:cubicBezTo>
                  <a:cubicBezTo>
                    <a:pt x="335" y="3369"/>
                    <a:pt x="314" y="3348"/>
                    <a:pt x="314" y="3285"/>
                  </a:cubicBezTo>
                  <a:cubicBezTo>
                    <a:pt x="251" y="2867"/>
                    <a:pt x="209" y="2490"/>
                    <a:pt x="147" y="2093"/>
                  </a:cubicBezTo>
                  <a:cubicBezTo>
                    <a:pt x="147" y="1925"/>
                    <a:pt x="126" y="1800"/>
                    <a:pt x="126" y="1632"/>
                  </a:cubicBezTo>
                  <a:cubicBezTo>
                    <a:pt x="126" y="1486"/>
                    <a:pt x="105" y="1297"/>
                    <a:pt x="105" y="1151"/>
                  </a:cubicBezTo>
                  <a:cubicBezTo>
                    <a:pt x="84" y="753"/>
                    <a:pt x="84" y="398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1"/>
            <p:cNvSpPr/>
            <p:nvPr/>
          </p:nvSpPr>
          <p:spPr>
            <a:xfrm>
              <a:off x="3977650" y="4100600"/>
              <a:ext cx="14125" cy="30900"/>
            </a:xfrm>
            <a:custGeom>
              <a:avLst/>
              <a:gdLst/>
              <a:ahLst/>
              <a:cxnLst/>
              <a:rect l="l" t="t" r="r" b="b"/>
              <a:pathLst>
                <a:path w="565" h="1236" extrusionOk="0">
                  <a:moveTo>
                    <a:pt x="146" y="1"/>
                  </a:moveTo>
                  <a:cubicBezTo>
                    <a:pt x="146" y="1"/>
                    <a:pt x="126" y="1"/>
                    <a:pt x="105" y="22"/>
                  </a:cubicBezTo>
                  <a:cubicBezTo>
                    <a:pt x="42" y="43"/>
                    <a:pt x="42" y="106"/>
                    <a:pt x="21" y="127"/>
                  </a:cubicBezTo>
                  <a:cubicBezTo>
                    <a:pt x="21" y="147"/>
                    <a:pt x="0" y="189"/>
                    <a:pt x="0" y="210"/>
                  </a:cubicBezTo>
                  <a:lnTo>
                    <a:pt x="0" y="419"/>
                  </a:lnTo>
                  <a:cubicBezTo>
                    <a:pt x="0" y="440"/>
                    <a:pt x="21" y="482"/>
                    <a:pt x="21" y="524"/>
                  </a:cubicBezTo>
                  <a:cubicBezTo>
                    <a:pt x="21" y="545"/>
                    <a:pt x="42" y="587"/>
                    <a:pt x="42" y="629"/>
                  </a:cubicBezTo>
                  <a:cubicBezTo>
                    <a:pt x="63" y="671"/>
                    <a:pt x="126" y="754"/>
                    <a:pt x="146" y="796"/>
                  </a:cubicBezTo>
                  <a:cubicBezTo>
                    <a:pt x="209" y="880"/>
                    <a:pt x="230" y="943"/>
                    <a:pt x="272" y="984"/>
                  </a:cubicBezTo>
                  <a:cubicBezTo>
                    <a:pt x="314" y="1026"/>
                    <a:pt x="335" y="1068"/>
                    <a:pt x="377" y="1089"/>
                  </a:cubicBezTo>
                  <a:cubicBezTo>
                    <a:pt x="439" y="1152"/>
                    <a:pt x="523" y="1173"/>
                    <a:pt x="565" y="1235"/>
                  </a:cubicBezTo>
                  <a:cubicBezTo>
                    <a:pt x="531" y="1184"/>
                    <a:pt x="496" y="1146"/>
                    <a:pt x="485" y="1146"/>
                  </a:cubicBezTo>
                  <a:cubicBezTo>
                    <a:pt x="483" y="1146"/>
                    <a:pt x="481" y="1148"/>
                    <a:pt x="481" y="1152"/>
                  </a:cubicBezTo>
                  <a:cubicBezTo>
                    <a:pt x="439" y="1068"/>
                    <a:pt x="377" y="1026"/>
                    <a:pt x="356" y="943"/>
                  </a:cubicBezTo>
                  <a:cubicBezTo>
                    <a:pt x="335" y="880"/>
                    <a:pt x="335" y="859"/>
                    <a:pt x="314" y="817"/>
                  </a:cubicBezTo>
                  <a:cubicBezTo>
                    <a:pt x="272" y="754"/>
                    <a:pt x="272" y="733"/>
                    <a:pt x="251" y="671"/>
                  </a:cubicBezTo>
                  <a:cubicBezTo>
                    <a:pt x="230" y="650"/>
                    <a:pt x="209" y="608"/>
                    <a:pt x="209" y="545"/>
                  </a:cubicBezTo>
                  <a:cubicBezTo>
                    <a:pt x="167" y="524"/>
                    <a:pt x="167" y="503"/>
                    <a:pt x="167" y="461"/>
                  </a:cubicBezTo>
                  <a:cubicBezTo>
                    <a:pt x="146" y="419"/>
                    <a:pt x="146" y="399"/>
                    <a:pt x="146" y="336"/>
                  </a:cubicBezTo>
                  <a:lnTo>
                    <a:pt x="146" y="231"/>
                  </a:lnTo>
                  <a:lnTo>
                    <a:pt x="146" y="189"/>
                  </a:lnTo>
                  <a:lnTo>
                    <a:pt x="146" y="127"/>
                  </a:lnTo>
                  <a:lnTo>
                    <a:pt x="146" y="85"/>
                  </a:lnTo>
                  <a:lnTo>
                    <a:pt x="146" y="43"/>
                  </a:lnTo>
                  <a:lnTo>
                    <a:pt x="167" y="43"/>
                  </a:lnTo>
                  <a:cubicBezTo>
                    <a:pt x="146" y="22"/>
                    <a:pt x="167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1"/>
            <p:cNvSpPr/>
            <p:nvPr/>
          </p:nvSpPr>
          <p:spPr>
            <a:xfrm>
              <a:off x="4334375" y="4128850"/>
              <a:ext cx="4750" cy="3700"/>
            </a:xfrm>
            <a:custGeom>
              <a:avLst/>
              <a:gdLst/>
              <a:ahLst/>
              <a:cxnLst/>
              <a:rect l="l" t="t" r="r" b="b"/>
              <a:pathLst>
                <a:path w="190" h="148" extrusionOk="0">
                  <a:moveTo>
                    <a:pt x="189" y="1"/>
                  </a:moveTo>
                  <a:lnTo>
                    <a:pt x="189" y="1"/>
                  </a:lnTo>
                  <a:cubicBezTo>
                    <a:pt x="168" y="22"/>
                    <a:pt x="126" y="22"/>
                    <a:pt x="106" y="43"/>
                  </a:cubicBezTo>
                  <a:cubicBezTo>
                    <a:pt x="64" y="64"/>
                    <a:pt x="22" y="105"/>
                    <a:pt x="1" y="147"/>
                  </a:cubicBezTo>
                  <a:cubicBezTo>
                    <a:pt x="64" y="126"/>
                    <a:pt x="106" y="105"/>
                    <a:pt x="126" y="64"/>
                  </a:cubicBezTo>
                  <a:cubicBezTo>
                    <a:pt x="168" y="43"/>
                    <a:pt x="189" y="22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1"/>
            <p:cNvSpPr/>
            <p:nvPr/>
          </p:nvSpPr>
          <p:spPr>
            <a:xfrm>
              <a:off x="4299850" y="3569475"/>
              <a:ext cx="8925" cy="13300"/>
            </a:xfrm>
            <a:custGeom>
              <a:avLst/>
              <a:gdLst/>
              <a:ahLst/>
              <a:cxnLst/>
              <a:rect l="l" t="t" r="r" b="b"/>
              <a:pathLst>
                <a:path w="357" h="532" extrusionOk="0">
                  <a:moveTo>
                    <a:pt x="111" y="0"/>
                  </a:moveTo>
                  <a:cubicBezTo>
                    <a:pt x="75" y="0"/>
                    <a:pt x="37" y="20"/>
                    <a:pt x="22" y="50"/>
                  </a:cubicBezTo>
                  <a:cubicBezTo>
                    <a:pt x="1" y="113"/>
                    <a:pt x="1" y="134"/>
                    <a:pt x="1" y="197"/>
                  </a:cubicBezTo>
                  <a:cubicBezTo>
                    <a:pt x="1" y="218"/>
                    <a:pt x="22" y="260"/>
                    <a:pt x="22" y="301"/>
                  </a:cubicBezTo>
                  <a:cubicBezTo>
                    <a:pt x="22" y="364"/>
                    <a:pt x="43" y="448"/>
                    <a:pt x="85" y="532"/>
                  </a:cubicBezTo>
                  <a:cubicBezTo>
                    <a:pt x="106" y="469"/>
                    <a:pt x="106" y="406"/>
                    <a:pt x="127" y="301"/>
                  </a:cubicBezTo>
                  <a:cubicBezTo>
                    <a:pt x="147" y="260"/>
                    <a:pt x="147" y="218"/>
                    <a:pt x="147" y="197"/>
                  </a:cubicBezTo>
                  <a:cubicBezTo>
                    <a:pt x="189" y="239"/>
                    <a:pt x="231" y="260"/>
                    <a:pt x="252" y="301"/>
                  </a:cubicBezTo>
                  <a:cubicBezTo>
                    <a:pt x="252" y="322"/>
                    <a:pt x="294" y="322"/>
                    <a:pt x="315" y="343"/>
                  </a:cubicBezTo>
                  <a:cubicBezTo>
                    <a:pt x="336" y="343"/>
                    <a:pt x="336" y="364"/>
                    <a:pt x="357" y="364"/>
                  </a:cubicBezTo>
                  <a:cubicBezTo>
                    <a:pt x="336" y="343"/>
                    <a:pt x="336" y="301"/>
                    <a:pt x="315" y="260"/>
                  </a:cubicBezTo>
                  <a:cubicBezTo>
                    <a:pt x="315" y="239"/>
                    <a:pt x="294" y="218"/>
                    <a:pt x="294" y="197"/>
                  </a:cubicBezTo>
                  <a:cubicBezTo>
                    <a:pt x="252" y="155"/>
                    <a:pt x="252" y="134"/>
                    <a:pt x="231" y="113"/>
                  </a:cubicBezTo>
                  <a:cubicBezTo>
                    <a:pt x="231" y="92"/>
                    <a:pt x="210" y="29"/>
                    <a:pt x="147" y="9"/>
                  </a:cubicBezTo>
                  <a:cubicBezTo>
                    <a:pt x="136" y="3"/>
                    <a:pt x="124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1"/>
            <p:cNvSpPr/>
            <p:nvPr/>
          </p:nvSpPr>
          <p:spPr>
            <a:xfrm>
              <a:off x="4012675" y="3570525"/>
              <a:ext cx="2125" cy="4400"/>
            </a:xfrm>
            <a:custGeom>
              <a:avLst/>
              <a:gdLst/>
              <a:ahLst/>
              <a:cxnLst/>
              <a:rect l="l" t="t" r="r" b="b"/>
              <a:pathLst>
                <a:path w="85" h="176" extrusionOk="0">
                  <a:moveTo>
                    <a:pt x="51" y="0"/>
                  </a:moveTo>
                  <a:cubicBezTo>
                    <a:pt x="43" y="0"/>
                    <a:pt x="33" y="3"/>
                    <a:pt x="22" y="8"/>
                  </a:cubicBezTo>
                  <a:cubicBezTo>
                    <a:pt x="22" y="8"/>
                    <a:pt x="1" y="50"/>
                    <a:pt x="1" y="71"/>
                  </a:cubicBezTo>
                  <a:cubicBezTo>
                    <a:pt x="1" y="92"/>
                    <a:pt x="22" y="155"/>
                    <a:pt x="22" y="176"/>
                  </a:cubicBezTo>
                  <a:cubicBezTo>
                    <a:pt x="22" y="176"/>
                    <a:pt x="64" y="155"/>
                    <a:pt x="22" y="155"/>
                  </a:cubicBezTo>
                  <a:cubicBezTo>
                    <a:pt x="43" y="155"/>
                    <a:pt x="43" y="113"/>
                    <a:pt x="43" y="113"/>
                  </a:cubicBezTo>
                  <a:cubicBezTo>
                    <a:pt x="85" y="92"/>
                    <a:pt x="85" y="71"/>
                    <a:pt x="85" y="50"/>
                  </a:cubicBezTo>
                  <a:cubicBezTo>
                    <a:pt x="85" y="20"/>
                    <a:pt x="73" y="0"/>
                    <a:pt x="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1"/>
            <p:cNvSpPr/>
            <p:nvPr/>
          </p:nvSpPr>
          <p:spPr>
            <a:xfrm>
              <a:off x="3866750" y="4129375"/>
              <a:ext cx="117725" cy="3700"/>
            </a:xfrm>
            <a:custGeom>
              <a:avLst/>
              <a:gdLst/>
              <a:ahLst/>
              <a:cxnLst/>
              <a:rect l="l" t="t" r="r" b="b"/>
              <a:pathLst>
                <a:path w="4709" h="148" extrusionOk="0">
                  <a:moveTo>
                    <a:pt x="3599" y="1"/>
                  </a:moveTo>
                  <a:cubicBezTo>
                    <a:pt x="2992" y="1"/>
                    <a:pt x="2406" y="22"/>
                    <a:pt x="1841" y="43"/>
                  </a:cubicBezTo>
                  <a:cubicBezTo>
                    <a:pt x="1235" y="84"/>
                    <a:pt x="607" y="105"/>
                    <a:pt x="0" y="147"/>
                  </a:cubicBezTo>
                  <a:lnTo>
                    <a:pt x="1130" y="147"/>
                  </a:lnTo>
                  <a:cubicBezTo>
                    <a:pt x="1674" y="147"/>
                    <a:pt x="2260" y="126"/>
                    <a:pt x="2804" y="105"/>
                  </a:cubicBezTo>
                  <a:cubicBezTo>
                    <a:pt x="3097" y="84"/>
                    <a:pt x="3348" y="84"/>
                    <a:pt x="3641" y="43"/>
                  </a:cubicBezTo>
                  <a:cubicBezTo>
                    <a:pt x="3787" y="43"/>
                    <a:pt x="3955" y="22"/>
                    <a:pt x="4101" y="22"/>
                  </a:cubicBezTo>
                  <a:lnTo>
                    <a:pt x="4708" y="22"/>
                  </a:lnTo>
                  <a:cubicBezTo>
                    <a:pt x="4645" y="1"/>
                    <a:pt x="4562" y="1"/>
                    <a:pt x="44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1"/>
            <p:cNvSpPr/>
            <p:nvPr/>
          </p:nvSpPr>
          <p:spPr>
            <a:xfrm>
              <a:off x="3864125" y="4141425"/>
              <a:ext cx="119300" cy="6825"/>
            </a:xfrm>
            <a:custGeom>
              <a:avLst/>
              <a:gdLst/>
              <a:ahLst/>
              <a:cxnLst/>
              <a:rect l="l" t="t" r="r" b="b"/>
              <a:pathLst>
                <a:path w="4772" h="273" extrusionOk="0">
                  <a:moveTo>
                    <a:pt x="4185" y="0"/>
                  </a:moveTo>
                  <a:cubicBezTo>
                    <a:pt x="3955" y="0"/>
                    <a:pt x="3725" y="42"/>
                    <a:pt x="3474" y="42"/>
                  </a:cubicBezTo>
                  <a:cubicBezTo>
                    <a:pt x="3223" y="42"/>
                    <a:pt x="2993" y="63"/>
                    <a:pt x="2721" y="63"/>
                  </a:cubicBezTo>
                  <a:cubicBezTo>
                    <a:pt x="2386" y="84"/>
                    <a:pt x="2072" y="84"/>
                    <a:pt x="1758" y="126"/>
                  </a:cubicBezTo>
                  <a:cubicBezTo>
                    <a:pt x="1151" y="167"/>
                    <a:pt x="586" y="209"/>
                    <a:pt x="1" y="272"/>
                  </a:cubicBezTo>
                  <a:cubicBezTo>
                    <a:pt x="461" y="251"/>
                    <a:pt x="879" y="251"/>
                    <a:pt x="1277" y="209"/>
                  </a:cubicBezTo>
                  <a:cubicBezTo>
                    <a:pt x="1884" y="188"/>
                    <a:pt x="2470" y="188"/>
                    <a:pt x="3035" y="146"/>
                  </a:cubicBezTo>
                  <a:cubicBezTo>
                    <a:pt x="3620" y="105"/>
                    <a:pt x="4185" y="63"/>
                    <a:pt x="47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1"/>
            <p:cNvSpPr/>
            <p:nvPr/>
          </p:nvSpPr>
          <p:spPr>
            <a:xfrm>
              <a:off x="4330725" y="4127825"/>
              <a:ext cx="149625" cy="9950"/>
            </a:xfrm>
            <a:custGeom>
              <a:avLst/>
              <a:gdLst/>
              <a:ahLst/>
              <a:cxnLst/>
              <a:rect l="l" t="t" r="r" b="b"/>
              <a:pathLst>
                <a:path w="5985" h="398" extrusionOk="0">
                  <a:moveTo>
                    <a:pt x="5985" y="0"/>
                  </a:moveTo>
                  <a:cubicBezTo>
                    <a:pt x="5252" y="0"/>
                    <a:pt x="4499" y="21"/>
                    <a:pt x="3767" y="21"/>
                  </a:cubicBezTo>
                  <a:cubicBezTo>
                    <a:pt x="3474" y="63"/>
                    <a:pt x="3181" y="63"/>
                    <a:pt x="2888" y="63"/>
                  </a:cubicBezTo>
                  <a:lnTo>
                    <a:pt x="2490" y="63"/>
                  </a:lnTo>
                  <a:cubicBezTo>
                    <a:pt x="2323" y="63"/>
                    <a:pt x="2135" y="84"/>
                    <a:pt x="1946" y="84"/>
                  </a:cubicBezTo>
                  <a:cubicBezTo>
                    <a:pt x="1842" y="84"/>
                    <a:pt x="1737" y="105"/>
                    <a:pt x="1633" y="105"/>
                  </a:cubicBezTo>
                  <a:cubicBezTo>
                    <a:pt x="1528" y="105"/>
                    <a:pt x="1423" y="126"/>
                    <a:pt x="1319" y="126"/>
                  </a:cubicBezTo>
                  <a:lnTo>
                    <a:pt x="1214" y="126"/>
                  </a:lnTo>
                  <a:cubicBezTo>
                    <a:pt x="1068" y="167"/>
                    <a:pt x="879" y="188"/>
                    <a:pt x="733" y="209"/>
                  </a:cubicBezTo>
                  <a:cubicBezTo>
                    <a:pt x="670" y="209"/>
                    <a:pt x="628" y="230"/>
                    <a:pt x="565" y="230"/>
                  </a:cubicBezTo>
                  <a:cubicBezTo>
                    <a:pt x="482" y="230"/>
                    <a:pt x="419" y="272"/>
                    <a:pt x="335" y="293"/>
                  </a:cubicBezTo>
                  <a:cubicBezTo>
                    <a:pt x="252" y="293"/>
                    <a:pt x="168" y="314"/>
                    <a:pt x="126" y="335"/>
                  </a:cubicBezTo>
                  <a:cubicBezTo>
                    <a:pt x="63" y="335"/>
                    <a:pt x="21" y="377"/>
                    <a:pt x="0" y="398"/>
                  </a:cubicBezTo>
                  <a:lnTo>
                    <a:pt x="42" y="398"/>
                  </a:lnTo>
                  <a:cubicBezTo>
                    <a:pt x="63" y="398"/>
                    <a:pt x="105" y="377"/>
                    <a:pt x="126" y="377"/>
                  </a:cubicBezTo>
                  <a:cubicBezTo>
                    <a:pt x="210" y="335"/>
                    <a:pt x="314" y="314"/>
                    <a:pt x="419" y="293"/>
                  </a:cubicBezTo>
                  <a:cubicBezTo>
                    <a:pt x="524" y="272"/>
                    <a:pt x="628" y="230"/>
                    <a:pt x="733" y="230"/>
                  </a:cubicBezTo>
                  <a:cubicBezTo>
                    <a:pt x="796" y="230"/>
                    <a:pt x="858" y="209"/>
                    <a:pt x="900" y="209"/>
                  </a:cubicBezTo>
                  <a:cubicBezTo>
                    <a:pt x="1005" y="188"/>
                    <a:pt x="1151" y="188"/>
                    <a:pt x="1256" y="167"/>
                  </a:cubicBezTo>
                  <a:cubicBezTo>
                    <a:pt x="1444" y="126"/>
                    <a:pt x="1674" y="126"/>
                    <a:pt x="1884" y="105"/>
                  </a:cubicBezTo>
                  <a:lnTo>
                    <a:pt x="3265" y="105"/>
                  </a:lnTo>
                  <a:cubicBezTo>
                    <a:pt x="3578" y="105"/>
                    <a:pt x="3892" y="84"/>
                    <a:pt x="4206" y="84"/>
                  </a:cubicBezTo>
                  <a:cubicBezTo>
                    <a:pt x="4813" y="63"/>
                    <a:pt x="5378" y="21"/>
                    <a:pt x="5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1"/>
            <p:cNvSpPr/>
            <p:nvPr/>
          </p:nvSpPr>
          <p:spPr>
            <a:xfrm>
              <a:off x="4308225" y="4141425"/>
              <a:ext cx="150675" cy="8375"/>
            </a:xfrm>
            <a:custGeom>
              <a:avLst/>
              <a:gdLst/>
              <a:ahLst/>
              <a:cxnLst/>
              <a:rect l="l" t="t" r="r" b="b"/>
              <a:pathLst>
                <a:path w="6027" h="335" extrusionOk="0">
                  <a:moveTo>
                    <a:pt x="1528" y="0"/>
                  </a:moveTo>
                  <a:cubicBezTo>
                    <a:pt x="1361" y="0"/>
                    <a:pt x="1214" y="42"/>
                    <a:pt x="1047" y="42"/>
                  </a:cubicBezTo>
                  <a:cubicBezTo>
                    <a:pt x="1005" y="42"/>
                    <a:pt x="921" y="63"/>
                    <a:pt x="859" y="63"/>
                  </a:cubicBezTo>
                  <a:cubicBezTo>
                    <a:pt x="754" y="63"/>
                    <a:pt x="649" y="84"/>
                    <a:pt x="587" y="84"/>
                  </a:cubicBezTo>
                  <a:cubicBezTo>
                    <a:pt x="440" y="84"/>
                    <a:pt x="315" y="126"/>
                    <a:pt x="210" y="146"/>
                  </a:cubicBezTo>
                  <a:cubicBezTo>
                    <a:pt x="168" y="167"/>
                    <a:pt x="84" y="167"/>
                    <a:pt x="22" y="188"/>
                  </a:cubicBezTo>
                  <a:lnTo>
                    <a:pt x="1" y="230"/>
                  </a:lnTo>
                  <a:lnTo>
                    <a:pt x="22" y="230"/>
                  </a:lnTo>
                  <a:cubicBezTo>
                    <a:pt x="64" y="230"/>
                    <a:pt x="105" y="188"/>
                    <a:pt x="168" y="188"/>
                  </a:cubicBezTo>
                  <a:cubicBezTo>
                    <a:pt x="294" y="167"/>
                    <a:pt x="398" y="146"/>
                    <a:pt x="524" y="146"/>
                  </a:cubicBezTo>
                  <a:cubicBezTo>
                    <a:pt x="587" y="126"/>
                    <a:pt x="628" y="126"/>
                    <a:pt x="691" y="126"/>
                  </a:cubicBezTo>
                  <a:cubicBezTo>
                    <a:pt x="796" y="126"/>
                    <a:pt x="921" y="84"/>
                    <a:pt x="1026" y="84"/>
                  </a:cubicBezTo>
                  <a:cubicBezTo>
                    <a:pt x="1214" y="84"/>
                    <a:pt x="1424" y="63"/>
                    <a:pt x="1591" y="63"/>
                  </a:cubicBezTo>
                  <a:lnTo>
                    <a:pt x="2491" y="63"/>
                  </a:lnTo>
                  <a:cubicBezTo>
                    <a:pt x="2700" y="63"/>
                    <a:pt x="2888" y="84"/>
                    <a:pt x="3056" y="84"/>
                  </a:cubicBezTo>
                  <a:cubicBezTo>
                    <a:pt x="3307" y="126"/>
                    <a:pt x="3516" y="126"/>
                    <a:pt x="3746" y="146"/>
                  </a:cubicBezTo>
                  <a:lnTo>
                    <a:pt x="4520" y="209"/>
                  </a:lnTo>
                  <a:cubicBezTo>
                    <a:pt x="5022" y="272"/>
                    <a:pt x="5525" y="335"/>
                    <a:pt x="6027" y="335"/>
                  </a:cubicBezTo>
                  <a:cubicBezTo>
                    <a:pt x="5608" y="272"/>
                    <a:pt x="5148" y="230"/>
                    <a:pt x="4729" y="167"/>
                  </a:cubicBezTo>
                  <a:cubicBezTo>
                    <a:pt x="4562" y="146"/>
                    <a:pt x="4395" y="146"/>
                    <a:pt x="4206" y="126"/>
                  </a:cubicBezTo>
                  <a:cubicBezTo>
                    <a:pt x="4039" y="84"/>
                    <a:pt x="3851" y="63"/>
                    <a:pt x="3662" y="63"/>
                  </a:cubicBezTo>
                  <a:cubicBezTo>
                    <a:pt x="3474" y="63"/>
                    <a:pt x="3307" y="42"/>
                    <a:pt x="3118" y="42"/>
                  </a:cubicBezTo>
                  <a:cubicBezTo>
                    <a:pt x="3014" y="0"/>
                    <a:pt x="2888" y="0"/>
                    <a:pt x="2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1"/>
            <p:cNvSpPr/>
            <p:nvPr/>
          </p:nvSpPr>
          <p:spPr>
            <a:xfrm>
              <a:off x="4009550" y="4166000"/>
              <a:ext cx="415350" cy="12050"/>
            </a:xfrm>
            <a:custGeom>
              <a:avLst/>
              <a:gdLst/>
              <a:ahLst/>
              <a:cxnLst/>
              <a:rect l="l" t="t" r="r" b="b"/>
              <a:pathLst>
                <a:path w="16614" h="482" extrusionOk="0">
                  <a:moveTo>
                    <a:pt x="15296" y="0"/>
                  </a:moveTo>
                  <a:cubicBezTo>
                    <a:pt x="15044" y="0"/>
                    <a:pt x="14793" y="21"/>
                    <a:pt x="14542" y="21"/>
                  </a:cubicBezTo>
                  <a:cubicBezTo>
                    <a:pt x="14312" y="42"/>
                    <a:pt x="14103" y="42"/>
                    <a:pt x="13852" y="63"/>
                  </a:cubicBezTo>
                  <a:cubicBezTo>
                    <a:pt x="13622" y="105"/>
                    <a:pt x="13371" y="105"/>
                    <a:pt x="13119" y="126"/>
                  </a:cubicBezTo>
                  <a:cubicBezTo>
                    <a:pt x="12910" y="147"/>
                    <a:pt x="12701" y="147"/>
                    <a:pt x="12492" y="168"/>
                  </a:cubicBezTo>
                  <a:cubicBezTo>
                    <a:pt x="12429" y="168"/>
                    <a:pt x="12324" y="210"/>
                    <a:pt x="12220" y="210"/>
                  </a:cubicBezTo>
                  <a:cubicBezTo>
                    <a:pt x="11864" y="231"/>
                    <a:pt x="11550" y="231"/>
                    <a:pt x="11215" y="252"/>
                  </a:cubicBezTo>
                  <a:cubicBezTo>
                    <a:pt x="11006" y="252"/>
                    <a:pt x="10797" y="272"/>
                    <a:pt x="10588" y="272"/>
                  </a:cubicBezTo>
                  <a:cubicBezTo>
                    <a:pt x="10232" y="272"/>
                    <a:pt x="9834" y="314"/>
                    <a:pt x="9437" y="314"/>
                  </a:cubicBezTo>
                  <a:lnTo>
                    <a:pt x="8809" y="314"/>
                  </a:lnTo>
                  <a:cubicBezTo>
                    <a:pt x="8202" y="314"/>
                    <a:pt x="7575" y="335"/>
                    <a:pt x="6947" y="335"/>
                  </a:cubicBezTo>
                  <a:cubicBezTo>
                    <a:pt x="5796" y="335"/>
                    <a:pt x="4687" y="356"/>
                    <a:pt x="3536" y="377"/>
                  </a:cubicBezTo>
                  <a:cubicBezTo>
                    <a:pt x="2344" y="419"/>
                    <a:pt x="1172" y="419"/>
                    <a:pt x="0" y="440"/>
                  </a:cubicBezTo>
                  <a:lnTo>
                    <a:pt x="1821" y="440"/>
                  </a:lnTo>
                  <a:cubicBezTo>
                    <a:pt x="2532" y="440"/>
                    <a:pt x="3223" y="440"/>
                    <a:pt x="3892" y="482"/>
                  </a:cubicBezTo>
                  <a:lnTo>
                    <a:pt x="5210" y="482"/>
                  </a:lnTo>
                  <a:cubicBezTo>
                    <a:pt x="6466" y="461"/>
                    <a:pt x="7679" y="461"/>
                    <a:pt x="8935" y="440"/>
                  </a:cubicBezTo>
                  <a:cubicBezTo>
                    <a:pt x="9542" y="440"/>
                    <a:pt x="10127" y="419"/>
                    <a:pt x="10692" y="377"/>
                  </a:cubicBezTo>
                  <a:cubicBezTo>
                    <a:pt x="10902" y="356"/>
                    <a:pt x="11132" y="356"/>
                    <a:pt x="11383" y="335"/>
                  </a:cubicBezTo>
                  <a:cubicBezTo>
                    <a:pt x="11550" y="314"/>
                    <a:pt x="11759" y="314"/>
                    <a:pt x="11969" y="272"/>
                  </a:cubicBezTo>
                  <a:cubicBezTo>
                    <a:pt x="12073" y="252"/>
                    <a:pt x="12157" y="252"/>
                    <a:pt x="12241" y="252"/>
                  </a:cubicBezTo>
                  <a:cubicBezTo>
                    <a:pt x="12659" y="231"/>
                    <a:pt x="13099" y="168"/>
                    <a:pt x="13517" y="147"/>
                  </a:cubicBezTo>
                  <a:lnTo>
                    <a:pt x="14542" y="63"/>
                  </a:lnTo>
                  <a:cubicBezTo>
                    <a:pt x="14731" y="63"/>
                    <a:pt x="14940" y="42"/>
                    <a:pt x="15107" y="42"/>
                  </a:cubicBezTo>
                  <a:cubicBezTo>
                    <a:pt x="15254" y="42"/>
                    <a:pt x="15400" y="21"/>
                    <a:pt x="15568" y="21"/>
                  </a:cubicBezTo>
                  <a:cubicBezTo>
                    <a:pt x="15902" y="21"/>
                    <a:pt x="16258" y="0"/>
                    <a:pt x="166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1"/>
            <p:cNvSpPr/>
            <p:nvPr/>
          </p:nvSpPr>
          <p:spPr>
            <a:xfrm>
              <a:off x="3924275" y="4180650"/>
              <a:ext cx="443100" cy="10475"/>
            </a:xfrm>
            <a:custGeom>
              <a:avLst/>
              <a:gdLst/>
              <a:ahLst/>
              <a:cxnLst/>
              <a:rect l="l" t="t" r="r" b="b"/>
              <a:pathLst>
                <a:path w="17724" h="419" extrusionOk="0">
                  <a:moveTo>
                    <a:pt x="17681" y="0"/>
                  </a:moveTo>
                  <a:cubicBezTo>
                    <a:pt x="17654" y="11"/>
                    <a:pt x="17626" y="19"/>
                    <a:pt x="17596" y="25"/>
                  </a:cubicBezTo>
                  <a:lnTo>
                    <a:pt x="17596" y="25"/>
                  </a:lnTo>
                  <a:cubicBezTo>
                    <a:pt x="17638" y="19"/>
                    <a:pt x="17680" y="11"/>
                    <a:pt x="17723" y="0"/>
                  </a:cubicBezTo>
                  <a:close/>
                  <a:moveTo>
                    <a:pt x="17596" y="25"/>
                  </a:moveTo>
                  <a:cubicBezTo>
                    <a:pt x="17477" y="42"/>
                    <a:pt x="17360" y="42"/>
                    <a:pt x="17221" y="42"/>
                  </a:cubicBezTo>
                  <a:cubicBezTo>
                    <a:pt x="17054" y="42"/>
                    <a:pt x="16886" y="63"/>
                    <a:pt x="16719" y="63"/>
                  </a:cubicBezTo>
                  <a:cubicBezTo>
                    <a:pt x="16637" y="70"/>
                    <a:pt x="16554" y="77"/>
                    <a:pt x="16470" y="84"/>
                  </a:cubicBezTo>
                  <a:lnTo>
                    <a:pt x="16470" y="84"/>
                  </a:lnTo>
                  <a:cubicBezTo>
                    <a:pt x="16483" y="84"/>
                    <a:pt x="16496" y="84"/>
                    <a:pt x="16510" y="84"/>
                  </a:cubicBezTo>
                  <a:cubicBezTo>
                    <a:pt x="16782" y="63"/>
                    <a:pt x="17054" y="63"/>
                    <a:pt x="17326" y="42"/>
                  </a:cubicBezTo>
                  <a:cubicBezTo>
                    <a:pt x="17419" y="42"/>
                    <a:pt x="17512" y="42"/>
                    <a:pt x="17596" y="25"/>
                  </a:cubicBezTo>
                  <a:close/>
                  <a:moveTo>
                    <a:pt x="16470" y="84"/>
                  </a:moveTo>
                  <a:cubicBezTo>
                    <a:pt x="16192" y="86"/>
                    <a:pt x="15931" y="107"/>
                    <a:pt x="15652" y="147"/>
                  </a:cubicBezTo>
                  <a:cubicBezTo>
                    <a:pt x="15380" y="168"/>
                    <a:pt x="15129" y="168"/>
                    <a:pt x="14857" y="189"/>
                  </a:cubicBezTo>
                  <a:cubicBezTo>
                    <a:pt x="14522" y="210"/>
                    <a:pt x="14187" y="210"/>
                    <a:pt x="13852" y="251"/>
                  </a:cubicBezTo>
                  <a:lnTo>
                    <a:pt x="3600" y="251"/>
                  </a:lnTo>
                  <a:cubicBezTo>
                    <a:pt x="3307" y="272"/>
                    <a:pt x="3014" y="272"/>
                    <a:pt x="2721" y="272"/>
                  </a:cubicBezTo>
                  <a:cubicBezTo>
                    <a:pt x="2386" y="272"/>
                    <a:pt x="2072" y="293"/>
                    <a:pt x="1758" y="293"/>
                  </a:cubicBezTo>
                  <a:cubicBezTo>
                    <a:pt x="1507" y="293"/>
                    <a:pt x="1214" y="314"/>
                    <a:pt x="942" y="314"/>
                  </a:cubicBezTo>
                  <a:cubicBezTo>
                    <a:pt x="796" y="314"/>
                    <a:pt x="629" y="356"/>
                    <a:pt x="482" y="356"/>
                  </a:cubicBezTo>
                  <a:cubicBezTo>
                    <a:pt x="315" y="377"/>
                    <a:pt x="168" y="377"/>
                    <a:pt x="1" y="398"/>
                  </a:cubicBezTo>
                  <a:cubicBezTo>
                    <a:pt x="64" y="398"/>
                    <a:pt x="105" y="398"/>
                    <a:pt x="168" y="419"/>
                  </a:cubicBezTo>
                  <a:cubicBezTo>
                    <a:pt x="273" y="398"/>
                    <a:pt x="398" y="398"/>
                    <a:pt x="503" y="398"/>
                  </a:cubicBezTo>
                  <a:lnTo>
                    <a:pt x="4750" y="398"/>
                  </a:lnTo>
                  <a:cubicBezTo>
                    <a:pt x="5232" y="419"/>
                    <a:pt x="5755" y="419"/>
                    <a:pt x="6257" y="419"/>
                  </a:cubicBezTo>
                  <a:lnTo>
                    <a:pt x="7952" y="419"/>
                  </a:lnTo>
                  <a:cubicBezTo>
                    <a:pt x="8559" y="419"/>
                    <a:pt x="9144" y="398"/>
                    <a:pt x="9730" y="398"/>
                  </a:cubicBezTo>
                  <a:cubicBezTo>
                    <a:pt x="10337" y="398"/>
                    <a:pt x="10944" y="377"/>
                    <a:pt x="11551" y="377"/>
                  </a:cubicBezTo>
                  <a:lnTo>
                    <a:pt x="12409" y="377"/>
                  </a:lnTo>
                  <a:cubicBezTo>
                    <a:pt x="12743" y="377"/>
                    <a:pt x="13078" y="356"/>
                    <a:pt x="13392" y="356"/>
                  </a:cubicBezTo>
                  <a:cubicBezTo>
                    <a:pt x="13538" y="314"/>
                    <a:pt x="13664" y="314"/>
                    <a:pt x="13810" y="314"/>
                  </a:cubicBezTo>
                  <a:cubicBezTo>
                    <a:pt x="13894" y="314"/>
                    <a:pt x="13978" y="293"/>
                    <a:pt x="14061" y="293"/>
                  </a:cubicBezTo>
                  <a:cubicBezTo>
                    <a:pt x="14396" y="272"/>
                    <a:pt x="14710" y="251"/>
                    <a:pt x="15045" y="210"/>
                  </a:cubicBezTo>
                  <a:cubicBezTo>
                    <a:pt x="15170" y="210"/>
                    <a:pt x="15275" y="189"/>
                    <a:pt x="15422" y="189"/>
                  </a:cubicBezTo>
                  <a:cubicBezTo>
                    <a:pt x="15589" y="168"/>
                    <a:pt x="15777" y="168"/>
                    <a:pt x="15966" y="147"/>
                  </a:cubicBezTo>
                  <a:cubicBezTo>
                    <a:pt x="16121" y="118"/>
                    <a:pt x="16296" y="100"/>
                    <a:pt x="16470" y="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1"/>
            <p:cNvSpPr/>
            <p:nvPr/>
          </p:nvSpPr>
          <p:spPr>
            <a:xfrm>
              <a:off x="3912775" y="4166000"/>
              <a:ext cx="138650" cy="11525"/>
            </a:xfrm>
            <a:custGeom>
              <a:avLst/>
              <a:gdLst/>
              <a:ahLst/>
              <a:cxnLst/>
              <a:rect l="l" t="t" r="r" b="b"/>
              <a:pathLst>
                <a:path w="5546" h="461" extrusionOk="0">
                  <a:moveTo>
                    <a:pt x="5524" y="0"/>
                  </a:moveTo>
                  <a:cubicBezTo>
                    <a:pt x="5524" y="0"/>
                    <a:pt x="5524" y="0"/>
                    <a:pt x="5524" y="0"/>
                  </a:cubicBezTo>
                  <a:lnTo>
                    <a:pt x="5524" y="0"/>
                  </a:lnTo>
                  <a:cubicBezTo>
                    <a:pt x="5531" y="0"/>
                    <a:pt x="5538" y="0"/>
                    <a:pt x="5545" y="0"/>
                  </a:cubicBezTo>
                  <a:close/>
                  <a:moveTo>
                    <a:pt x="5524" y="0"/>
                  </a:moveTo>
                  <a:lnTo>
                    <a:pt x="5524" y="0"/>
                  </a:lnTo>
                  <a:cubicBezTo>
                    <a:pt x="5495" y="1"/>
                    <a:pt x="5470" y="1"/>
                    <a:pt x="5443" y="5"/>
                  </a:cubicBezTo>
                  <a:lnTo>
                    <a:pt x="5443" y="5"/>
                  </a:lnTo>
                  <a:cubicBezTo>
                    <a:pt x="5470" y="4"/>
                    <a:pt x="5497" y="2"/>
                    <a:pt x="5524" y="0"/>
                  </a:cubicBezTo>
                  <a:close/>
                  <a:moveTo>
                    <a:pt x="5443" y="5"/>
                  </a:moveTo>
                  <a:cubicBezTo>
                    <a:pt x="5150" y="21"/>
                    <a:pt x="4828" y="21"/>
                    <a:pt x="4541" y="21"/>
                  </a:cubicBezTo>
                  <a:cubicBezTo>
                    <a:pt x="4374" y="21"/>
                    <a:pt x="4206" y="42"/>
                    <a:pt x="4018" y="42"/>
                  </a:cubicBezTo>
                  <a:cubicBezTo>
                    <a:pt x="3809" y="42"/>
                    <a:pt x="3599" y="42"/>
                    <a:pt x="3390" y="84"/>
                  </a:cubicBezTo>
                  <a:cubicBezTo>
                    <a:pt x="3265" y="84"/>
                    <a:pt x="3160" y="105"/>
                    <a:pt x="3034" y="105"/>
                  </a:cubicBezTo>
                  <a:cubicBezTo>
                    <a:pt x="2909" y="105"/>
                    <a:pt x="2762" y="126"/>
                    <a:pt x="2637" y="126"/>
                  </a:cubicBezTo>
                  <a:cubicBezTo>
                    <a:pt x="2323" y="147"/>
                    <a:pt x="2009" y="210"/>
                    <a:pt x="1695" y="231"/>
                  </a:cubicBezTo>
                  <a:cubicBezTo>
                    <a:pt x="1130" y="314"/>
                    <a:pt x="565" y="398"/>
                    <a:pt x="0" y="461"/>
                  </a:cubicBezTo>
                  <a:cubicBezTo>
                    <a:pt x="189" y="440"/>
                    <a:pt x="398" y="440"/>
                    <a:pt x="628" y="440"/>
                  </a:cubicBezTo>
                  <a:cubicBezTo>
                    <a:pt x="1172" y="377"/>
                    <a:pt x="1737" y="335"/>
                    <a:pt x="2302" y="272"/>
                  </a:cubicBezTo>
                  <a:lnTo>
                    <a:pt x="3244" y="210"/>
                  </a:lnTo>
                  <a:cubicBezTo>
                    <a:pt x="3537" y="189"/>
                    <a:pt x="3788" y="147"/>
                    <a:pt x="4060" y="126"/>
                  </a:cubicBezTo>
                  <a:cubicBezTo>
                    <a:pt x="4290" y="105"/>
                    <a:pt x="4520" y="105"/>
                    <a:pt x="4750" y="84"/>
                  </a:cubicBezTo>
                  <a:cubicBezTo>
                    <a:pt x="4897" y="84"/>
                    <a:pt x="5022" y="42"/>
                    <a:pt x="5148" y="42"/>
                  </a:cubicBezTo>
                  <a:cubicBezTo>
                    <a:pt x="5231" y="21"/>
                    <a:pt x="5315" y="21"/>
                    <a:pt x="5378" y="21"/>
                  </a:cubicBezTo>
                  <a:cubicBezTo>
                    <a:pt x="5402" y="13"/>
                    <a:pt x="5423" y="8"/>
                    <a:pt x="5443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1"/>
            <p:cNvSpPr/>
            <p:nvPr/>
          </p:nvSpPr>
          <p:spPr>
            <a:xfrm>
              <a:off x="4046675" y="4193200"/>
              <a:ext cx="287325" cy="8650"/>
            </a:xfrm>
            <a:custGeom>
              <a:avLst/>
              <a:gdLst/>
              <a:ahLst/>
              <a:cxnLst/>
              <a:rect l="l" t="t" r="r" b="b"/>
              <a:pathLst>
                <a:path w="11493" h="346" extrusionOk="0">
                  <a:moveTo>
                    <a:pt x="11488" y="0"/>
                  </a:moveTo>
                  <a:lnTo>
                    <a:pt x="11474" y="29"/>
                  </a:lnTo>
                  <a:lnTo>
                    <a:pt x="11474" y="29"/>
                  </a:lnTo>
                  <a:cubicBezTo>
                    <a:pt x="11486" y="20"/>
                    <a:pt x="11493" y="10"/>
                    <a:pt x="11488" y="0"/>
                  </a:cubicBezTo>
                  <a:close/>
                  <a:moveTo>
                    <a:pt x="11474" y="29"/>
                  </a:moveTo>
                  <a:cubicBezTo>
                    <a:pt x="11467" y="34"/>
                    <a:pt x="11460" y="38"/>
                    <a:pt x="11451" y="42"/>
                  </a:cubicBezTo>
                  <a:lnTo>
                    <a:pt x="11467" y="42"/>
                  </a:lnTo>
                  <a:lnTo>
                    <a:pt x="11474" y="29"/>
                  </a:lnTo>
                  <a:close/>
                  <a:moveTo>
                    <a:pt x="11425" y="42"/>
                  </a:moveTo>
                  <a:cubicBezTo>
                    <a:pt x="11425" y="48"/>
                    <a:pt x="11424" y="51"/>
                    <a:pt x="11422" y="54"/>
                  </a:cubicBezTo>
                  <a:lnTo>
                    <a:pt x="11422" y="54"/>
                  </a:lnTo>
                  <a:cubicBezTo>
                    <a:pt x="11432" y="51"/>
                    <a:pt x="11442" y="47"/>
                    <a:pt x="11451" y="42"/>
                  </a:cubicBezTo>
                  <a:close/>
                  <a:moveTo>
                    <a:pt x="11422" y="54"/>
                  </a:moveTo>
                  <a:cubicBezTo>
                    <a:pt x="11375" y="72"/>
                    <a:pt x="11321" y="84"/>
                    <a:pt x="11321" y="84"/>
                  </a:cubicBezTo>
                  <a:cubicBezTo>
                    <a:pt x="11342" y="84"/>
                    <a:pt x="11383" y="84"/>
                    <a:pt x="11404" y="63"/>
                  </a:cubicBezTo>
                  <a:cubicBezTo>
                    <a:pt x="11404" y="63"/>
                    <a:pt x="11416" y="63"/>
                    <a:pt x="11422" y="54"/>
                  </a:cubicBezTo>
                  <a:close/>
                  <a:moveTo>
                    <a:pt x="11321" y="84"/>
                  </a:moveTo>
                  <a:lnTo>
                    <a:pt x="11321" y="84"/>
                  </a:lnTo>
                  <a:cubicBezTo>
                    <a:pt x="11028" y="147"/>
                    <a:pt x="10777" y="168"/>
                    <a:pt x="10484" y="189"/>
                  </a:cubicBezTo>
                  <a:cubicBezTo>
                    <a:pt x="10295" y="210"/>
                    <a:pt x="10128" y="210"/>
                    <a:pt x="9940" y="252"/>
                  </a:cubicBezTo>
                  <a:cubicBezTo>
                    <a:pt x="9730" y="252"/>
                    <a:pt x="9500" y="272"/>
                    <a:pt x="9291" y="272"/>
                  </a:cubicBezTo>
                  <a:cubicBezTo>
                    <a:pt x="9145" y="293"/>
                    <a:pt x="9019" y="293"/>
                    <a:pt x="8893" y="293"/>
                  </a:cubicBezTo>
                  <a:lnTo>
                    <a:pt x="8789" y="293"/>
                  </a:lnTo>
                  <a:cubicBezTo>
                    <a:pt x="8349" y="272"/>
                    <a:pt x="7868" y="272"/>
                    <a:pt x="7429" y="272"/>
                  </a:cubicBezTo>
                  <a:lnTo>
                    <a:pt x="7115" y="272"/>
                  </a:lnTo>
                  <a:cubicBezTo>
                    <a:pt x="6906" y="272"/>
                    <a:pt x="6697" y="252"/>
                    <a:pt x="6487" y="252"/>
                  </a:cubicBezTo>
                  <a:cubicBezTo>
                    <a:pt x="6278" y="210"/>
                    <a:pt x="6048" y="210"/>
                    <a:pt x="5839" y="210"/>
                  </a:cubicBezTo>
                  <a:cubicBezTo>
                    <a:pt x="5232" y="189"/>
                    <a:pt x="4625" y="168"/>
                    <a:pt x="4039" y="168"/>
                  </a:cubicBezTo>
                  <a:cubicBezTo>
                    <a:pt x="2700" y="147"/>
                    <a:pt x="1340" y="105"/>
                    <a:pt x="1" y="105"/>
                  </a:cubicBezTo>
                  <a:cubicBezTo>
                    <a:pt x="294" y="105"/>
                    <a:pt x="608" y="147"/>
                    <a:pt x="901" y="147"/>
                  </a:cubicBezTo>
                  <a:cubicBezTo>
                    <a:pt x="2114" y="168"/>
                    <a:pt x="3349" y="210"/>
                    <a:pt x="4583" y="231"/>
                  </a:cubicBezTo>
                  <a:cubicBezTo>
                    <a:pt x="5106" y="272"/>
                    <a:pt x="5608" y="272"/>
                    <a:pt x="6132" y="293"/>
                  </a:cubicBezTo>
                  <a:cubicBezTo>
                    <a:pt x="6466" y="293"/>
                    <a:pt x="6822" y="314"/>
                    <a:pt x="7178" y="314"/>
                  </a:cubicBezTo>
                  <a:cubicBezTo>
                    <a:pt x="7251" y="335"/>
                    <a:pt x="7329" y="346"/>
                    <a:pt x="7411" y="346"/>
                  </a:cubicBezTo>
                  <a:cubicBezTo>
                    <a:pt x="7492" y="346"/>
                    <a:pt x="7575" y="335"/>
                    <a:pt x="7659" y="314"/>
                  </a:cubicBezTo>
                  <a:lnTo>
                    <a:pt x="8935" y="314"/>
                  </a:lnTo>
                  <a:cubicBezTo>
                    <a:pt x="9040" y="293"/>
                    <a:pt x="9124" y="293"/>
                    <a:pt x="9207" y="293"/>
                  </a:cubicBezTo>
                  <a:cubicBezTo>
                    <a:pt x="9417" y="293"/>
                    <a:pt x="9605" y="272"/>
                    <a:pt x="9814" y="272"/>
                  </a:cubicBezTo>
                  <a:cubicBezTo>
                    <a:pt x="10065" y="231"/>
                    <a:pt x="10358" y="210"/>
                    <a:pt x="10630" y="189"/>
                  </a:cubicBezTo>
                  <a:cubicBezTo>
                    <a:pt x="10860" y="168"/>
                    <a:pt x="11090" y="147"/>
                    <a:pt x="11321" y="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2" name="Google Shape;165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078040">
            <a:off x="4387802" y="4029966"/>
            <a:ext cx="1124098" cy="10955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3" name="Google Shape;1653;p11"/>
          <p:cNvGrpSpPr/>
          <p:nvPr/>
        </p:nvGrpSpPr>
        <p:grpSpPr>
          <a:xfrm rot="711567">
            <a:off x="7146786" y="3023237"/>
            <a:ext cx="2256385" cy="2100916"/>
            <a:chOff x="4804682" y="534058"/>
            <a:chExt cx="2256511" cy="2101033"/>
          </a:xfrm>
        </p:grpSpPr>
        <p:pic>
          <p:nvPicPr>
            <p:cNvPr id="1654" name="Google Shape;1654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862595">
              <a:off x="4983825" y="743375"/>
              <a:ext cx="1898225" cy="168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5" name="Google Shape;1655;p11"/>
            <p:cNvSpPr txBox="1"/>
            <p:nvPr/>
          </p:nvSpPr>
          <p:spPr>
            <a:xfrm rot="-831683">
              <a:off x="5158167" y="1109943"/>
              <a:ext cx="1239702" cy="661544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chemeClr val="dk1">
                  <a:alpha val="29000"/>
                </a:schemeClr>
              </a:outerShdw>
            </a:effectLst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ecial Elite"/>
                  <a:ea typeface="Special Elite"/>
                  <a:cs typeface="Special Elite"/>
                  <a:sym typeface="Special Elite"/>
                </a:rPr>
                <a:t>“Cryptid Academia Aesthetics…” </a:t>
              </a:r>
              <a:endParaRPr sz="11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endParaRPr>
            </a:p>
          </p:txBody>
        </p:sp>
      </p:grpSp>
      <p:grpSp>
        <p:nvGrpSpPr>
          <p:cNvPr id="1656" name="Google Shape;1656;p11"/>
          <p:cNvGrpSpPr/>
          <p:nvPr/>
        </p:nvGrpSpPr>
        <p:grpSpPr>
          <a:xfrm rot="326762">
            <a:off x="6793089" y="3269637"/>
            <a:ext cx="2256316" cy="2100852"/>
            <a:chOff x="4804682" y="534058"/>
            <a:chExt cx="2256511" cy="2101033"/>
          </a:xfrm>
        </p:grpSpPr>
        <p:pic>
          <p:nvPicPr>
            <p:cNvPr id="1657" name="Google Shape;1657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862595">
              <a:off x="4983825" y="743375"/>
              <a:ext cx="1898225" cy="168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8" name="Google Shape;1658;p11"/>
            <p:cNvSpPr txBox="1"/>
            <p:nvPr/>
          </p:nvSpPr>
          <p:spPr>
            <a:xfrm rot="-831683">
              <a:off x="5158167" y="1109943"/>
              <a:ext cx="1239702" cy="6615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ecial Elite"/>
                  <a:ea typeface="Special Elite"/>
                  <a:cs typeface="Special Elite"/>
                  <a:sym typeface="Special Elite"/>
                </a:rPr>
                <a:t>“UFO...</a:t>
              </a:r>
              <a:endParaRPr sz="11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endParaRPr>
            </a:p>
          </p:txBody>
        </p:sp>
      </p:grpSp>
      <p:grpSp>
        <p:nvGrpSpPr>
          <p:cNvPr id="1659" name="Google Shape;1659;p11"/>
          <p:cNvGrpSpPr/>
          <p:nvPr/>
        </p:nvGrpSpPr>
        <p:grpSpPr>
          <a:xfrm rot="-1334131">
            <a:off x="7543627" y="3269586"/>
            <a:ext cx="2256423" cy="2100951"/>
            <a:chOff x="4804682" y="534058"/>
            <a:chExt cx="2256511" cy="2101033"/>
          </a:xfrm>
        </p:grpSpPr>
        <p:pic>
          <p:nvPicPr>
            <p:cNvPr id="1660" name="Google Shape;1660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862595">
              <a:off x="4983825" y="743375"/>
              <a:ext cx="1898225" cy="1682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1" name="Google Shape;1661;p11"/>
            <p:cNvSpPr txBox="1"/>
            <p:nvPr/>
          </p:nvSpPr>
          <p:spPr>
            <a:xfrm rot="-831683">
              <a:off x="5158167" y="1109943"/>
              <a:ext cx="1239702" cy="6615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Special Elite"/>
                  <a:ea typeface="Special Elite"/>
                  <a:cs typeface="Special Elite"/>
                  <a:sym typeface="Special Elite"/>
                </a:rPr>
                <a:t>“Cryptid Academia Aesthetics…” </a:t>
              </a:r>
              <a:endParaRPr sz="11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4" name="Google Shape;1664;p13"/>
          <p:cNvPicPr preferRelativeResize="0"/>
          <p:nvPr/>
        </p:nvPicPr>
        <p:blipFill rotWithShape="1">
          <a:blip r:embed="rId2">
            <a:alphaModFix amt="51000"/>
          </a:blip>
          <a:srcRect t="9" b="9"/>
          <a:stretch/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Google Shape;1665;p13"/>
          <p:cNvSpPr/>
          <p:nvPr/>
        </p:nvSpPr>
        <p:spPr>
          <a:xfrm>
            <a:off x="-150" y="50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313B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6" name="Google Shape;1666;p13"/>
          <p:cNvSpPr txBox="1">
            <a:spLocks noGrp="1"/>
          </p:cNvSpPr>
          <p:nvPr>
            <p:ph type="title"/>
          </p:nvPr>
        </p:nvSpPr>
        <p:spPr>
          <a:xfrm>
            <a:off x="2149036" y="445025"/>
            <a:ext cx="4840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667" name="Google Shape;1667;p13"/>
          <p:cNvSpPr txBox="1">
            <a:spLocks noGrp="1"/>
          </p:cNvSpPr>
          <p:nvPr>
            <p:ph type="subTitle" idx="1"/>
          </p:nvPr>
        </p:nvSpPr>
        <p:spPr>
          <a:xfrm>
            <a:off x="1516350" y="1464075"/>
            <a:ext cx="27282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l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8" name="Google Shape;1668;p13"/>
          <p:cNvSpPr txBox="1">
            <a:spLocks noGrp="1"/>
          </p:cNvSpPr>
          <p:nvPr>
            <p:ph type="subTitle" idx="2"/>
          </p:nvPr>
        </p:nvSpPr>
        <p:spPr>
          <a:xfrm>
            <a:off x="5378625" y="1464075"/>
            <a:ext cx="27282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l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9" name="Google Shape;1669;p13"/>
          <p:cNvSpPr txBox="1">
            <a:spLocks noGrp="1"/>
          </p:cNvSpPr>
          <p:nvPr>
            <p:ph type="subTitle" idx="3"/>
          </p:nvPr>
        </p:nvSpPr>
        <p:spPr>
          <a:xfrm>
            <a:off x="1516350" y="3088775"/>
            <a:ext cx="27282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l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0" name="Google Shape;1670;p13"/>
          <p:cNvSpPr txBox="1">
            <a:spLocks noGrp="1"/>
          </p:cNvSpPr>
          <p:nvPr>
            <p:ph type="subTitle" idx="4"/>
          </p:nvPr>
        </p:nvSpPr>
        <p:spPr>
          <a:xfrm>
            <a:off x="5378625" y="3088777"/>
            <a:ext cx="28761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l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1" name="Google Shape;1671;p13"/>
          <p:cNvSpPr txBox="1">
            <a:spLocks noGrp="1"/>
          </p:cNvSpPr>
          <p:nvPr>
            <p:ph type="subTitle" idx="5"/>
          </p:nvPr>
        </p:nvSpPr>
        <p:spPr>
          <a:xfrm>
            <a:off x="1516339" y="1992500"/>
            <a:ext cx="2728200" cy="75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2" name="Google Shape;1672;p13"/>
          <p:cNvSpPr txBox="1">
            <a:spLocks noGrp="1"/>
          </p:cNvSpPr>
          <p:nvPr>
            <p:ph type="subTitle" idx="6"/>
          </p:nvPr>
        </p:nvSpPr>
        <p:spPr>
          <a:xfrm>
            <a:off x="5378611" y="1992500"/>
            <a:ext cx="2728200" cy="75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3" name="Google Shape;1673;p13"/>
          <p:cNvSpPr txBox="1">
            <a:spLocks noGrp="1"/>
          </p:cNvSpPr>
          <p:nvPr>
            <p:ph type="subTitle" idx="7"/>
          </p:nvPr>
        </p:nvSpPr>
        <p:spPr>
          <a:xfrm>
            <a:off x="1516339" y="3623675"/>
            <a:ext cx="2728200" cy="75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4" name="Google Shape;1674;p13"/>
          <p:cNvSpPr txBox="1">
            <a:spLocks noGrp="1"/>
          </p:cNvSpPr>
          <p:nvPr>
            <p:ph type="subTitle" idx="8"/>
          </p:nvPr>
        </p:nvSpPr>
        <p:spPr>
          <a:xfrm>
            <a:off x="5378611" y="3623675"/>
            <a:ext cx="2728200" cy="75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5" name="Google Shape;1675;p13"/>
          <p:cNvSpPr txBox="1">
            <a:spLocks noGrp="1"/>
          </p:cNvSpPr>
          <p:nvPr>
            <p:ph type="title" idx="9" hasCustomPrompt="1"/>
          </p:nvPr>
        </p:nvSpPr>
        <p:spPr>
          <a:xfrm>
            <a:off x="862175" y="1469791"/>
            <a:ext cx="6639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676" name="Google Shape;1676;p13"/>
          <p:cNvSpPr txBox="1">
            <a:spLocks noGrp="1"/>
          </p:cNvSpPr>
          <p:nvPr>
            <p:ph type="title" idx="13" hasCustomPrompt="1"/>
          </p:nvPr>
        </p:nvSpPr>
        <p:spPr>
          <a:xfrm>
            <a:off x="4720226" y="1469791"/>
            <a:ext cx="6639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677" name="Google Shape;1677;p13"/>
          <p:cNvSpPr txBox="1">
            <a:spLocks noGrp="1"/>
          </p:cNvSpPr>
          <p:nvPr>
            <p:ph type="title" idx="14" hasCustomPrompt="1"/>
          </p:nvPr>
        </p:nvSpPr>
        <p:spPr>
          <a:xfrm>
            <a:off x="862175" y="3088777"/>
            <a:ext cx="6639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678" name="Google Shape;1678;p13"/>
          <p:cNvSpPr txBox="1">
            <a:spLocks noGrp="1"/>
          </p:cNvSpPr>
          <p:nvPr>
            <p:ph type="title" idx="15" hasCustomPrompt="1"/>
          </p:nvPr>
        </p:nvSpPr>
        <p:spPr>
          <a:xfrm>
            <a:off x="4720225" y="3088777"/>
            <a:ext cx="663900" cy="46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pic>
        <p:nvPicPr>
          <p:cNvPr id="1679" name="Google Shape;16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25073">
            <a:off x="8185452" y="154050"/>
            <a:ext cx="953849" cy="956776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13"/>
          <p:cNvSpPr/>
          <p:nvPr/>
        </p:nvSpPr>
        <p:spPr>
          <a:xfrm>
            <a:off x="8686600" y="3293600"/>
            <a:ext cx="258550" cy="517750"/>
          </a:xfrm>
          <a:custGeom>
            <a:avLst/>
            <a:gdLst/>
            <a:ahLst/>
            <a:cxnLst/>
            <a:rect l="l" t="t" r="r" b="b"/>
            <a:pathLst>
              <a:path w="10342" h="20710" extrusionOk="0">
                <a:moveTo>
                  <a:pt x="674" y="687"/>
                </a:moveTo>
                <a:cubicBezTo>
                  <a:pt x="720" y="687"/>
                  <a:pt x="942" y="886"/>
                  <a:pt x="1302" y="1246"/>
                </a:cubicBezTo>
                <a:cubicBezTo>
                  <a:pt x="2102" y="1980"/>
                  <a:pt x="3403" y="3948"/>
                  <a:pt x="4671" y="6216"/>
                </a:cubicBezTo>
                <a:cubicBezTo>
                  <a:pt x="6506" y="9552"/>
                  <a:pt x="7239" y="11587"/>
                  <a:pt x="8040" y="15323"/>
                </a:cubicBezTo>
                <a:cubicBezTo>
                  <a:pt x="8243" y="16314"/>
                  <a:pt x="8324" y="16697"/>
                  <a:pt x="8304" y="16697"/>
                </a:cubicBezTo>
                <a:cubicBezTo>
                  <a:pt x="8294" y="16697"/>
                  <a:pt x="8261" y="16608"/>
                  <a:pt x="8207" y="16457"/>
                </a:cubicBezTo>
                <a:cubicBezTo>
                  <a:pt x="7406" y="13988"/>
                  <a:pt x="6839" y="12287"/>
                  <a:pt x="6405" y="11153"/>
                </a:cubicBezTo>
                <a:cubicBezTo>
                  <a:pt x="6139" y="10419"/>
                  <a:pt x="5805" y="9552"/>
                  <a:pt x="5672" y="9218"/>
                </a:cubicBezTo>
                <a:cubicBezTo>
                  <a:pt x="5305" y="8251"/>
                  <a:pt x="5071" y="7817"/>
                  <a:pt x="3870" y="5616"/>
                </a:cubicBezTo>
                <a:cubicBezTo>
                  <a:pt x="2636" y="3414"/>
                  <a:pt x="2002" y="2380"/>
                  <a:pt x="1202" y="1413"/>
                </a:cubicBezTo>
                <a:cubicBezTo>
                  <a:pt x="902" y="1079"/>
                  <a:pt x="668" y="746"/>
                  <a:pt x="668" y="712"/>
                </a:cubicBezTo>
                <a:cubicBezTo>
                  <a:pt x="662" y="695"/>
                  <a:pt x="664" y="687"/>
                  <a:pt x="674" y="687"/>
                </a:cubicBezTo>
                <a:close/>
                <a:moveTo>
                  <a:pt x="2611" y="2150"/>
                </a:moveTo>
                <a:cubicBezTo>
                  <a:pt x="2655" y="2150"/>
                  <a:pt x="2801" y="2221"/>
                  <a:pt x="3136" y="2413"/>
                </a:cubicBezTo>
                <a:cubicBezTo>
                  <a:pt x="4004" y="2880"/>
                  <a:pt x="5004" y="3581"/>
                  <a:pt x="5772" y="4315"/>
                </a:cubicBezTo>
                <a:cubicBezTo>
                  <a:pt x="6539" y="5115"/>
                  <a:pt x="8007" y="7050"/>
                  <a:pt x="8807" y="8384"/>
                </a:cubicBezTo>
                <a:cubicBezTo>
                  <a:pt x="9608" y="9752"/>
                  <a:pt x="10008" y="11053"/>
                  <a:pt x="10141" y="12454"/>
                </a:cubicBezTo>
                <a:cubicBezTo>
                  <a:pt x="10208" y="13255"/>
                  <a:pt x="10175" y="13755"/>
                  <a:pt x="10108" y="14722"/>
                </a:cubicBezTo>
                <a:cubicBezTo>
                  <a:pt x="9975" y="16123"/>
                  <a:pt x="9875" y="16624"/>
                  <a:pt x="9441" y="17991"/>
                </a:cubicBezTo>
                <a:cubicBezTo>
                  <a:pt x="9227" y="18632"/>
                  <a:pt x="9163" y="18824"/>
                  <a:pt x="9146" y="18824"/>
                </a:cubicBezTo>
                <a:cubicBezTo>
                  <a:pt x="9142" y="18824"/>
                  <a:pt x="9141" y="18812"/>
                  <a:pt x="9141" y="18792"/>
                </a:cubicBezTo>
                <a:cubicBezTo>
                  <a:pt x="9107" y="18692"/>
                  <a:pt x="8974" y="18225"/>
                  <a:pt x="8841" y="17624"/>
                </a:cubicBezTo>
                <a:cubicBezTo>
                  <a:pt x="7840" y="13321"/>
                  <a:pt x="7673" y="12587"/>
                  <a:pt x="7139" y="11020"/>
                </a:cubicBezTo>
                <a:cubicBezTo>
                  <a:pt x="6272" y="8418"/>
                  <a:pt x="4337" y="4615"/>
                  <a:pt x="2870" y="2580"/>
                </a:cubicBezTo>
                <a:cubicBezTo>
                  <a:pt x="2703" y="2347"/>
                  <a:pt x="2603" y="2180"/>
                  <a:pt x="2603" y="2180"/>
                </a:cubicBezTo>
                <a:cubicBezTo>
                  <a:pt x="2593" y="2161"/>
                  <a:pt x="2595" y="2150"/>
                  <a:pt x="2611" y="2150"/>
                </a:cubicBezTo>
                <a:close/>
                <a:moveTo>
                  <a:pt x="385" y="755"/>
                </a:moveTo>
                <a:cubicBezTo>
                  <a:pt x="405" y="755"/>
                  <a:pt x="433" y="765"/>
                  <a:pt x="468" y="779"/>
                </a:cubicBezTo>
                <a:cubicBezTo>
                  <a:pt x="535" y="812"/>
                  <a:pt x="1569" y="2247"/>
                  <a:pt x="2036" y="2914"/>
                </a:cubicBezTo>
                <a:cubicBezTo>
                  <a:pt x="2269" y="3214"/>
                  <a:pt x="2603" y="3748"/>
                  <a:pt x="2803" y="4115"/>
                </a:cubicBezTo>
                <a:cubicBezTo>
                  <a:pt x="3003" y="4482"/>
                  <a:pt x="3537" y="5416"/>
                  <a:pt x="4004" y="6249"/>
                </a:cubicBezTo>
                <a:cubicBezTo>
                  <a:pt x="4471" y="7050"/>
                  <a:pt x="4971" y="7917"/>
                  <a:pt x="5038" y="8117"/>
                </a:cubicBezTo>
                <a:cubicBezTo>
                  <a:pt x="5271" y="8551"/>
                  <a:pt x="6706" y="12220"/>
                  <a:pt x="6973" y="12954"/>
                </a:cubicBezTo>
                <a:cubicBezTo>
                  <a:pt x="7373" y="14155"/>
                  <a:pt x="8440" y="17925"/>
                  <a:pt x="8607" y="18625"/>
                </a:cubicBezTo>
                <a:lnTo>
                  <a:pt x="8674" y="18992"/>
                </a:lnTo>
                <a:lnTo>
                  <a:pt x="8440" y="18525"/>
                </a:lnTo>
                <a:cubicBezTo>
                  <a:pt x="7806" y="17491"/>
                  <a:pt x="7373" y="16924"/>
                  <a:pt x="6039" y="15289"/>
                </a:cubicBezTo>
                <a:cubicBezTo>
                  <a:pt x="5004" y="14022"/>
                  <a:pt x="4504" y="13421"/>
                  <a:pt x="4004" y="12654"/>
                </a:cubicBezTo>
                <a:cubicBezTo>
                  <a:pt x="3003" y="11153"/>
                  <a:pt x="2436" y="9952"/>
                  <a:pt x="2002" y="8584"/>
                </a:cubicBezTo>
                <a:cubicBezTo>
                  <a:pt x="1669" y="7450"/>
                  <a:pt x="1602" y="7183"/>
                  <a:pt x="1335" y="5416"/>
                </a:cubicBezTo>
                <a:cubicBezTo>
                  <a:pt x="1102" y="3614"/>
                  <a:pt x="1002" y="3281"/>
                  <a:pt x="501" y="1446"/>
                </a:cubicBezTo>
                <a:cubicBezTo>
                  <a:pt x="343" y="892"/>
                  <a:pt x="310" y="755"/>
                  <a:pt x="385" y="755"/>
                </a:cubicBezTo>
                <a:close/>
                <a:moveTo>
                  <a:pt x="401" y="0"/>
                </a:moveTo>
                <a:cubicBezTo>
                  <a:pt x="333" y="0"/>
                  <a:pt x="270" y="29"/>
                  <a:pt x="201" y="78"/>
                </a:cubicBezTo>
                <a:cubicBezTo>
                  <a:pt x="1" y="279"/>
                  <a:pt x="1" y="812"/>
                  <a:pt x="168" y="1479"/>
                </a:cubicBezTo>
                <a:cubicBezTo>
                  <a:pt x="268" y="1746"/>
                  <a:pt x="334" y="2147"/>
                  <a:pt x="368" y="2413"/>
                </a:cubicBezTo>
                <a:cubicBezTo>
                  <a:pt x="435" y="2647"/>
                  <a:pt x="535" y="3147"/>
                  <a:pt x="635" y="3447"/>
                </a:cubicBezTo>
                <a:cubicBezTo>
                  <a:pt x="768" y="3914"/>
                  <a:pt x="801" y="4315"/>
                  <a:pt x="868" y="5315"/>
                </a:cubicBezTo>
                <a:cubicBezTo>
                  <a:pt x="1035" y="6750"/>
                  <a:pt x="1135" y="7317"/>
                  <a:pt x="1469" y="8451"/>
                </a:cubicBezTo>
                <a:cubicBezTo>
                  <a:pt x="1969" y="10086"/>
                  <a:pt x="2536" y="11286"/>
                  <a:pt x="3704" y="12988"/>
                </a:cubicBezTo>
                <a:cubicBezTo>
                  <a:pt x="4271" y="13822"/>
                  <a:pt x="4671" y="14389"/>
                  <a:pt x="5772" y="15656"/>
                </a:cubicBezTo>
                <a:cubicBezTo>
                  <a:pt x="6706" y="16824"/>
                  <a:pt x="6973" y="17124"/>
                  <a:pt x="7373" y="17791"/>
                </a:cubicBezTo>
                <a:cubicBezTo>
                  <a:pt x="7940" y="18625"/>
                  <a:pt x="8707" y="20026"/>
                  <a:pt x="8774" y="20293"/>
                </a:cubicBezTo>
                <a:cubicBezTo>
                  <a:pt x="8774" y="20326"/>
                  <a:pt x="8807" y="20426"/>
                  <a:pt x="8841" y="20460"/>
                </a:cubicBezTo>
                <a:lnTo>
                  <a:pt x="8941" y="20526"/>
                </a:lnTo>
                <a:cubicBezTo>
                  <a:pt x="8941" y="20593"/>
                  <a:pt x="8974" y="20626"/>
                  <a:pt x="9007" y="20660"/>
                </a:cubicBezTo>
                <a:cubicBezTo>
                  <a:pt x="9057" y="20693"/>
                  <a:pt x="9091" y="20710"/>
                  <a:pt x="9120" y="20710"/>
                </a:cubicBezTo>
                <a:cubicBezTo>
                  <a:pt x="9149" y="20710"/>
                  <a:pt x="9174" y="20693"/>
                  <a:pt x="9207" y="20660"/>
                </a:cubicBezTo>
                <a:lnTo>
                  <a:pt x="9308" y="20593"/>
                </a:lnTo>
                <a:lnTo>
                  <a:pt x="9207" y="19926"/>
                </a:lnTo>
                <a:lnTo>
                  <a:pt x="9141" y="19259"/>
                </a:lnTo>
                <a:lnTo>
                  <a:pt x="9441" y="18325"/>
                </a:lnTo>
                <a:cubicBezTo>
                  <a:pt x="9875" y="16924"/>
                  <a:pt x="10041" y="16257"/>
                  <a:pt x="10175" y="15123"/>
                </a:cubicBezTo>
                <a:cubicBezTo>
                  <a:pt x="10342" y="13755"/>
                  <a:pt x="10342" y="12988"/>
                  <a:pt x="10208" y="11954"/>
                </a:cubicBezTo>
                <a:cubicBezTo>
                  <a:pt x="10041" y="10653"/>
                  <a:pt x="9708" y="9685"/>
                  <a:pt x="9041" y="8418"/>
                </a:cubicBezTo>
                <a:cubicBezTo>
                  <a:pt x="8540" y="7517"/>
                  <a:pt x="7206" y="5582"/>
                  <a:pt x="6405" y="4648"/>
                </a:cubicBezTo>
                <a:cubicBezTo>
                  <a:pt x="5505" y="3581"/>
                  <a:pt x="4237" y="2580"/>
                  <a:pt x="2836" y="1813"/>
                </a:cubicBezTo>
                <a:cubicBezTo>
                  <a:pt x="2202" y="1479"/>
                  <a:pt x="1702" y="1146"/>
                  <a:pt x="1135" y="612"/>
                </a:cubicBezTo>
                <a:cubicBezTo>
                  <a:pt x="759" y="165"/>
                  <a:pt x="565" y="0"/>
                  <a:pt x="40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1" name="Google Shape;1681;p13"/>
          <p:cNvGrpSpPr/>
          <p:nvPr/>
        </p:nvGrpSpPr>
        <p:grpSpPr>
          <a:xfrm>
            <a:off x="8383650" y="1149275"/>
            <a:ext cx="653000" cy="1851100"/>
            <a:chOff x="1265250" y="479475"/>
            <a:chExt cx="653000" cy="1851100"/>
          </a:xfrm>
        </p:grpSpPr>
        <p:sp>
          <p:nvSpPr>
            <p:cNvPr id="1682" name="Google Shape;1682;p13"/>
            <p:cNvSpPr/>
            <p:nvPr/>
          </p:nvSpPr>
          <p:spPr>
            <a:xfrm>
              <a:off x="1672225" y="1284700"/>
              <a:ext cx="125100" cy="124275"/>
            </a:xfrm>
            <a:custGeom>
              <a:avLst/>
              <a:gdLst/>
              <a:ahLst/>
              <a:cxnLst/>
              <a:rect l="l" t="t" r="r" b="b"/>
              <a:pathLst>
                <a:path w="5004" h="4971" extrusionOk="0">
                  <a:moveTo>
                    <a:pt x="1435" y="0"/>
                  </a:moveTo>
                  <a:cubicBezTo>
                    <a:pt x="1301" y="34"/>
                    <a:pt x="1268" y="167"/>
                    <a:pt x="1301" y="234"/>
                  </a:cubicBezTo>
                  <a:cubicBezTo>
                    <a:pt x="1435" y="567"/>
                    <a:pt x="1568" y="968"/>
                    <a:pt x="1635" y="1268"/>
                  </a:cubicBezTo>
                  <a:cubicBezTo>
                    <a:pt x="1735" y="1535"/>
                    <a:pt x="1735" y="1868"/>
                    <a:pt x="1601" y="2169"/>
                  </a:cubicBezTo>
                  <a:cubicBezTo>
                    <a:pt x="1468" y="2469"/>
                    <a:pt x="1268" y="2702"/>
                    <a:pt x="1001" y="2869"/>
                  </a:cubicBezTo>
                  <a:lnTo>
                    <a:pt x="100" y="3369"/>
                  </a:lnTo>
                  <a:cubicBezTo>
                    <a:pt x="0" y="3436"/>
                    <a:pt x="0" y="3503"/>
                    <a:pt x="0" y="3603"/>
                  </a:cubicBezTo>
                  <a:cubicBezTo>
                    <a:pt x="25" y="3652"/>
                    <a:pt x="85" y="3683"/>
                    <a:pt x="141" y="3683"/>
                  </a:cubicBezTo>
                  <a:cubicBezTo>
                    <a:pt x="162" y="3683"/>
                    <a:pt x="182" y="3679"/>
                    <a:pt x="200" y="3670"/>
                  </a:cubicBezTo>
                  <a:cubicBezTo>
                    <a:pt x="534" y="3536"/>
                    <a:pt x="867" y="3369"/>
                    <a:pt x="1201" y="3269"/>
                  </a:cubicBezTo>
                  <a:cubicBezTo>
                    <a:pt x="1380" y="3216"/>
                    <a:pt x="1558" y="3181"/>
                    <a:pt x="1737" y="3181"/>
                  </a:cubicBezTo>
                  <a:cubicBezTo>
                    <a:pt x="1892" y="3181"/>
                    <a:pt x="2047" y="3207"/>
                    <a:pt x="2202" y="3269"/>
                  </a:cubicBezTo>
                  <a:cubicBezTo>
                    <a:pt x="2535" y="3369"/>
                    <a:pt x="2802" y="3603"/>
                    <a:pt x="3002" y="3936"/>
                  </a:cubicBezTo>
                  <a:cubicBezTo>
                    <a:pt x="3169" y="4203"/>
                    <a:pt x="3303" y="4604"/>
                    <a:pt x="3469" y="4870"/>
                  </a:cubicBezTo>
                  <a:cubicBezTo>
                    <a:pt x="3503" y="4904"/>
                    <a:pt x="3536" y="4971"/>
                    <a:pt x="3636" y="4971"/>
                  </a:cubicBezTo>
                  <a:cubicBezTo>
                    <a:pt x="3703" y="4971"/>
                    <a:pt x="3703" y="4870"/>
                    <a:pt x="3703" y="4804"/>
                  </a:cubicBezTo>
                  <a:lnTo>
                    <a:pt x="3436" y="3803"/>
                  </a:lnTo>
                  <a:cubicBezTo>
                    <a:pt x="3336" y="3503"/>
                    <a:pt x="3369" y="3169"/>
                    <a:pt x="3469" y="2836"/>
                  </a:cubicBezTo>
                  <a:cubicBezTo>
                    <a:pt x="3603" y="2535"/>
                    <a:pt x="3770" y="2235"/>
                    <a:pt x="4036" y="2035"/>
                  </a:cubicBezTo>
                  <a:cubicBezTo>
                    <a:pt x="4337" y="1835"/>
                    <a:pt x="4670" y="1668"/>
                    <a:pt x="4970" y="1501"/>
                  </a:cubicBezTo>
                  <a:cubicBezTo>
                    <a:pt x="4970" y="1501"/>
                    <a:pt x="5004" y="1468"/>
                    <a:pt x="4970" y="1468"/>
                  </a:cubicBezTo>
                  <a:cubicBezTo>
                    <a:pt x="4837" y="1535"/>
                    <a:pt x="4804" y="1501"/>
                    <a:pt x="4804" y="1535"/>
                  </a:cubicBezTo>
                  <a:cubicBezTo>
                    <a:pt x="4503" y="1668"/>
                    <a:pt x="4237" y="1802"/>
                    <a:pt x="3936" y="1868"/>
                  </a:cubicBezTo>
                  <a:cubicBezTo>
                    <a:pt x="3781" y="1926"/>
                    <a:pt x="3626" y="1962"/>
                    <a:pt x="3471" y="1962"/>
                  </a:cubicBezTo>
                  <a:cubicBezTo>
                    <a:pt x="3359" y="1962"/>
                    <a:pt x="3248" y="1944"/>
                    <a:pt x="3136" y="1902"/>
                  </a:cubicBezTo>
                  <a:cubicBezTo>
                    <a:pt x="2902" y="1868"/>
                    <a:pt x="2635" y="1702"/>
                    <a:pt x="2435" y="1535"/>
                  </a:cubicBezTo>
                  <a:cubicBezTo>
                    <a:pt x="2235" y="1368"/>
                    <a:pt x="2102" y="1168"/>
                    <a:pt x="2002" y="868"/>
                  </a:cubicBezTo>
                  <a:cubicBezTo>
                    <a:pt x="1902" y="634"/>
                    <a:pt x="1801" y="367"/>
                    <a:pt x="1668" y="134"/>
                  </a:cubicBezTo>
                  <a:cubicBezTo>
                    <a:pt x="1635" y="34"/>
                    <a:pt x="1501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3"/>
            <p:cNvSpPr/>
            <p:nvPr/>
          </p:nvSpPr>
          <p:spPr>
            <a:xfrm>
              <a:off x="1885700" y="1567425"/>
              <a:ext cx="32550" cy="25850"/>
            </a:xfrm>
            <a:custGeom>
              <a:avLst/>
              <a:gdLst/>
              <a:ahLst/>
              <a:cxnLst/>
              <a:rect l="l" t="t" r="r" b="b"/>
              <a:pathLst>
                <a:path w="1302" h="1034" extrusionOk="0">
                  <a:moveTo>
                    <a:pt x="469" y="1"/>
                  </a:moveTo>
                  <a:cubicBezTo>
                    <a:pt x="348" y="1"/>
                    <a:pt x="225" y="52"/>
                    <a:pt x="134" y="166"/>
                  </a:cubicBezTo>
                  <a:cubicBezTo>
                    <a:pt x="1" y="300"/>
                    <a:pt x="1" y="466"/>
                    <a:pt x="101" y="633"/>
                  </a:cubicBezTo>
                  <a:cubicBezTo>
                    <a:pt x="267" y="833"/>
                    <a:pt x="568" y="967"/>
                    <a:pt x="801" y="1033"/>
                  </a:cubicBezTo>
                  <a:cubicBezTo>
                    <a:pt x="1035" y="1033"/>
                    <a:pt x="1201" y="967"/>
                    <a:pt x="1235" y="833"/>
                  </a:cubicBezTo>
                  <a:cubicBezTo>
                    <a:pt x="1302" y="667"/>
                    <a:pt x="1268" y="500"/>
                    <a:pt x="1135" y="366"/>
                  </a:cubicBezTo>
                  <a:cubicBezTo>
                    <a:pt x="968" y="233"/>
                    <a:pt x="801" y="133"/>
                    <a:pt x="634" y="33"/>
                  </a:cubicBezTo>
                  <a:cubicBezTo>
                    <a:pt x="582" y="12"/>
                    <a:pt x="525" y="1"/>
                    <a:pt x="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3"/>
            <p:cNvSpPr/>
            <p:nvPr/>
          </p:nvSpPr>
          <p:spPr>
            <a:xfrm>
              <a:off x="1840050" y="2305725"/>
              <a:ext cx="30050" cy="24850"/>
            </a:xfrm>
            <a:custGeom>
              <a:avLst/>
              <a:gdLst/>
              <a:ahLst/>
              <a:cxnLst/>
              <a:rect l="l" t="t" r="r" b="b"/>
              <a:pathLst>
                <a:path w="1202" h="994" extrusionOk="0">
                  <a:moveTo>
                    <a:pt x="622" y="1"/>
                  </a:moveTo>
                  <a:cubicBezTo>
                    <a:pt x="576" y="1"/>
                    <a:pt x="534" y="9"/>
                    <a:pt x="501" y="26"/>
                  </a:cubicBezTo>
                  <a:cubicBezTo>
                    <a:pt x="301" y="59"/>
                    <a:pt x="167" y="226"/>
                    <a:pt x="100" y="393"/>
                  </a:cubicBezTo>
                  <a:cubicBezTo>
                    <a:pt x="0" y="560"/>
                    <a:pt x="0" y="726"/>
                    <a:pt x="134" y="860"/>
                  </a:cubicBezTo>
                  <a:cubicBezTo>
                    <a:pt x="200" y="960"/>
                    <a:pt x="334" y="993"/>
                    <a:pt x="501" y="993"/>
                  </a:cubicBezTo>
                  <a:lnTo>
                    <a:pt x="634" y="993"/>
                  </a:lnTo>
                  <a:cubicBezTo>
                    <a:pt x="934" y="960"/>
                    <a:pt x="1134" y="793"/>
                    <a:pt x="1168" y="526"/>
                  </a:cubicBezTo>
                  <a:cubicBezTo>
                    <a:pt x="1201" y="393"/>
                    <a:pt x="1168" y="293"/>
                    <a:pt x="1034" y="193"/>
                  </a:cubicBezTo>
                  <a:cubicBezTo>
                    <a:pt x="968" y="126"/>
                    <a:pt x="834" y="59"/>
                    <a:pt x="768" y="26"/>
                  </a:cubicBezTo>
                  <a:cubicBezTo>
                    <a:pt x="717" y="9"/>
                    <a:pt x="667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3"/>
            <p:cNvSpPr/>
            <p:nvPr/>
          </p:nvSpPr>
          <p:spPr>
            <a:xfrm>
              <a:off x="1582975" y="1141575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55"/>
                  </a:cubicBezTo>
                  <a:cubicBezTo>
                    <a:pt x="201" y="822"/>
                    <a:pt x="368" y="889"/>
                    <a:pt x="535" y="922"/>
                  </a:cubicBezTo>
                  <a:cubicBezTo>
                    <a:pt x="701" y="922"/>
                    <a:pt x="835" y="889"/>
                    <a:pt x="902" y="822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3"/>
            <p:cNvSpPr/>
            <p:nvPr/>
          </p:nvSpPr>
          <p:spPr>
            <a:xfrm>
              <a:off x="1455400" y="848100"/>
              <a:ext cx="31700" cy="28275"/>
            </a:xfrm>
            <a:custGeom>
              <a:avLst/>
              <a:gdLst/>
              <a:ahLst/>
              <a:cxnLst/>
              <a:rect l="l" t="t" r="r" b="b"/>
              <a:pathLst>
                <a:path w="1268" h="1131" extrusionOk="0">
                  <a:moveTo>
                    <a:pt x="495" y="0"/>
                  </a:moveTo>
                  <a:cubicBezTo>
                    <a:pt x="386" y="0"/>
                    <a:pt x="261" y="44"/>
                    <a:pt x="167" y="119"/>
                  </a:cubicBezTo>
                  <a:cubicBezTo>
                    <a:pt x="34" y="252"/>
                    <a:pt x="0" y="385"/>
                    <a:pt x="34" y="586"/>
                  </a:cubicBezTo>
                  <a:cubicBezTo>
                    <a:pt x="234" y="819"/>
                    <a:pt x="434" y="1053"/>
                    <a:pt x="667" y="1119"/>
                  </a:cubicBezTo>
                  <a:cubicBezTo>
                    <a:pt x="720" y="1127"/>
                    <a:pt x="769" y="1131"/>
                    <a:pt x="814" y="1131"/>
                  </a:cubicBezTo>
                  <a:cubicBezTo>
                    <a:pt x="971" y="1131"/>
                    <a:pt x="1083" y="1082"/>
                    <a:pt x="1134" y="952"/>
                  </a:cubicBezTo>
                  <a:cubicBezTo>
                    <a:pt x="1268" y="786"/>
                    <a:pt x="1268" y="619"/>
                    <a:pt x="1134" y="485"/>
                  </a:cubicBezTo>
                  <a:cubicBezTo>
                    <a:pt x="1001" y="319"/>
                    <a:pt x="868" y="219"/>
                    <a:pt x="701" y="85"/>
                  </a:cubicBezTo>
                  <a:cubicBezTo>
                    <a:pt x="657" y="27"/>
                    <a:pt x="581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3"/>
            <p:cNvSpPr/>
            <p:nvPr/>
          </p:nvSpPr>
          <p:spPr>
            <a:xfrm>
              <a:off x="1378475" y="479475"/>
              <a:ext cx="30875" cy="24600"/>
            </a:xfrm>
            <a:custGeom>
              <a:avLst/>
              <a:gdLst/>
              <a:ahLst/>
              <a:cxnLst/>
              <a:rect l="l" t="t" r="r" b="b"/>
              <a:pathLst>
                <a:path w="1235" h="984" extrusionOk="0">
                  <a:moveTo>
                    <a:pt x="545" y="1"/>
                  </a:moveTo>
                  <a:cubicBezTo>
                    <a:pt x="344" y="1"/>
                    <a:pt x="158" y="99"/>
                    <a:pt x="100" y="274"/>
                  </a:cubicBezTo>
                  <a:cubicBezTo>
                    <a:pt x="0" y="474"/>
                    <a:pt x="33" y="741"/>
                    <a:pt x="234" y="841"/>
                  </a:cubicBezTo>
                  <a:cubicBezTo>
                    <a:pt x="331" y="939"/>
                    <a:pt x="458" y="984"/>
                    <a:pt x="589" y="984"/>
                  </a:cubicBezTo>
                  <a:cubicBezTo>
                    <a:pt x="773" y="984"/>
                    <a:pt x="965" y="896"/>
                    <a:pt x="1101" y="741"/>
                  </a:cubicBezTo>
                  <a:cubicBezTo>
                    <a:pt x="1168" y="608"/>
                    <a:pt x="1234" y="474"/>
                    <a:pt x="1134" y="307"/>
                  </a:cubicBezTo>
                  <a:cubicBezTo>
                    <a:pt x="1001" y="174"/>
                    <a:pt x="834" y="74"/>
                    <a:pt x="634" y="7"/>
                  </a:cubicBezTo>
                  <a:cubicBezTo>
                    <a:pt x="604" y="3"/>
                    <a:pt x="575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3"/>
            <p:cNvSpPr/>
            <p:nvPr/>
          </p:nvSpPr>
          <p:spPr>
            <a:xfrm>
              <a:off x="1419525" y="1407600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22"/>
                  </a:cubicBezTo>
                  <a:cubicBezTo>
                    <a:pt x="201" y="788"/>
                    <a:pt x="368" y="888"/>
                    <a:pt x="535" y="922"/>
                  </a:cubicBezTo>
                  <a:cubicBezTo>
                    <a:pt x="701" y="922"/>
                    <a:pt x="835" y="888"/>
                    <a:pt x="902" y="788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3"/>
            <p:cNvSpPr/>
            <p:nvPr/>
          </p:nvSpPr>
          <p:spPr>
            <a:xfrm>
              <a:off x="1265250" y="2056100"/>
              <a:ext cx="29225" cy="29400"/>
            </a:xfrm>
            <a:custGeom>
              <a:avLst/>
              <a:gdLst/>
              <a:ahLst/>
              <a:cxnLst/>
              <a:rect l="l" t="t" r="r" b="b"/>
              <a:pathLst>
                <a:path w="1169" h="1176" extrusionOk="0">
                  <a:moveTo>
                    <a:pt x="758" y="1"/>
                  </a:moveTo>
                  <a:cubicBezTo>
                    <a:pt x="707" y="1"/>
                    <a:pt x="654" y="12"/>
                    <a:pt x="601" y="33"/>
                  </a:cubicBezTo>
                  <a:cubicBezTo>
                    <a:pt x="334" y="167"/>
                    <a:pt x="101" y="367"/>
                    <a:pt x="34" y="634"/>
                  </a:cubicBezTo>
                  <a:cubicBezTo>
                    <a:pt x="1" y="834"/>
                    <a:pt x="34" y="1000"/>
                    <a:pt x="168" y="1101"/>
                  </a:cubicBezTo>
                  <a:cubicBezTo>
                    <a:pt x="251" y="1151"/>
                    <a:pt x="334" y="1176"/>
                    <a:pt x="409" y="1176"/>
                  </a:cubicBezTo>
                  <a:cubicBezTo>
                    <a:pt x="485" y="1176"/>
                    <a:pt x="551" y="1151"/>
                    <a:pt x="601" y="1101"/>
                  </a:cubicBezTo>
                  <a:cubicBezTo>
                    <a:pt x="768" y="967"/>
                    <a:pt x="902" y="834"/>
                    <a:pt x="1035" y="700"/>
                  </a:cubicBezTo>
                  <a:cubicBezTo>
                    <a:pt x="1168" y="600"/>
                    <a:pt x="1168" y="333"/>
                    <a:pt x="1035" y="167"/>
                  </a:cubicBezTo>
                  <a:cubicBezTo>
                    <a:pt x="967" y="53"/>
                    <a:pt x="867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3"/>
            <p:cNvSpPr/>
            <p:nvPr/>
          </p:nvSpPr>
          <p:spPr>
            <a:xfrm>
              <a:off x="1467900" y="1739450"/>
              <a:ext cx="28375" cy="27950"/>
            </a:xfrm>
            <a:custGeom>
              <a:avLst/>
              <a:gdLst/>
              <a:ahLst/>
              <a:cxnLst/>
              <a:rect l="l" t="t" r="r" b="b"/>
              <a:pathLst>
                <a:path w="1135" h="1118" extrusionOk="0">
                  <a:moveTo>
                    <a:pt x="558" y="0"/>
                  </a:moveTo>
                  <a:cubicBezTo>
                    <a:pt x="420" y="0"/>
                    <a:pt x="284" y="53"/>
                    <a:pt x="201" y="157"/>
                  </a:cubicBezTo>
                  <a:cubicBezTo>
                    <a:pt x="1" y="390"/>
                    <a:pt x="1" y="824"/>
                    <a:pt x="268" y="1024"/>
                  </a:cubicBezTo>
                  <a:cubicBezTo>
                    <a:pt x="326" y="1082"/>
                    <a:pt x="395" y="1118"/>
                    <a:pt x="476" y="1118"/>
                  </a:cubicBezTo>
                  <a:cubicBezTo>
                    <a:pt x="534" y="1118"/>
                    <a:pt x="598" y="1099"/>
                    <a:pt x="668" y="1057"/>
                  </a:cubicBezTo>
                  <a:cubicBezTo>
                    <a:pt x="835" y="991"/>
                    <a:pt x="1001" y="857"/>
                    <a:pt x="1035" y="657"/>
                  </a:cubicBezTo>
                  <a:cubicBezTo>
                    <a:pt x="1135" y="424"/>
                    <a:pt x="1035" y="190"/>
                    <a:pt x="801" y="57"/>
                  </a:cubicBezTo>
                  <a:cubicBezTo>
                    <a:pt x="726" y="19"/>
                    <a:pt x="642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1" name="Google Shape;1691;p13"/>
          <p:cNvSpPr/>
          <p:nvPr/>
        </p:nvSpPr>
        <p:spPr>
          <a:xfrm rot="-1430105">
            <a:off x="8363405" y="3753202"/>
            <a:ext cx="597942" cy="1154084"/>
          </a:xfrm>
          <a:custGeom>
            <a:avLst/>
            <a:gdLst/>
            <a:ahLst/>
            <a:cxnLst/>
            <a:rect l="l" t="t" r="r" b="b"/>
            <a:pathLst>
              <a:path w="23918" h="46164" extrusionOk="0">
                <a:moveTo>
                  <a:pt x="10642" y="3803"/>
                </a:moveTo>
                <a:lnTo>
                  <a:pt x="10642" y="3904"/>
                </a:lnTo>
                <a:cubicBezTo>
                  <a:pt x="10608" y="3870"/>
                  <a:pt x="10642" y="3803"/>
                  <a:pt x="10642" y="3803"/>
                </a:cubicBezTo>
                <a:close/>
                <a:moveTo>
                  <a:pt x="10599" y="4091"/>
                </a:moveTo>
                <a:cubicBezTo>
                  <a:pt x="10604" y="4091"/>
                  <a:pt x="10608" y="4095"/>
                  <a:pt x="10608" y="4104"/>
                </a:cubicBezTo>
                <a:cubicBezTo>
                  <a:pt x="10642" y="4104"/>
                  <a:pt x="10642" y="4170"/>
                  <a:pt x="10608" y="4204"/>
                </a:cubicBezTo>
                <a:cubicBezTo>
                  <a:pt x="10558" y="4129"/>
                  <a:pt x="10583" y="4091"/>
                  <a:pt x="10599" y="4091"/>
                </a:cubicBezTo>
                <a:close/>
                <a:moveTo>
                  <a:pt x="4668" y="9773"/>
                </a:moveTo>
                <a:lnTo>
                  <a:pt x="4668" y="9773"/>
                </a:lnTo>
                <a:cubicBezTo>
                  <a:pt x="4669" y="9773"/>
                  <a:pt x="4670" y="9773"/>
                  <a:pt x="4671" y="9774"/>
                </a:cubicBezTo>
                <a:cubicBezTo>
                  <a:pt x="4669" y="9776"/>
                  <a:pt x="4667" y="9779"/>
                  <a:pt x="4666" y="9781"/>
                </a:cubicBezTo>
                <a:lnTo>
                  <a:pt x="4666" y="9781"/>
                </a:lnTo>
                <a:cubicBezTo>
                  <a:pt x="4666" y="9776"/>
                  <a:pt x="4666" y="9773"/>
                  <a:pt x="4668" y="9773"/>
                </a:cubicBezTo>
                <a:close/>
                <a:moveTo>
                  <a:pt x="4080" y="8816"/>
                </a:moveTo>
                <a:cubicBezTo>
                  <a:pt x="4121" y="8816"/>
                  <a:pt x="4153" y="8903"/>
                  <a:pt x="4204" y="9107"/>
                </a:cubicBezTo>
                <a:cubicBezTo>
                  <a:pt x="4337" y="9508"/>
                  <a:pt x="4838" y="11242"/>
                  <a:pt x="4804" y="11376"/>
                </a:cubicBezTo>
                <a:cubicBezTo>
                  <a:pt x="4804" y="11376"/>
                  <a:pt x="4804" y="11376"/>
                  <a:pt x="4804" y="11376"/>
                </a:cubicBezTo>
                <a:cubicBezTo>
                  <a:pt x="4794" y="11376"/>
                  <a:pt x="4037" y="8973"/>
                  <a:pt x="4037" y="8840"/>
                </a:cubicBezTo>
                <a:cubicBezTo>
                  <a:pt x="4053" y="8825"/>
                  <a:pt x="4067" y="8816"/>
                  <a:pt x="4080" y="8816"/>
                </a:cubicBezTo>
                <a:close/>
                <a:moveTo>
                  <a:pt x="4838" y="11409"/>
                </a:moveTo>
                <a:lnTo>
                  <a:pt x="4838" y="11509"/>
                </a:lnTo>
                <a:cubicBezTo>
                  <a:pt x="4804" y="11442"/>
                  <a:pt x="4838" y="11409"/>
                  <a:pt x="4838" y="11409"/>
                </a:cubicBezTo>
                <a:close/>
                <a:moveTo>
                  <a:pt x="20285" y="9267"/>
                </a:moveTo>
                <a:lnTo>
                  <a:pt x="20285" y="9267"/>
                </a:lnTo>
                <a:cubicBezTo>
                  <a:pt x="20248" y="9319"/>
                  <a:pt x="20182" y="9430"/>
                  <a:pt x="20115" y="9541"/>
                </a:cubicBezTo>
                <a:cubicBezTo>
                  <a:pt x="19982" y="9708"/>
                  <a:pt x="19682" y="10108"/>
                  <a:pt x="19481" y="10375"/>
                </a:cubicBezTo>
                <a:cubicBezTo>
                  <a:pt x="19281" y="10675"/>
                  <a:pt x="18881" y="11175"/>
                  <a:pt x="18614" y="11542"/>
                </a:cubicBezTo>
                <a:cubicBezTo>
                  <a:pt x="18347" y="11909"/>
                  <a:pt x="17914" y="12443"/>
                  <a:pt x="17680" y="12777"/>
                </a:cubicBezTo>
                <a:cubicBezTo>
                  <a:pt x="17447" y="13077"/>
                  <a:pt x="16946" y="13844"/>
                  <a:pt x="16513" y="14444"/>
                </a:cubicBezTo>
                <a:cubicBezTo>
                  <a:pt x="16339" y="14719"/>
                  <a:pt x="16166" y="14969"/>
                  <a:pt x="16025" y="15166"/>
                </a:cubicBezTo>
                <a:lnTo>
                  <a:pt x="16025" y="15166"/>
                </a:lnTo>
                <a:cubicBezTo>
                  <a:pt x="16326" y="14702"/>
                  <a:pt x="16582" y="14307"/>
                  <a:pt x="17113" y="13510"/>
                </a:cubicBezTo>
                <a:cubicBezTo>
                  <a:pt x="18047" y="11943"/>
                  <a:pt x="18047" y="11943"/>
                  <a:pt x="18781" y="11075"/>
                </a:cubicBezTo>
                <a:cubicBezTo>
                  <a:pt x="19267" y="10467"/>
                  <a:pt x="20114" y="9444"/>
                  <a:pt x="20285" y="9267"/>
                </a:cubicBezTo>
                <a:close/>
                <a:moveTo>
                  <a:pt x="15676" y="15665"/>
                </a:moveTo>
                <a:cubicBezTo>
                  <a:pt x="15679" y="15665"/>
                  <a:pt x="15679" y="15682"/>
                  <a:pt x="15679" y="15712"/>
                </a:cubicBezTo>
                <a:lnTo>
                  <a:pt x="15645" y="15745"/>
                </a:lnTo>
                <a:cubicBezTo>
                  <a:pt x="15664" y="15690"/>
                  <a:pt x="15672" y="15665"/>
                  <a:pt x="15676" y="15665"/>
                </a:cubicBezTo>
                <a:close/>
                <a:moveTo>
                  <a:pt x="15597" y="15817"/>
                </a:moveTo>
                <a:cubicBezTo>
                  <a:pt x="15606" y="15817"/>
                  <a:pt x="15612" y="15825"/>
                  <a:pt x="15612" y="15845"/>
                </a:cubicBezTo>
                <a:lnTo>
                  <a:pt x="15545" y="15879"/>
                </a:lnTo>
                <a:cubicBezTo>
                  <a:pt x="15545" y="15856"/>
                  <a:pt x="15577" y="15817"/>
                  <a:pt x="15597" y="15817"/>
                </a:cubicBezTo>
                <a:close/>
                <a:moveTo>
                  <a:pt x="11042" y="1135"/>
                </a:moveTo>
                <a:lnTo>
                  <a:pt x="11109" y="1435"/>
                </a:lnTo>
                <a:cubicBezTo>
                  <a:pt x="11109" y="1669"/>
                  <a:pt x="11142" y="2269"/>
                  <a:pt x="11176" y="2903"/>
                </a:cubicBezTo>
                <a:cubicBezTo>
                  <a:pt x="11209" y="3537"/>
                  <a:pt x="11276" y="4104"/>
                  <a:pt x="11309" y="4204"/>
                </a:cubicBezTo>
                <a:cubicBezTo>
                  <a:pt x="11342" y="4337"/>
                  <a:pt x="11442" y="4671"/>
                  <a:pt x="11509" y="5004"/>
                </a:cubicBezTo>
                <a:cubicBezTo>
                  <a:pt x="11809" y="6105"/>
                  <a:pt x="12043" y="7539"/>
                  <a:pt x="12176" y="8574"/>
                </a:cubicBezTo>
                <a:cubicBezTo>
                  <a:pt x="12310" y="9441"/>
                  <a:pt x="12343" y="11876"/>
                  <a:pt x="12310" y="13210"/>
                </a:cubicBezTo>
                <a:cubicBezTo>
                  <a:pt x="12276" y="14711"/>
                  <a:pt x="12009" y="16846"/>
                  <a:pt x="11776" y="18180"/>
                </a:cubicBezTo>
                <a:lnTo>
                  <a:pt x="11709" y="18414"/>
                </a:lnTo>
                <a:lnTo>
                  <a:pt x="11676" y="18047"/>
                </a:lnTo>
                <a:cubicBezTo>
                  <a:pt x="11509" y="16479"/>
                  <a:pt x="11476" y="16079"/>
                  <a:pt x="11376" y="15579"/>
                </a:cubicBezTo>
                <a:cubicBezTo>
                  <a:pt x="11342" y="15245"/>
                  <a:pt x="11276" y="14478"/>
                  <a:pt x="11209" y="13911"/>
                </a:cubicBezTo>
                <a:cubicBezTo>
                  <a:pt x="11176" y="13277"/>
                  <a:pt x="11109" y="12410"/>
                  <a:pt x="11042" y="11943"/>
                </a:cubicBezTo>
                <a:cubicBezTo>
                  <a:pt x="10842" y="10041"/>
                  <a:pt x="10675" y="6205"/>
                  <a:pt x="10709" y="4971"/>
                </a:cubicBezTo>
                <a:cubicBezTo>
                  <a:pt x="10775" y="4237"/>
                  <a:pt x="10875" y="2736"/>
                  <a:pt x="11009" y="1535"/>
                </a:cubicBezTo>
                <a:lnTo>
                  <a:pt x="11042" y="1135"/>
                </a:lnTo>
                <a:close/>
                <a:moveTo>
                  <a:pt x="10733" y="1701"/>
                </a:moveTo>
                <a:cubicBezTo>
                  <a:pt x="10735" y="1701"/>
                  <a:pt x="10726" y="1724"/>
                  <a:pt x="10709" y="1769"/>
                </a:cubicBezTo>
                <a:cubicBezTo>
                  <a:pt x="10709" y="1835"/>
                  <a:pt x="10675" y="2102"/>
                  <a:pt x="10642" y="2402"/>
                </a:cubicBezTo>
                <a:cubicBezTo>
                  <a:pt x="10608" y="2736"/>
                  <a:pt x="10542" y="3203"/>
                  <a:pt x="10508" y="3437"/>
                </a:cubicBezTo>
                <a:cubicBezTo>
                  <a:pt x="10342" y="4537"/>
                  <a:pt x="10275" y="5405"/>
                  <a:pt x="10308" y="7206"/>
                </a:cubicBezTo>
                <a:cubicBezTo>
                  <a:pt x="10308" y="8840"/>
                  <a:pt x="10375" y="10275"/>
                  <a:pt x="10475" y="11376"/>
                </a:cubicBezTo>
                <a:cubicBezTo>
                  <a:pt x="10508" y="11876"/>
                  <a:pt x="10608" y="12777"/>
                  <a:pt x="10642" y="13711"/>
                </a:cubicBezTo>
                <a:cubicBezTo>
                  <a:pt x="10709" y="15378"/>
                  <a:pt x="10775" y="16246"/>
                  <a:pt x="10975" y="17513"/>
                </a:cubicBezTo>
                <a:cubicBezTo>
                  <a:pt x="11042" y="18214"/>
                  <a:pt x="11109" y="18381"/>
                  <a:pt x="11042" y="18414"/>
                </a:cubicBezTo>
                <a:cubicBezTo>
                  <a:pt x="11034" y="18439"/>
                  <a:pt x="11028" y="18453"/>
                  <a:pt x="11019" y="18453"/>
                </a:cubicBezTo>
                <a:cubicBezTo>
                  <a:pt x="10991" y="18453"/>
                  <a:pt x="10935" y="18316"/>
                  <a:pt x="10709" y="17914"/>
                </a:cubicBezTo>
                <a:cubicBezTo>
                  <a:pt x="10542" y="17580"/>
                  <a:pt x="10242" y="16946"/>
                  <a:pt x="10041" y="16446"/>
                </a:cubicBezTo>
                <a:cubicBezTo>
                  <a:pt x="9841" y="16012"/>
                  <a:pt x="9508" y="15345"/>
                  <a:pt x="9341" y="15011"/>
                </a:cubicBezTo>
                <a:cubicBezTo>
                  <a:pt x="8974" y="14244"/>
                  <a:pt x="8874" y="14011"/>
                  <a:pt x="8707" y="13377"/>
                </a:cubicBezTo>
                <a:cubicBezTo>
                  <a:pt x="8307" y="11709"/>
                  <a:pt x="8240" y="10742"/>
                  <a:pt x="8407" y="9007"/>
                </a:cubicBezTo>
                <a:cubicBezTo>
                  <a:pt x="8540" y="7740"/>
                  <a:pt x="8674" y="6939"/>
                  <a:pt x="8974" y="6038"/>
                </a:cubicBezTo>
                <a:cubicBezTo>
                  <a:pt x="9174" y="5371"/>
                  <a:pt x="9374" y="4871"/>
                  <a:pt x="9875" y="3737"/>
                </a:cubicBezTo>
                <a:cubicBezTo>
                  <a:pt x="10141" y="3203"/>
                  <a:pt x="10408" y="2569"/>
                  <a:pt x="10508" y="2269"/>
                </a:cubicBezTo>
                <a:cubicBezTo>
                  <a:pt x="10655" y="1877"/>
                  <a:pt x="10730" y="1701"/>
                  <a:pt x="10733" y="1701"/>
                </a:cubicBezTo>
                <a:close/>
                <a:moveTo>
                  <a:pt x="701" y="19281"/>
                </a:moveTo>
                <a:cubicBezTo>
                  <a:pt x="701" y="19290"/>
                  <a:pt x="703" y="19299"/>
                  <a:pt x="706" y="19308"/>
                </a:cubicBezTo>
                <a:lnTo>
                  <a:pt x="706" y="19308"/>
                </a:lnTo>
                <a:cubicBezTo>
                  <a:pt x="698" y="19291"/>
                  <a:pt x="696" y="19281"/>
                  <a:pt x="701" y="19281"/>
                </a:cubicBezTo>
                <a:close/>
                <a:moveTo>
                  <a:pt x="10530" y="6096"/>
                </a:moveTo>
                <a:cubicBezTo>
                  <a:pt x="10532" y="6191"/>
                  <a:pt x="10536" y="6284"/>
                  <a:pt x="10542" y="6372"/>
                </a:cubicBezTo>
                <a:cubicBezTo>
                  <a:pt x="10542" y="7506"/>
                  <a:pt x="10775" y="10909"/>
                  <a:pt x="10875" y="12076"/>
                </a:cubicBezTo>
                <a:cubicBezTo>
                  <a:pt x="10942" y="12543"/>
                  <a:pt x="11009" y="13277"/>
                  <a:pt x="11042" y="13777"/>
                </a:cubicBezTo>
                <a:cubicBezTo>
                  <a:pt x="11142" y="14711"/>
                  <a:pt x="11176" y="15045"/>
                  <a:pt x="11309" y="16012"/>
                </a:cubicBezTo>
                <a:cubicBezTo>
                  <a:pt x="11376" y="16546"/>
                  <a:pt x="11509" y="17513"/>
                  <a:pt x="11609" y="18381"/>
                </a:cubicBezTo>
                <a:cubicBezTo>
                  <a:pt x="11643" y="18714"/>
                  <a:pt x="11643" y="18848"/>
                  <a:pt x="11609" y="19081"/>
                </a:cubicBezTo>
                <a:cubicBezTo>
                  <a:pt x="11567" y="19305"/>
                  <a:pt x="11543" y="19423"/>
                  <a:pt x="11529" y="19423"/>
                </a:cubicBezTo>
                <a:cubicBezTo>
                  <a:pt x="11509" y="19423"/>
                  <a:pt x="11509" y="19198"/>
                  <a:pt x="11509" y="18714"/>
                </a:cubicBezTo>
                <a:cubicBezTo>
                  <a:pt x="11509" y="17880"/>
                  <a:pt x="11476" y="17580"/>
                  <a:pt x="11209" y="16046"/>
                </a:cubicBezTo>
                <a:cubicBezTo>
                  <a:pt x="11009" y="14678"/>
                  <a:pt x="10942" y="14077"/>
                  <a:pt x="10875" y="13344"/>
                </a:cubicBezTo>
                <a:cubicBezTo>
                  <a:pt x="10842" y="12943"/>
                  <a:pt x="10775" y="12209"/>
                  <a:pt x="10709" y="11676"/>
                </a:cubicBezTo>
                <a:cubicBezTo>
                  <a:pt x="10554" y="10154"/>
                  <a:pt x="10479" y="7955"/>
                  <a:pt x="10530" y="6096"/>
                </a:cubicBezTo>
                <a:close/>
                <a:moveTo>
                  <a:pt x="10546" y="18541"/>
                </a:moveTo>
                <a:cubicBezTo>
                  <a:pt x="10567" y="18541"/>
                  <a:pt x="10646" y="18636"/>
                  <a:pt x="10675" y="18781"/>
                </a:cubicBezTo>
                <a:cubicBezTo>
                  <a:pt x="10775" y="18948"/>
                  <a:pt x="10842" y="19214"/>
                  <a:pt x="10942" y="19381"/>
                </a:cubicBezTo>
                <a:cubicBezTo>
                  <a:pt x="11042" y="19681"/>
                  <a:pt x="11042" y="19715"/>
                  <a:pt x="11042" y="20182"/>
                </a:cubicBezTo>
                <a:lnTo>
                  <a:pt x="11042" y="20782"/>
                </a:lnTo>
                <a:cubicBezTo>
                  <a:pt x="11009" y="20449"/>
                  <a:pt x="10809" y="19381"/>
                  <a:pt x="10608" y="18747"/>
                </a:cubicBezTo>
                <a:cubicBezTo>
                  <a:pt x="10556" y="18643"/>
                  <a:pt x="10545" y="18559"/>
                  <a:pt x="10542" y="18543"/>
                </a:cubicBezTo>
                <a:lnTo>
                  <a:pt x="10542" y="18543"/>
                </a:lnTo>
                <a:cubicBezTo>
                  <a:pt x="10543" y="18542"/>
                  <a:pt x="10545" y="18541"/>
                  <a:pt x="10546" y="18541"/>
                </a:cubicBezTo>
                <a:close/>
                <a:moveTo>
                  <a:pt x="21316" y="7506"/>
                </a:moveTo>
                <a:cubicBezTo>
                  <a:pt x="21316" y="7506"/>
                  <a:pt x="21316" y="7539"/>
                  <a:pt x="21283" y="7573"/>
                </a:cubicBezTo>
                <a:cubicBezTo>
                  <a:pt x="21216" y="7673"/>
                  <a:pt x="19448" y="9941"/>
                  <a:pt x="19014" y="10508"/>
                </a:cubicBezTo>
                <a:cubicBezTo>
                  <a:pt x="18881" y="10675"/>
                  <a:pt x="18648" y="10942"/>
                  <a:pt x="18514" y="11109"/>
                </a:cubicBezTo>
                <a:cubicBezTo>
                  <a:pt x="18381" y="11275"/>
                  <a:pt x="18047" y="11709"/>
                  <a:pt x="17814" y="12043"/>
                </a:cubicBezTo>
                <a:cubicBezTo>
                  <a:pt x="17213" y="12843"/>
                  <a:pt x="16946" y="13244"/>
                  <a:pt x="16313" y="14278"/>
                </a:cubicBezTo>
                <a:cubicBezTo>
                  <a:pt x="16012" y="14745"/>
                  <a:pt x="15612" y="15445"/>
                  <a:pt x="15345" y="15845"/>
                </a:cubicBezTo>
                <a:cubicBezTo>
                  <a:pt x="14811" y="16679"/>
                  <a:pt x="14344" y="17313"/>
                  <a:pt x="13944" y="18047"/>
                </a:cubicBezTo>
                <a:cubicBezTo>
                  <a:pt x="13777" y="18347"/>
                  <a:pt x="13477" y="18848"/>
                  <a:pt x="13277" y="19181"/>
                </a:cubicBezTo>
                <a:cubicBezTo>
                  <a:pt x="12810" y="19948"/>
                  <a:pt x="12343" y="20782"/>
                  <a:pt x="12143" y="21249"/>
                </a:cubicBezTo>
                <a:cubicBezTo>
                  <a:pt x="12043" y="21449"/>
                  <a:pt x="11976" y="21616"/>
                  <a:pt x="11976" y="21616"/>
                </a:cubicBezTo>
                <a:cubicBezTo>
                  <a:pt x="11976" y="21583"/>
                  <a:pt x="12276" y="20215"/>
                  <a:pt x="12376" y="19615"/>
                </a:cubicBezTo>
                <a:cubicBezTo>
                  <a:pt x="13044" y="16779"/>
                  <a:pt x="14011" y="14911"/>
                  <a:pt x="15879" y="12410"/>
                </a:cubicBezTo>
                <a:cubicBezTo>
                  <a:pt x="16713" y="11342"/>
                  <a:pt x="18281" y="9741"/>
                  <a:pt x="19281" y="8940"/>
                </a:cubicBezTo>
                <a:cubicBezTo>
                  <a:pt x="19782" y="8540"/>
                  <a:pt x="21283" y="7506"/>
                  <a:pt x="21316" y="7506"/>
                </a:cubicBezTo>
                <a:close/>
                <a:moveTo>
                  <a:pt x="11969" y="21654"/>
                </a:moveTo>
                <a:cubicBezTo>
                  <a:pt x="11973" y="21654"/>
                  <a:pt x="11976" y="21662"/>
                  <a:pt x="11976" y="21683"/>
                </a:cubicBezTo>
                <a:cubicBezTo>
                  <a:pt x="12009" y="21716"/>
                  <a:pt x="12009" y="21750"/>
                  <a:pt x="11976" y="21783"/>
                </a:cubicBezTo>
                <a:cubicBezTo>
                  <a:pt x="11965" y="21818"/>
                  <a:pt x="11949" y="21833"/>
                  <a:pt x="11936" y="21833"/>
                </a:cubicBezTo>
                <a:cubicBezTo>
                  <a:pt x="11912" y="21833"/>
                  <a:pt x="11899" y="21781"/>
                  <a:pt x="11943" y="21716"/>
                </a:cubicBezTo>
                <a:cubicBezTo>
                  <a:pt x="11943" y="21693"/>
                  <a:pt x="11959" y="21654"/>
                  <a:pt x="11969" y="21654"/>
                </a:cubicBezTo>
                <a:close/>
                <a:moveTo>
                  <a:pt x="11542" y="22016"/>
                </a:moveTo>
                <a:cubicBezTo>
                  <a:pt x="11542" y="22028"/>
                  <a:pt x="11539" y="22031"/>
                  <a:pt x="11535" y="22031"/>
                </a:cubicBezTo>
                <a:cubicBezTo>
                  <a:pt x="11528" y="22031"/>
                  <a:pt x="11520" y="22016"/>
                  <a:pt x="11542" y="22016"/>
                </a:cubicBezTo>
                <a:close/>
                <a:moveTo>
                  <a:pt x="11542" y="22250"/>
                </a:moveTo>
                <a:lnTo>
                  <a:pt x="11542" y="22584"/>
                </a:lnTo>
                <a:cubicBezTo>
                  <a:pt x="11542" y="22917"/>
                  <a:pt x="11509" y="23284"/>
                  <a:pt x="11476" y="23284"/>
                </a:cubicBezTo>
                <a:cubicBezTo>
                  <a:pt x="11476" y="23284"/>
                  <a:pt x="11509" y="22250"/>
                  <a:pt x="11542" y="22250"/>
                </a:cubicBezTo>
                <a:close/>
                <a:moveTo>
                  <a:pt x="11432" y="23371"/>
                </a:moveTo>
                <a:cubicBezTo>
                  <a:pt x="11438" y="23371"/>
                  <a:pt x="11442" y="23375"/>
                  <a:pt x="11442" y="23384"/>
                </a:cubicBezTo>
                <a:cubicBezTo>
                  <a:pt x="11442" y="23384"/>
                  <a:pt x="11476" y="23418"/>
                  <a:pt x="11442" y="23451"/>
                </a:cubicBezTo>
                <a:cubicBezTo>
                  <a:pt x="11394" y="23402"/>
                  <a:pt x="11416" y="23371"/>
                  <a:pt x="11432" y="23371"/>
                </a:cubicBezTo>
                <a:close/>
                <a:moveTo>
                  <a:pt x="20983" y="8407"/>
                </a:moveTo>
                <a:cubicBezTo>
                  <a:pt x="20983" y="8440"/>
                  <a:pt x="20949" y="8607"/>
                  <a:pt x="20849" y="8774"/>
                </a:cubicBezTo>
                <a:cubicBezTo>
                  <a:pt x="20549" y="9541"/>
                  <a:pt x="19481" y="11943"/>
                  <a:pt x="18781" y="13377"/>
                </a:cubicBezTo>
                <a:cubicBezTo>
                  <a:pt x="18547" y="13777"/>
                  <a:pt x="18314" y="14244"/>
                  <a:pt x="18214" y="14411"/>
                </a:cubicBezTo>
                <a:cubicBezTo>
                  <a:pt x="17213" y="16479"/>
                  <a:pt x="15879" y="18414"/>
                  <a:pt x="13544" y="21016"/>
                </a:cubicBezTo>
                <a:cubicBezTo>
                  <a:pt x="13110" y="21516"/>
                  <a:pt x="12543" y="22183"/>
                  <a:pt x="12276" y="22617"/>
                </a:cubicBezTo>
                <a:cubicBezTo>
                  <a:pt x="12210" y="22717"/>
                  <a:pt x="12043" y="22951"/>
                  <a:pt x="11943" y="23184"/>
                </a:cubicBezTo>
                <a:lnTo>
                  <a:pt x="11676" y="23584"/>
                </a:lnTo>
                <a:lnTo>
                  <a:pt x="11676" y="23384"/>
                </a:lnTo>
                <a:cubicBezTo>
                  <a:pt x="11709" y="22784"/>
                  <a:pt x="12143" y="21750"/>
                  <a:pt x="13144" y="19915"/>
                </a:cubicBezTo>
                <a:cubicBezTo>
                  <a:pt x="13978" y="18280"/>
                  <a:pt x="14211" y="17880"/>
                  <a:pt x="14711" y="17213"/>
                </a:cubicBezTo>
                <a:cubicBezTo>
                  <a:pt x="14878" y="16946"/>
                  <a:pt x="15545" y="16046"/>
                  <a:pt x="16146" y="15112"/>
                </a:cubicBezTo>
                <a:cubicBezTo>
                  <a:pt x="16746" y="14211"/>
                  <a:pt x="17380" y="13344"/>
                  <a:pt x="17547" y="13110"/>
                </a:cubicBezTo>
                <a:cubicBezTo>
                  <a:pt x="18080" y="12376"/>
                  <a:pt x="19682" y="10241"/>
                  <a:pt x="20015" y="9774"/>
                </a:cubicBezTo>
                <a:cubicBezTo>
                  <a:pt x="20182" y="9541"/>
                  <a:pt x="20482" y="9107"/>
                  <a:pt x="20649" y="8874"/>
                </a:cubicBezTo>
                <a:cubicBezTo>
                  <a:pt x="20816" y="8607"/>
                  <a:pt x="20982" y="8407"/>
                  <a:pt x="20983" y="8407"/>
                </a:cubicBezTo>
                <a:close/>
                <a:moveTo>
                  <a:pt x="5396" y="13260"/>
                </a:moveTo>
                <a:cubicBezTo>
                  <a:pt x="5406" y="13260"/>
                  <a:pt x="5489" y="13442"/>
                  <a:pt x="5672" y="13844"/>
                </a:cubicBezTo>
                <a:cubicBezTo>
                  <a:pt x="5805" y="14111"/>
                  <a:pt x="6105" y="14678"/>
                  <a:pt x="6305" y="15045"/>
                </a:cubicBezTo>
                <a:cubicBezTo>
                  <a:pt x="6672" y="15745"/>
                  <a:pt x="6872" y="16046"/>
                  <a:pt x="7606" y="17113"/>
                </a:cubicBezTo>
                <a:cubicBezTo>
                  <a:pt x="8440" y="18381"/>
                  <a:pt x="8941" y="19381"/>
                  <a:pt x="9541" y="21116"/>
                </a:cubicBezTo>
                <a:cubicBezTo>
                  <a:pt x="10308" y="23217"/>
                  <a:pt x="10542" y="24018"/>
                  <a:pt x="10542" y="24118"/>
                </a:cubicBezTo>
                <a:cubicBezTo>
                  <a:pt x="10542" y="24120"/>
                  <a:pt x="10541" y="24120"/>
                  <a:pt x="10541" y="24120"/>
                </a:cubicBezTo>
                <a:cubicBezTo>
                  <a:pt x="10529" y="24120"/>
                  <a:pt x="10402" y="23798"/>
                  <a:pt x="10275" y="23384"/>
                </a:cubicBezTo>
                <a:cubicBezTo>
                  <a:pt x="9775" y="22083"/>
                  <a:pt x="9541" y="21616"/>
                  <a:pt x="8640" y="19815"/>
                </a:cubicBezTo>
                <a:cubicBezTo>
                  <a:pt x="7940" y="18447"/>
                  <a:pt x="7873" y="18347"/>
                  <a:pt x="7373" y="17513"/>
                </a:cubicBezTo>
                <a:cubicBezTo>
                  <a:pt x="6706" y="16412"/>
                  <a:pt x="6606" y="16212"/>
                  <a:pt x="6439" y="15845"/>
                </a:cubicBezTo>
                <a:cubicBezTo>
                  <a:pt x="6272" y="15512"/>
                  <a:pt x="5772" y="14344"/>
                  <a:pt x="5505" y="13610"/>
                </a:cubicBezTo>
                <a:cubicBezTo>
                  <a:pt x="5429" y="13384"/>
                  <a:pt x="5388" y="13260"/>
                  <a:pt x="5396" y="13260"/>
                </a:cubicBezTo>
                <a:close/>
                <a:moveTo>
                  <a:pt x="4699" y="9941"/>
                </a:moveTo>
                <a:cubicBezTo>
                  <a:pt x="4761" y="10071"/>
                  <a:pt x="4883" y="10265"/>
                  <a:pt x="5004" y="10508"/>
                </a:cubicBezTo>
                <a:cubicBezTo>
                  <a:pt x="5205" y="10875"/>
                  <a:pt x="5538" y="11376"/>
                  <a:pt x="5705" y="11609"/>
                </a:cubicBezTo>
                <a:cubicBezTo>
                  <a:pt x="6205" y="12410"/>
                  <a:pt x="6272" y="12543"/>
                  <a:pt x="6539" y="13377"/>
                </a:cubicBezTo>
                <a:cubicBezTo>
                  <a:pt x="6772" y="14011"/>
                  <a:pt x="6939" y="14211"/>
                  <a:pt x="7440" y="14778"/>
                </a:cubicBezTo>
                <a:cubicBezTo>
                  <a:pt x="7973" y="15412"/>
                  <a:pt x="8507" y="15945"/>
                  <a:pt x="8941" y="16346"/>
                </a:cubicBezTo>
                <a:cubicBezTo>
                  <a:pt x="9441" y="16779"/>
                  <a:pt x="9808" y="17346"/>
                  <a:pt x="10041" y="18080"/>
                </a:cubicBezTo>
                <a:cubicBezTo>
                  <a:pt x="10308" y="18714"/>
                  <a:pt x="10642" y="20015"/>
                  <a:pt x="10709" y="20716"/>
                </a:cubicBezTo>
                <a:cubicBezTo>
                  <a:pt x="10809" y="21183"/>
                  <a:pt x="10942" y="23784"/>
                  <a:pt x="10942" y="24018"/>
                </a:cubicBezTo>
                <a:lnTo>
                  <a:pt x="10942" y="24185"/>
                </a:lnTo>
                <a:lnTo>
                  <a:pt x="10875" y="23951"/>
                </a:lnTo>
                <a:cubicBezTo>
                  <a:pt x="10809" y="23618"/>
                  <a:pt x="10642" y="23184"/>
                  <a:pt x="10208" y="22050"/>
                </a:cubicBezTo>
                <a:cubicBezTo>
                  <a:pt x="9274" y="19515"/>
                  <a:pt x="8774" y="18514"/>
                  <a:pt x="7640" y="16846"/>
                </a:cubicBezTo>
                <a:cubicBezTo>
                  <a:pt x="6872" y="15745"/>
                  <a:pt x="6606" y="15212"/>
                  <a:pt x="6039" y="14077"/>
                </a:cubicBezTo>
                <a:cubicBezTo>
                  <a:pt x="5605" y="13077"/>
                  <a:pt x="5371" y="12510"/>
                  <a:pt x="5138" y="11409"/>
                </a:cubicBezTo>
                <a:cubicBezTo>
                  <a:pt x="5038" y="11109"/>
                  <a:pt x="4971" y="10742"/>
                  <a:pt x="4871" y="10575"/>
                </a:cubicBezTo>
                <a:cubicBezTo>
                  <a:pt x="4812" y="10357"/>
                  <a:pt x="4740" y="10104"/>
                  <a:pt x="4699" y="9941"/>
                </a:cubicBezTo>
                <a:close/>
                <a:moveTo>
                  <a:pt x="3866" y="8453"/>
                </a:moveTo>
                <a:lnTo>
                  <a:pt x="3866" y="8453"/>
                </a:lnTo>
                <a:cubicBezTo>
                  <a:pt x="3879" y="8565"/>
                  <a:pt x="3958" y="8872"/>
                  <a:pt x="4037" y="9241"/>
                </a:cubicBezTo>
                <a:cubicBezTo>
                  <a:pt x="4304" y="10175"/>
                  <a:pt x="4938" y="12376"/>
                  <a:pt x="5205" y="13177"/>
                </a:cubicBezTo>
                <a:cubicBezTo>
                  <a:pt x="5438" y="13744"/>
                  <a:pt x="5805" y="14711"/>
                  <a:pt x="6139" y="15512"/>
                </a:cubicBezTo>
                <a:cubicBezTo>
                  <a:pt x="6372" y="16046"/>
                  <a:pt x="6672" y="16546"/>
                  <a:pt x="7173" y="17413"/>
                </a:cubicBezTo>
                <a:cubicBezTo>
                  <a:pt x="7640" y="18214"/>
                  <a:pt x="7940" y="18714"/>
                  <a:pt x="8340" y="19615"/>
                </a:cubicBezTo>
                <a:cubicBezTo>
                  <a:pt x="8540" y="20115"/>
                  <a:pt x="8841" y="20716"/>
                  <a:pt x="8941" y="20916"/>
                </a:cubicBezTo>
                <a:cubicBezTo>
                  <a:pt x="9441" y="21950"/>
                  <a:pt x="10608" y="24919"/>
                  <a:pt x="10508" y="24919"/>
                </a:cubicBezTo>
                <a:cubicBezTo>
                  <a:pt x="10508" y="24919"/>
                  <a:pt x="10442" y="24785"/>
                  <a:pt x="10342" y="24618"/>
                </a:cubicBezTo>
                <a:cubicBezTo>
                  <a:pt x="10008" y="24051"/>
                  <a:pt x="9474" y="23451"/>
                  <a:pt x="8807" y="22984"/>
                </a:cubicBezTo>
                <a:cubicBezTo>
                  <a:pt x="8340" y="22650"/>
                  <a:pt x="7773" y="22117"/>
                  <a:pt x="7339" y="21616"/>
                </a:cubicBezTo>
                <a:cubicBezTo>
                  <a:pt x="6872" y="21116"/>
                  <a:pt x="5438" y="19214"/>
                  <a:pt x="5171" y="18781"/>
                </a:cubicBezTo>
                <a:cubicBezTo>
                  <a:pt x="4704" y="18114"/>
                  <a:pt x="4337" y="17380"/>
                  <a:pt x="4137" y="16646"/>
                </a:cubicBezTo>
                <a:cubicBezTo>
                  <a:pt x="3670" y="15245"/>
                  <a:pt x="3603" y="13744"/>
                  <a:pt x="3770" y="10442"/>
                </a:cubicBezTo>
                <a:cubicBezTo>
                  <a:pt x="3770" y="10075"/>
                  <a:pt x="3804" y="9441"/>
                  <a:pt x="3837" y="9074"/>
                </a:cubicBezTo>
                <a:cubicBezTo>
                  <a:pt x="3837" y="8793"/>
                  <a:pt x="3857" y="8550"/>
                  <a:pt x="3866" y="8453"/>
                </a:cubicBezTo>
                <a:close/>
                <a:moveTo>
                  <a:pt x="1002" y="20015"/>
                </a:moveTo>
                <a:lnTo>
                  <a:pt x="1168" y="20115"/>
                </a:lnTo>
                <a:cubicBezTo>
                  <a:pt x="1268" y="20215"/>
                  <a:pt x="1369" y="20382"/>
                  <a:pt x="1502" y="20515"/>
                </a:cubicBezTo>
                <a:cubicBezTo>
                  <a:pt x="1602" y="20615"/>
                  <a:pt x="1936" y="21116"/>
                  <a:pt x="2202" y="21616"/>
                </a:cubicBezTo>
                <a:cubicBezTo>
                  <a:pt x="2503" y="22117"/>
                  <a:pt x="2970" y="22884"/>
                  <a:pt x="3270" y="23351"/>
                </a:cubicBezTo>
                <a:cubicBezTo>
                  <a:pt x="4171" y="24752"/>
                  <a:pt x="5338" y="26620"/>
                  <a:pt x="5805" y="27420"/>
                </a:cubicBezTo>
                <a:cubicBezTo>
                  <a:pt x="6039" y="27854"/>
                  <a:pt x="6205" y="28188"/>
                  <a:pt x="6205" y="28188"/>
                </a:cubicBezTo>
                <a:cubicBezTo>
                  <a:pt x="6205" y="28188"/>
                  <a:pt x="6039" y="27954"/>
                  <a:pt x="5872" y="27721"/>
                </a:cubicBezTo>
                <a:cubicBezTo>
                  <a:pt x="5705" y="27454"/>
                  <a:pt x="5305" y="26887"/>
                  <a:pt x="4971" y="26420"/>
                </a:cubicBezTo>
                <a:cubicBezTo>
                  <a:pt x="4271" y="25452"/>
                  <a:pt x="4037" y="25119"/>
                  <a:pt x="3203" y="23618"/>
                </a:cubicBezTo>
                <a:cubicBezTo>
                  <a:pt x="2870" y="23084"/>
                  <a:pt x="2503" y="22417"/>
                  <a:pt x="2369" y="22217"/>
                </a:cubicBezTo>
                <a:cubicBezTo>
                  <a:pt x="1702" y="21183"/>
                  <a:pt x="1302" y="20515"/>
                  <a:pt x="1168" y="20249"/>
                </a:cubicBezTo>
                <a:lnTo>
                  <a:pt x="1002" y="20015"/>
                </a:lnTo>
                <a:close/>
                <a:moveTo>
                  <a:pt x="23480" y="20023"/>
                </a:moveTo>
                <a:cubicBezTo>
                  <a:pt x="23484" y="20023"/>
                  <a:pt x="23484" y="20032"/>
                  <a:pt x="23484" y="20048"/>
                </a:cubicBezTo>
                <a:cubicBezTo>
                  <a:pt x="23484" y="20082"/>
                  <a:pt x="23451" y="20115"/>
                  <a:pt x="23284" y="20249"/>
                </a:cubicBezTo>
                <a:cubicBezTo>
                  <a:pt x="23151" y="20349"/>
                  <a:pt x="22984" y="20415"/>
                  <a:pt x="22884" y="20482"/>
                </a:cubicBezTo>
                <a:cubicBezTo>
                  <a:pt x="22517" y="20782"/>
                  <a:pt x="21683" y="21283"/>
                  <a:pt x="20782" y="21816"/>
                </a:cubicBezTo>
                <a:cubicBezTo>
                  <a:pt x="18881" y="22917"/>
                  <a:pt x="17980" y="23518"/>
                  <a:pt x="16846" y="24418"/>
                </a:cubicBezTo>
                <a:cubicBezTo>
                  <a:pt x="14378" y="26386"/>
                  <a:pt x="13877" y="26887"/>
                  <a:pt x="12610" y="28555"/>
                </a:cubicBezTo>
                <a:cubicBezTo>
                  <a:pt x="11976" y="29288"/>
                  <a:pt x="11609" y="29855"/>
                  <a:pt x="11376" y="30222"/>
                </a:cubicBezTo>
                <a:cubicBezTo>
                  <a:pt x="11256" y="30442"/>
                  <a:pt x="11208" y="30530"/>
                  <a:pt x="11189" y="30530"/>
                </a:cubicBezTo>
                <a:cubicBezTo>
                  <a:pt x="11176" y="30530"/>
                  <a:pt x="11176" y="30490"/>
                  <a:pt x="11176" y="30423"/>
                </a:cubicBezTo>
                <a:cubicBezTo>
                  <a:pt x="11276" y="29889"/>
                  <a:pt x="11876" y="28688"/>
                  <a:pt x="12510" y="27754"/>
                </a:cubicBezTo>
                <a:cubicBezTo>
                  <a:pt x="12977" y="27120"/>
                  <a:pt x="14211" y="25452"/>
                  <a:pt x="14545" y="25085"/>
                </a:cubicBezTo>
                <a:cubicBezTo>
                  <a:pt x="15112" y="24418"/>
                  <a:pt x="15846" y="23751"/>
                  <a:pt x="16613" y="23184"/>
                </a:cubicBezTo>
                <a:cubicBezTo>
                  <a:pt x="17880" y="22150"/>
                  <a:pt x="19682" y="21283"/>
                  <a:pt x="21516" y="20716"/>
                </a:cubicBezTo>
                <a:cubicBezTo>
                  <a:pt x="22550" y="20382"/>
                  <a:pt x="23184" y="20148"/>
                  <a:pt x="23451" y="20048"/>
                </a:cubicBezTo>
                <a:cubicBezTo>
                  <a:pt x="23468" y="20032"/>
                  <a:pt x="23476" y="20023"/>
                  <a:pt x="23480" y="20023"/>
                </a:cubicBezTo>
                <a:close/>
                <a:moveTo>
                  <a:pt x="14985" y="31429"/>
                </a:moveTo>
                <a:cubicBezTo>
                  <a:pt x="14981" y="31437"/>
                  <a:pt x="14978" y="31447"/>
                  <a:pt x="14978" y="31457"/>
                </a:cubicBezTo>
                <a:cubicBezTo>
                  <a:pt x="14978" y="31523"/>
                  <a:pt x="14945" y="31557"/>
                  <a:pt x="14878" y="31590"/>
                </a:cubicBezTo>
                <a:cubicBezTo>
                  <a:pt x="14946" y="31477"/>
                  <a:pt x="14968" y="31441"/>
                  <a:pt x="14985" y="31429"/>
                </a:cubicBezTo>
                <a:close/>
                <a:moveTo>
                  <a:pt x="23351" y="20415"/>
                </a:moveTo>
                <a:cubicBezTo>
                  <a:pt x="23351" y="20415"/>
                  <a:pt x="23318" y="20549"/>
                  <a:pt x="23217" y="20716"/>
                </a:cubicBezTo>
                <a:cubicBezTo>
                  <a:pt x="22984" y="21249"/>
                  <a:pt x="22684" y="21716"/>
                  <a:pt x="21450" y="23751"/>
                </a:cubicBezTo>
                <a:cubicBezTo>
                  <a:pt x="20682" y="24919"/>
                  <a:pt x="20449" y="25252"/>
                  <a:pt x="19782" y="25886"/>
                </a:cubicBezTo>
                <a:cubicBezTo>
                  <a:pt x="19148" y="26453"/>
                  <a:pt x="18814" y="26753"/>
                  <a:pt x="17647" y="27587"/>
                </a:cubicBezTo>
                <a:cubicBezTo>
                  <a:pt x="16146" y="28721"/>
                  <a:pt x="15846" y="28888"/>
                  <a:pt x="15045" y="29255"/>
                </a:cubicBezTo>
                <a:cubicBezTo>
                  <a:pt x="14111" y="29655"/>
                  <a:pt x="13210" y="30122"/>
                  <a:pt x="12877" y="30389"/>
                </a:cubicBezTo>
                <a:cubicBezTo>
                  <a:pt x="12777" y="30456"/>
                  <a:pt x="12610" y="30589"/>
                  <a:pt x="12510" y="30623"/>
                </a:cubicBezTo>
                <a:cubicBezTo>
                  <a:pt x="12310" y="30723"/>
                  <a:pt x="11376" y="31323"/>
                  <a:pt x="11176" y="31490"/>
                </a:cubicBezTo>
                <a:cubicBezTo>
                  <a:pt x="11075" y="31565"/>
                  <a:pt x="11032" y="31603"/>
                  <a:pt x="11016" y="31603"/>
                </a:cubicBezTo>
                <a:cubicBezTo>
                  <a:pt x="11011" y="31603"/>
                  <a:pt x="11009" y="31598"/>
                  <a:pt x="11009" y="31590"/>
                </a:cubicBezTo>
                <a:cubicBezTo>
                  <a:pt x="11009" y="31557"/>
                  <a:pt x="11042" y="31490"/>
                  <a:pt x="11109" y="31457"/>
                </a:cubicBezTo>
                <a:cubicBezTo>
                  <a:pt x="11142" y="31423"/>
                  <a:pt x="11276" y="31156"/>
                  <a:pt x="11442" y="30890"/>
                </a:cubicBezTo>
                <a:cubicBezTo>
                  <a:pt x="11943" y="29755"/>
                  <a:pt x="12009" y="29655"/>
                  <a:pt x="12843" y="28721"/>
                </a:cubicBezTo>
                <a:cubicBezTo>
                  <a:pt x="13144" y="28421"/>
                  <a:pt x="13344" y="28121"/>
                  <a:pt x="13310" y="28088"/>
                </a:cubicBezTo>
                <a:cubicBezTo>
                  <a:pt x="13310" y="28085"/>
                  <a:pt x="13309" y="28084"/>
                  <a:pt x="13307" y="28084"/>
                </a:cubicBezTo>
                <a:cubicBezTo>
                  <a:pt x="13281" y="28084"/>
                  <a:pt x="13088" y="28278"/>
                  <a:pt x="12810" y="28588"/>
                </a:cubicBezTo>
                <a:cubicBezTo>
                  <a:pt x="12660" y="28757"/>
                  <a:pt x="12542" y="28862"/>
                  <a:pt x="12484" y="28910"/>
                </a:cubicBezTo>
                <a:lnTo>
                  <a:pt x="12484" y="28910"/>
                </a:lnTo>
                <a:cubicBezTo>
                  <a:pt x="13515" y="27483"/>
                  <a:pt x="14281" y="26717"/>
                  <a:pt x="15445" y="25753"/>
                </a:cubicBezTo>
                <a:cubicBezTo>
                  <a:pt x="16179" y="25119"/>
                  <a:pt x="17380" y="24151"/>
                  <a:pt x="17880" y="23818"/>
                </a:cubicBezTo>
                <a:cubicBezTo>
                  <a:pt x="18447" y="23418"/>
                  <a:pt x="19548" y="22750"/>
                  <a:pt x="20349" y="22250"/>
                </a:cubicBezTo>
                <a:cubicBezTo>
                  <a:pt x="20682" y="22083"/>
                  <a:pt x="21116" y="21816"/>
                  <a:pt x="21316" y="21716"/>
                </a:cubicBezTo>
                <a:cubicBezTo>
                  <a:pt x="21516" y="21583"/>
                  <a:pt x="21683" y="21483"/>
                  <a:pt x="21683" y="21483"/>
                </a:cubicBezTo>
                <a:lnTo>
                  <a:pt x="21683" y="21483"/>
                </a:lnTo>
                <a:cubicBezTo>
                  <a:pt x="21683" y="21549"/>
                  <a:pt x="19448" y="23117"/>
                  <a:pt x="18648" y="23684"/>
                </a:cubicBezTo>
                <a:cubicBezTo>
                  <a:pt x="18114" y="24018"/>
                  <a:pt x="17547" y="24385"/>
                  <a:pt x="17380" y="24452"/>
                </a:cubicBezTo>
                <a:cubicBezTo>
                  <a:pt x="16813" y="24885"/>
                  <a:pt x="15879" y="25619"/>
                  <a:pt x="15178" y="26286"/>
                </a:cubicBezTo>
                <a:cubicBezTo>
                  <a:pt x="15012" y="26453"/>
                  <a:pt x="14845" y="26586"/>
                  <a:pt x="14845" y="26586"/>
                </a:cubicBezTo>
                <a:lnTo>
                  <a:pt x="14845" y="26620"/>
                </a:lnTo>
                <a:cubicBezTo>
                  <a:pt x="14845" y="26627"/>
                  <a:pt x="14848" y="26630"/>
                  <a:pt x="14854" y="26630"/>
                </a:cubicBezTo>
                <a:cubicBezTo>
                  <a:pt x="14908" y="26630"/>
                  <a:pt x="15180" y="26388"/>
                  <a:pt x="15479" y="26119"/>
                </a:cubicBezTo>
                <a:cubicBezTo>
                  <a:pt x="16846" y="24952"/>
                  <a:pt x="17313" y="24618"/>
                  <a:pt x="18681" y="23718"/>
                </a:cubicBezTo>
                <a:cubicBezTo>
                  <a:pt x="19715" y="23051"/>
                  <a:pt x="20415" y="22550"/>
                  <a:pt x="21816" y="21549"/>
                </a:cubicBezTo>
                <a:cubicBezTo>
                  <a:pt x="22717" y="20849"/>
                  <a:pt x="23351" y="20415"/>
                  <a:pt x="23351" y="20415"/>
                </a:cubicBezTo>
                <a:close/>
                <a:moveTo>
                  <a:pt x="14817" y="31731"/>
                </a:moveTo>
                <a:cubicBezTo>
                  <a:pt x="14814" y="31739"/>
                  <a:pt x="14811" y="31748"/>
                  <a:pt x="14811" y="31757"/>
                </a:cubicBezTo>
                <a:cubicBezTo>
                  <a:pt x="14611" y="32090"/>
                  <a:pt x="14511" y="32224"/>
                  <a:pt x="14511" y="32224"/>
                </a:cubicBezTo>
                <a:cubicBezTo>
                  <a:pt x="14511" y="32224"/>
                  <a:pt x="14511" y="32190"/>
                  <a:pt x="14545" y="32124"/>
                </a:cubicBezTo>
                <a:cubicBezTo>
                  <a:pt x="14698" y="31904"/>
                  <a:pt x="14780" y="31786"/>
                  <a:pt x="14817" y="31731"/>
                </a:cubicBezTo>
                <a:close/>
                <a:moveTo>
                  <a:pt x="18514" y="28121"/>
                </a:moveTo>
                <a:cubicBezTo>
                  <a:pt x="18514" y="28188"/>
                  <a:pt x="18447" y="28521"/>
                  <a:pt x="18314" y="28921"/>
                </a:cubicBezTo>
                <a:cubicBezTo>
                  <a:pt x="18047" y="29789"/>
                  <a:pt x="17880" y="30189"/>
                  <a:pt x="17613" y="30856"/>
                </a:cubicBezTo>
                <a:cubicBezTo>
                  <a:pt x="17313" y="31523"/>
                  <a:pt x="16846" y="32357"/>
                  <a:pt x="16613" y="32591"/>
                </a:cubicBezTo>
                <a:cubicBezTo>
                  <a:pt x="16612" y="32591"/>
                  <a:pt x="16611" y="32591"/>
                  <a:pt x="16611" y="32591"/>
                </a:cubicBezTo>
                <a:cubicBezTo>
                  <a:pt x="16561" y="32591"/>
                  <a:pt x="17185" y="31212"/>
                  <a:pt x="17613" y="30256"/>
                </a:cubicBezTo>
                <a:cubicBezTo>
                  <a:pt x="17847" y="29755"/>
                  <a:pt x="18147" y="29055"/>
                  <a:pt x="18281" y="28721"/>
                </a:cubicBezTo>
                <a:cubicBezTo>
                  <a:pt x="18381" y="28388"/>
                  <a:pt x="18514" y="28121"/>
                  <a:pt x="18514" y="28121"/>
                </a:cubicBezTo>
                <a:close/>
                <a:moveTo>
                  <a:pt x="10642" y="32924"/>
                </a:moveTo>
                <a:lnTo>
                  <a:pt x="10642" y="33024"/>
                </a:lnTo>
                <a:cubicBezTo>
                  <a:pt x="10608" y="32958"/>
                  <a:pt x="10642" y="32924"/>
                  <a:pt x="10642" y="32924"/>
                </a:cubicBezTo>
                <a:close/>
                <a:moveTo>
                  <a:pt x="10608" y="33091"/>
                </a:moveTo>
                <a:lnTo>
                  <a:pt x="10608" y="33191"/>
                </a:lnTo>
                <a:cubicBezTo>
                  <a:pt x="10542" y="33124"/>
                  <a:pt x="10608" y="33091"/>
                  <a:pt x="10608" y="33091"/>
                </a:cubicBezTo>
                <a:close/>
                <a:moveTo>
                  <a:pt x="10542" y="33258"/>
                </a:moveTo>
                <a:cubicBezTo>
                  <a:pt x="10608" y="33291"/>
                  <a:pt x="10608" y="33358"/>
                  <a:pt x="10542" y="33358"/>
                </a:cubicBezTo>
                <a:lnTo>
                  <a:pt x="10542" y="33258"/>
                </a:lnTo>
                <a:close/>
                <a:moveTo>
                  <a:pt x="11442" y="23551"/>
                </a:moveTo>
                <a:lnTo>
                  <a:pt x="11476" y="23784"/>
                </a:lnTo>
                <a:lnTo>
                  <a:pt x="11476" y="24418"/>
                </a:lnTo>
                <a:cubicBezTo>
                  <a:pt x="11476" y="24618"/>
                  <a:pt x="11442" y="25286"/>
                  <a:pt x="11342" y="25886"/>
                </a:cubicBezTo>
                <a:cubicBezTo>
                  <a:pt x="11309" y="26453"/>
                  <a:pt x="11209" y="27354"/>
                  <a:pt x="11176" y="27854"/>
                </a:cubicBezTo>
                <a:cubicBezTo>
                  <a:pt x="11109" y="29222"/>
                  <a:pt x="11009" y="29855"/>
                  <a:pt x="10942" y="30256"/>
                </a:cubicBezTo>
                <a:cubicBezTo>
                  <a:pt x="10875" y="30456"/>
                  <a:pt x="10842" y="30723"/>
                  <a:pt x="10842" y="30789"/>
                </a:cubicBezTo>
                <a:cubicBezTo>
                  <a:pt x="10842" y="31023"/>
                  <a:pt x="10809" y="31290"/>
                  <a:pt x="10675" y="31590"/>
                </a:cubicBezTo>
                <a:cubicBezTo>
                  <a:pt x="10542" y="31890"/>
                  <a:pt x="10508" y="32090"/>
                  <a:pt x="10542" y="32224"/>
                </a:cubicBezTo>
                <a:cubicBezTo>
                  <a:pt x="10542" y="32257"/>
                  <a:pt x="10475" y="32958"/>
                  <a:pt x="10342" y="33758"/>
                </a:cubicBezTo>
                <a:cubicBezTo>
                  <a:pt x="10208" y="34559"/>
                  <a:pt x="10108" y="35293"/>
                  <a:pt x="10108" y="35459"/>
                </a:cubicBezTo>
                <a:cubicBezTo>
                  <a:pt x="10108" y="35605"/>
                  <a:pt x="10058" y="35699"/>
                  <a:pt x="10044" y="35699"/>
                </a:cubicBezTo>
                <a:cubicBezTo>
                  <a:pt x="10043" y="35699"/>
                  <a:pt x="10041" y="35697"/>
                  <a:pt x="10041" y="35693"/>
                </a:cubicBezTo>
                <a:cubicBezTo>
                  <a:pt x="10041" y="35626"/>
                  <a:pt x="10141" y="34726"/>
                  <a:pt x="10308" y="33591"/>
                </a:cubicBezTo>
                <a:cubicBezTo>
                  <a:pt x="10775" y="29855"/>
                  <a:pt x="10975" y="27787"/>
                  <a:pt x="11142" y="26286"/>
                </a:cubicBezTo>
                <a:cubicBezTo>
                  <a:pt x="11209" y="25452"/>
                  <a:pt x="11309" y="24552"/>
                  <a:pt x="11342" y="24185"/>
                </a:cubicBezTo>
                <a:lnTo>
                  <a:pt x="11442" y="23551"/>
                </a:lnTo>
                <a:close/>
                <a:moveTo>
                  <a:pt x="10036" y="35713"/>
                </a:moveTo>
                <a:lnTo>
                  <a:pt x="10036" y="35713"/>
                </a:lnTo>
                <a:cubicBezTo>
                  <a:pt x="10039" y="35713"/>
                  <a:pt x="10041" y="35717"/>
                  <a:pt x="10041" y="35726"/>
                </a:cubicBezTo>
                <a:lnTo>
                  <a:pt x="10041" y="35793"/>
                </a:lnTo>
                <a:cubicBezTo>
                  <a:pt x="10017" y="35744"/>
                  <a:pt x="10028" y="35713"/>
                  <a:pt x="10036" y="35713"/>
                </a:cubicBezTo>
                <a:close/>
                <a:moveTo>
                  <a:pt x="10041" y="35793"/>
                </a:moveTo>
                <a:cubicBezTo>
                  <a:pt x="10030" y="35815"/>
                  <a:pt x="10023" y="35823"/>
                  <a:pt x="10019" y="35823"/>
                </a:cubicBezTo>
                <a:cubicBezTo>
                  <a:pt x="10012" y="35823"/>
                  <a:pt x="10019" y="35793"/>
                  <a:pt x="10041" y="35793"/>
                </a:cubicBezTo>
                <a:close/>
                <a:moveTo>
                  <a:pt x="733" y="19352"/>
                </a:moveTo>
                <a:cubicBezTo>
                  <a:pt x="804" y="19442"/>
                  <a:pt x="986" y="19551"/>
                  <a:pt x="1168" y="19681"/>
                </a:cubicBezTo>
                <a:cubicBezTo>
                  <a:pt x="1435" y="19848"/>
                  <a:pt x="1769" y="20115"/>
                  <a:pt x="1969" y="20282"/>
                </a:cubicBezTo>
                <a:cubicBezTo>
                  <a:pt x="2169" y="20449"/>
                  <a:pt x="2536" y="20782"/>
                  <a:pt x="2836" y="21016"/>
                </a:cubicBezTo>
                <a:cubicBezTo>
                  <a:pt x="3136" y="21249"/>
                  <a:pt x="3537" y="21616"/>
                  <a:pt x="3837" y="21850"/>
                </a:cubicBezTo>
                <a:cubicBezTo>
                  <a:pt x="4104" y="22050"/>
                  <a:pt x="4504" y="22383"/>
                  <a:pt x="4771" y="22550"/>
                </a:cubicBezTo>
                <a:cubicBezTo>
                  <a:pt x="5371" y="23017"/>
                  <a:pt x="5605" y="23184"/>
                  <a:pt x="5972" y="23551"/>
                </a:cubicBezTo>
                <a:cubicBezTo>
                  <a:pt x="6806" y="24418"/>
                  <a:pt x="7640" y="25719"/>
                  <a:pt x="8040" y="26753"/>
                </a:cubicBezTo>
                <a:cubicBezTo>
                  <a:pt x="8374" y="27554"/>
                  <a:pt x="8607" y="28388"/>
                  <a:pt x="8740" y="29288"/>
                </a:cubicBezTo>
                <a:cubicBezTo>
                  <a:pt x="8874" y="29956"/>
                  <a:pt x="9174" y="32190"/>
                  <a:pt x="9241" y="32958"/>
                </a:cubicBezTo>
                <a:cubicBezTo>
                  <a:pt x="9340" y="33686"/>
                  <a:pt x="9472" y="35893"/>
                  <a:pt x="9409" y="35893"/>
                </a:cubicBezTo>
                <a:cubicBezTo>
                  <a:pt x="9409" y="35893"/>
                  <a:pt x="9408" y="35893"/>
                  <a:pt x="9408" y="35893"/>
                </a:cubicBezTo>
                <a:cubicBezTo>
                  <a:pt x="9408" y="35893"/>
                  <a:pt x="9308" y="35459"/>
                  <a:pt x="9174" y="35026"/>
                </a:cubicBezTo>
                <a:cubicBezTo>
                  <a:pt x="8874" y="33925"/>
                  <a:pt x="8707" y="33425"/>
                  <a:pt x="8307" y="32391"/>
                </a:cubicBezTo>
                <a:cubicBezTo>
                  <a:pt x="7840" y="31190"/>
                  <a:pt x="7339" y="30022"/>
                  <a:pt x="6739" y="28855"/>
                </a:cubicBezTo>
                <a:cubicBezTo>
                  <a:pt x="6172" y="27687"/>
                  <a:pt x="4671" y="25119"/>
                  <a:pt x="3303" y="22951"/>
                </a:cubicBezTo>
                <a:cubicBezTo>
                  <a:pt x="3036" y="22550"/>
                  <a:pt x="2636" y="21883"/>
                  <a:pt x="2369" y="21449"/>
                </a:cubicBezTo>
                <a:cubicBezTo>
                  <a:pt x="1836" y="20515"/>
                  <a:pt x="1702" y="20382"/>
                  <a:pt x="1235" y="19915"/>
                </a:cubicBezTo>
                <a:cubicBezTo>
                  <a:pt x="995" y="19699"/>
                  <a:pt x="807" y="19466"/>
                  <a:pt x="733" y="19352"/>
                </a:cubicBezTo>
                <a:close/>
                <a:moveTo>
                  <a:pt x="604" y="19539"/>
                </a:moveTo>
                <a:cubicBezTo>
                  <a:pt x="614" y="19539"/>
                  <a:pt x="647" y="19599"/>
                  <a:pt x="701" y="19681"/>
                </a:cubicBezTo>
                <a:cubicBezTo>
                  <a:pt x="668" y="19748"/>
                  <a:pt x="835" y="20048"/>
                  <a:pt x="1002" y="20282"/>
                </a:cubicBezTo>
                <a:cubicBezTo>
                  <a:pt x="1168" y="20549"/>
                  <a:pt x="1535" y="21183"/>
                  <a:pt x="1869" y="21683"/>
                </a:cubicBezTo>
                <a:cubicBezTo>
                  <a:pt x="2669" y="22884"/>
                  <a:pt x="2703" y="22951"/>
                  <a:pt x="3437" y="24185"/>
                </a:cubicBezTo>
                <a:cubicBezTo>
                  <a:pt x="4104" y="25352"/>
                  <a:pt x="4271" y="25586"/>
                  <a:pt x="4971" y="26586"/>
                </a:cubicBezTo>
                <a:cubicBezTo>
                  <a:pt x="6172" y="28288"/>
                  <a:pt x="6973" y="29689"/>
                  <a:pt x="7373" y="30723"/>
                </a:cubicBezTo>
                <a:cubicBezTo>
                  <a:pt x="7806" y="31857"/>
                  <a:pt x="8640" y="34525"/>
                  <a:pt x="9007" y="35860"/>
                </a:cubicBezTo>
                <a:cubicBezTo>
                  <a:pt x="9021" y="35887"/>
                  <a:pt x="9024" y="35904"/>
                  <a:pt x="9017" y="35904"/>
                </a:cubicBezTo>
                <a:cubicBezTo>
                  <a:pt x="9007" y="35904"/>
                  <a:pt x="8980" y="35871"/>
                  <a:pt x="8941" y="35793"/>
                </a:cubicBezTo>
                <a:cubicBezTo>
                  <a:pt x="8707" y="35560"/>
                  <a:pt x="7940" y="34626"/>
                  <a:pt x="7473" y="34092"/>
                </a:cubicBezTo>
                <a:cubicBezTo>
                  <a:pt x="4771" y="31190"/>
                  <a:pt x="3003" y="28721"/>
                  <a:pt x="2036" y="26386"/>
                </a:cubicBezTo>
                <a:cubicBezTo>
                  <a:pt x="1535" y="25185"/>
                  <a:pt x="1369" y="24418"/>
                  <a:pt x="1002" y="22117"/>
                </a:cubicBezTo>
                <a:cubicBezTo>
                  <a:pt x="935" y="21549"/>
                  <a:pt x="801" y="20749"/>
                  <a:pt x="701" y="20349"/>
                </a:cubicBezTo>
                <a:cubicBezTo>
                  <a:pt x="635" y="19915"/>
                  <a:pt x="601" y="19548"/>
                  <a:pt x="601" y="19548"/>
                </a:cubicBezTo>
                <a:cubicBezTo>
                  <a:pt x="601" y="19542"/>
                  <a:pt x="602" y="19539"/>
                  <a:pt x="604" y="19539"/>
                </a:cubicBezTo>
                <a:close/>
                <a:moveTo>
                  <a:pt x="10514" y="33455"/>
                </a:moveTo>
                <a:cubicBezTo>
                  <a:pt x="10542" y="33455"/>
                  <a:pt x="10540" y="33705"/>
                  <a:pt x="10508" y="33925"/>
                </a:cubicBezTo>
                <a:cubicBezTo>
                  <a:pt x="10442" y="34759"/>
                  <a:pt x="10275" y="37227"/>
                  <a:pt x="10208" y="38962"/>
                </a:cubicBezTo>
                <a:cubicBezTo>
                  <a:pt x="10208" y="39006"/>
                  <a:pt x="10208" y="39030"/>
                  <a:pt x="10205" y="39030"/>
                </a:cubicBezTo>
                <a:cubicBezTo>
                  <a:pt x="10202" y="39030"/>
                  <a:pt x="10194" y="38989"/>
                  <a:pt x="10175" y="38895"/>
                </a:cubicBezTo>
                <a:cubicBezTo>
                  <a:pt x="10175" y="38762"/>
                  <a:pt x="10141" y="38261"/>
                  <a:pt x="10108" y="37761"/>
                </a:cubicBezTo>
                <a:lnTo>
                  <a:pt x="10008" y="36894"/>
                </a:lnTo>
                <a:lnTo>
                  <a:pt x="10108" y="36127"/>
                </a:lnTo>
                <a:cubicBezTo>
                  <a:pt x="10207" y="35136"/>
                  <a:pt x="10470" y="33458"/>
                  <a:pt x="10507" y="33458"/>
                </a:cubicBezTo>
                <a:cubicBezTo>
                  <a:pt x="10508" y="33458"/>
                  <a:pt x="10508" y="33458"/>
                  <a:pt x="10508" y="33458"/>
                </a:cubicBezTo>
                <a:cubicBezTo>
                  <a:pt x="10510" y="33456"/>
                  <a:pt x="10512" y="33455"/>
                  <a:pt x="10514" y="33455"/>
                </a:cubicBezTo>
                <a:close/>
                <a:moveTo>
                  <a:pt x="15779" y="29288"/>
                </a:moveTo>
                <a:cubicBezTo>
                  <a:pt x="15946" y="29288"/>
                  <a:pt x="15979" y="29288"/>
                  <a:pt x="15879" y="29388"/>
                </a:cubicBezTo>
                <a:cubicBezTo>
                  <a:pt x="15846" y="29422"/>
                  <a:pt x="15679" y="29755"/>
                  <a:pt x="15479" y="30122"/>
                </a:cubicBezTo>
                <a:cubicBezTo>
                  <a:pt x="15278" y="30523"/>
                  <a:pt x="14878" y="31223"/>
                  <a:pt x="14578" y="31690"/>
                </a:cubicBezTo>
                <a:cubicBezTo>
                  <a:pt x="13711" y="33191"/>
                  <a:pt x="13544" y="33525"/>
                  <a:pt x="12310" y="36260"/>
                </a:cubicBezTo>
                <a:cubicBezTo>
                  <a:pt x="11409" y="38228"/>
                  <a:pt x="11209" y="38695"/>
                  <a:pt x="10875" y="39796"/>
                </a:cubicBezTo>
                <a:lnTo>
                  <a:pt x="10775" y="40263"/>
                </a:lnTo>
                <a:lnTo>
                  <a:pt x="10775" y="39763"/>
                </a:lnTo>
                <a:cubicBezTo>
                  <a:pt x="10775" y="38628"/>
                  <a:pt x="11009" y="36560"/>
                  <a:pt x="11209" y="35793"/>
                </a:cubicBezTo>
                <a:cubicBezTo>
                  <a:pt x="11276" y="35693"/>
                  <a:pt x="11276" y="35560"/>
                  <a:pt x="11276" y="35493"/>
                </a:cubicBezTo>
                <a:cubicBezTo>
                  <a:pt x="11276" y="34992"/>
                  <a:pt x="12810" y="31390"/>
                  <a:pt x="13377" y="30456"/>
                </a:cubicBezTo>
                <a:lnTo>
                  <a:pt x="13544" y="30222"/>
                </a:lnTo>
                <a:cubicBezTo>
                  <a:pt x="13544" y="30189"/>
                  <a:pt x="13511" y="30189"/>
                  <a:pt x="14678" y="29755"/>
                </a:cubicBezTo>
                <a:cubicBezTo>
                  <a:pt x="15212" y="29555"/>
                  <a:pt x="15712" y="29355"/>
                  <a:pt x="15779" y="29288"/>
                </a:cubicBezTo>
                <a:close/>
                <a:moveTo>
                  <a:pt x="18598" y="27509"/>
                </a:moveTo>
                <a:cubicBezTo>
                  <a:pt x="18545" y="27592"/>
                  <a:pt x="18501" y="27728"/>
                  <a:pt x="18481" y="27887"/>
                </a:cubicBezTo>
                <a:cubicBezTo>
                  <a:pt x="18281" y="28555"/>
                  <a:pt x="18014" y="29122"/>
                  <a:pt x="17447" y="30456"/>
                </a:cubicBezTo>
                <a:cubicBezTo>
                  <a:pt x="17146" y="31123"/>
                  <a:pt x="16813" y="31857"/>
                  <a:pt x="16713" y="32057"/>
                </a:cubicBezTo>
                <a:cubicBezTo>
                  <a:pt x="16513" y="32591"/>
                  <a:pt x="16212" y="33191"/>
                  <a:pt x="16046" y="33391"/>
                </a:cubicBezTo>
                <a:cubicBezTo>
                  <a:pt x="15979" y="33525"/>
                  <a:pt x="15679" y="33925"/>
                  <a:pt x="15379" y="34292"/>
                </a:cubicBezTo>
                <a:cubicBezTo>
                  <a:pt x="15112" y="34726"/>
                  <a:pt x="14545" y="35459"/>
                  <a:pt x="14144" y="36027"/>
                </a:cubicBezTo>
                <a:cubicBezTo>
                  <a:pt x="13777" y="36560"/>
                  <a:pt x="13277" y="37261"/>
                  <a:pt x="13044" y="37561"/>
                </a:cubicBezTo>
                <a:cubicBezTo>
                  <a:pt x="12210" y="38695"/>
                  <a:pt x="11542" y="39796"/>
                  <a:pt x="11176" y="40596"/>
                </a:cubicBezTo>
                <a:cubicBezTo>
                  <a:pt x="11112" y="40725"/>
                  <a:pt x="11063" y="40814"/>
                  <a:pt x="11033" y="40873"/>
                </a:cubicBezTo>
                <a:lnTo>
                  <a:pt x="11033" y="40873"/>
                </a:lnTo>
                <a:cubicBezTo>
                  <a:pt x="11344" y="39718"/>
                  <a:pt x="11387" y="39496"/>
                  <a:pt x="11843" y="38195"/>
                </a:cubicBezTo>
                <a:cubicBezTo>
                  <a:pt x="12143" y="37294"/>
                  <a:pt x="12310" y="36927"/>
                  <a:pt x="12810" y="35926"/>
                </a:cubicBezTo>
                <a:cubicBezTo>
                  <a:pt x="13377" y="34726"/>
                  <a:pt x="13944" y="33692"/>
                  <a:pt x="14711" y="32257"/>
                </a:cubicBezTo>
                <a:cubicBezTo>
                  <a:pt x="14978" y="31857"/>
                  <a:pt x="15278" y="31256"/>
                  <a:pt x="15445" y="31023"/>
                </a:cubicBezTo>
                <a:cubicBezTo>
                  <a:pt x="15545" y="30756"/>
                  <a:pt x="15712" y="30423"/>
                  <a:pt x="15812" y="30289"/>
                </a:cubicBezTo>
                <a:cubicBezTo>
                  <a:pt x="15979" y="30022"/>
                  <a:pt x="16212" y="29522"/>
                  <a:pt x="16313" y="29288"/>
                </a:cubicBezTo>
                <a:cubicBezTo>
                  <a:pt x="16346" y="29188"/>
                  <a:pt x="16446" y="29088"/>
                  <a:pt x="16513" y="29055"/>
                </a:cubicBezTo>
                <a:cubicBezTo>
                  <a:pt x="16980" y="28721"/>
                  <a:pt x="17547" y="28288"/>
                  <a:pt x="18114" y="27887"/>
                </a:cubicBezTo>
                <a:cubicBezTo>
                  <a:pt x="18313" y="27728"/>
                  <a:pt x="18489" y="27592"/>
                  <a:pt x="18598" y="27509"/>
                </a:cubicBezTo>
                <a:close/>
                <a:moveTo>
                  <a:pt x="12977" y="30556"/>
                </a:moveTo>
                <a:lnTo>
                  <a:pt x="12977" y="30556"/>
                </a:lnTo>
                <a:cubicBezTo>
                  <a:pt x="12943" y="30623"/>
                  <a:pt x="12877" y="30756"/>
                  <a:pt x="12810" y="30856"/>
                </a:cubicBezTo>
                <a:cubicBezTo>
                  <a:pt x="12710" y="30956"/>
                  <a:pt x="12610" y="31256"/>
                  <a:pt x="12510" y="31457"/>
                </a:cubicBezTo>
                <a:cubicBezTo>
                  <a:pt x="12210" y="32124"/>
                  <a:pt x="11442" y="34425"/>
                  <a:pt x="11309" y="34892"/>
                </a:cubicBezTo>
                <a:cubicBezTo>
                  <a:pt x="11176" y="35393"/>
                  <a:pt x="10975" y="36360"/>
                  <a:pt x="10842" y="37428"/>
                </a:cubicBezTo>
                <a:cubicBezTo>
                  <a:pt x="10809" y="37861"/>
                  <a:pt x="10709" y="38395"/>
                  <a:pt x="10675" y="38628"/>
                </a:cubicBezTo>
                <a:cubicBezTo>
                  <a:pt x="10608" y="39095"/>
                  <a:pt x="10608" y="39229"/>
                  <a:pt x="10608" y="40129"/>
                </a:cubicBezTo>
                <a:lnTo>
                  <a:pt x="10608" y="41297"/>
                </a:lnTo>
                <a:cubicBezTo>
                  <a:pt x="10590" y="41405"/>
                  <a:pt x="10575" y="41457"/>
                  <a:pt x="10561" y="41457"/>
                </a:cubicBezTo>
                <a:cubicBezTo>
                  <a:pt x="10524" y="41457"/>
                  <a:pt x="10499" y="41078"/>
                  <a:pt x="10475" y="40396"/>
                </a:cubicBezTo>
                <a:cubicBezTo>
                  <a:pt x="10375" y="39362"/>
                  <a:pt x="10442" y="39129"/>
                  <a:pt x="10508" y="36961"/>
                </a:cubicBezTo>
                <a:cubicBezTo>
                  <a:pt x="10608" y="34859"/>
                  <a:pt x="10709" y="33925"/>
                  <a:pt x="10942" y="32457"/>
                </a:cubicBezTo>
                <a:cubicBezTo>
                  <a:pt x="11009" y="31957"/>
                  <a:pt x="11009" y="31924"/>
                  <a:pt x="11142" y="31790"/>
                </a:cubicBezTo>
                <a:cubicBezTo>
                  <a:pt x="11309" y="31590"/>
                  <a:pt x="11609" y="31390"/>
                  <a:pt x="11976" y="31123"/>
                </a:cubicBezTo>
                <a:cubicBezTo>
                  <a:pt x="12343" y="30890"/>
                  <a:pt x="12943" y="30556"/>
                  <a:pt x="12977" y="30556"/>
                </a:cubicBezTo>
                <a:close/>
                <a:moveTo>
                  <a:pt x="10675" y="41597"/>
                </a:moveTo>
                <a:cubicBezTo>
                  <a:pt x="10709" y="41631"/>
                  <a:pt x="10709" y="41697"/>
                  <a:pt x="10675" y="41697"/>
                </a:cubicBezTo>
                <a:cubicBezTo>
                  <a:pt x="10642" y="41631"/>
                  <a:pt x="10675" y="41597"/>
                  <a:pt x="10675" y="41597"/>
                </a:cubicBezTo>
                <a:close/>
                <a:moveTo>
                  <a:pt x="9877" y="37736"/>
                </a:moveTo>
                <a:cubicBezTo>
                  <a:pt x="9897" y="37736"/>
                  <a:pt x="9929" y="38242"/>
                  <a:pt x="10008" y="39429"/>
                </a:cubicBezTo>
                <a:cubicBezTo>
                  <a:pt x="10108" y="40530"/>
                  <a:pt x="10175" y="41564"/>
                  <a:pt x="10175" y="41764"/>
                </a:cubicBezTo>
                <a:cubicBezTo>
                  <a:pt x="10204" y="42115"/>
                  <a:pt x="10208" y="42594"/>
                  <a:pt x="10186" y="42594"/>
                </a:cubicBezTo>
                <a:cubicBezTo>
                  <a:pt x="10183" y="42594"/>
                  <a:pt x="10179" y="42585"/>
                  <a:pt x="10175" y="42565"/>
                </a:cubicBezTo>
                <a:cubicBezTo>
                  <a:pt x="10008" y="41897"/>
                  <a:pt x="9808" y="39429"/>
                  <a:pt x="9841" y="38395"/>
                </a:cubicBezTo>
                <a:cubicBezTo>
                  <a:pt x="9855" y="37974"/>
                  <a:pt x="9863" y="37736"/>
                  <a:pt x="9877" y="37736"/>
                </a:cubicBezTo>
                <a:close/>
                <a:moveTo>
                  <a:pt x="10675" y="44066"/>
                </a:moveTo>
                <a:lnTo>
                  <a:pt x="10675" y="44132"/>
                </a:lnTo>
                <a:cubicBezTo>
                  <a:pt x="10642" y="44099"/>
                  <a:pt x="10675" y="44066"/>
                  <a:pt x="10675" y="44066"/>
                </a:cubicBezTo>
                <a:close/>
                <a:moveTo>
                  <a:pt x="10675" y="44132"/>
                </a:moveTo>
                <a:cubicBezTo>
                  <a:pt x="10664" y="44155"/>
                  <a:pt x="10657" y="44162"/>
                  <a:pt x="10653" y="44162"/>
                </a:cubicBezTo>
                <a:cubicBezTo>
                  <a:pt x="10646" y="44162"/>
                  <a:pt x="10653" y="44132"/>
                  <a:pt x="10675" y="44132"/>
                </a:cubicBezTo>
                <a:close/>
                <a:moveTo>
                  <a:pt x="10709" y="44199"/>
                </a:moveTo>
                <a:lnTo>
                  <a:pt x="10709" y="44266"/>
                </a:lnTo>
                <a:cubicBezTo>
                  <a:pt x="10697" y="44277"/>
                  <a:pt x="10690" y="44281"/>
                  <a:pt x="10686" y="44281"/>
                </a:cubicBezTo>
                <a:cubicBezTo>
                  <a:pt x="10679" y="44281"/>
                  <a:pt x="10686" y="44266"/>
                  <a:pt x="10709" y="44266"/>
                </a:cubicBezTo>
                <a:cubicBezTo>
                  <a:pt x="10675" y="44232"/>
                  <a:pt x="10709" y="44199"/>
                  <a:pt x="10709" y="44199"/>
                </a:cubicBezTo>
                <a:close/>
                <a:moveTo>
                  <a:pt x="10775" y="44299"/>
                </a:moveTo>
                <a:lnTo>
                  <a:pt x="10775" y="44399"/>
                </a:lnTo>
                <a:cubicBezTo>
                  <a:pt x="10709" y="44366"/>
                  <a:pt x="10775" y="44299"/>
                  <a:pt x="10775" y="44299"/>
                </a:cubicBezTo>
                <a:close/>
                <a:moveTo>
                  <a:pt x="10809" y="44433"/>
                </a:moveTo>
                <a:lnTo>
                  <a:pt x="10809" y="44533"/>
                </a:lnTo>
                <a:cubicBezTo>
                  <a:pt x="10775" y="44466"/>
                  <a:pt x="10809" y="44433"/>
                  <a:pt x="10809" y="44433"/>
                </a:cubicBezTo>
                <a:close/>
                <a:moveTo>
                  <a:pt x="10809" y="44599"/>
                </a:moveTo>
                <a:cubicBezTo>
                  <a:pt x="10821" y="44599"/>
                  <a:pt x="11276" y="45801"/>
                  <a:pt x="11309" y="45867"/>
                </a:cubicBezTo>
                <a:cubicBezTo>
                  <a:pt x="11309" y="45867"/>
                  <a:pt x="11242" y="45867"/>
                  <a:pt x="11242" y="45800"/>
                </a:cubicBezTo>
                <a:cubicBezTo>
                  <a:pt x="11209" y="45800"/>
                  <a:pt x="11209" y="45733"/>
                  <a:pt x="11209" y="45733"/>
                </a:cubicBezTo>
                <a:cubicBezTo>
                  <a:pt x="11209" y="45700"/>
                  <a:pt x="11142" y="45433"/>
                  <a:pt x="11009" y="45133"/>
                </a:cubicBezTo>
                <a:cubicBezTo>
                  <a:pt x="10909" y="44866"/>
                  <a:pt x="10809" y="44599"/>
                  <a:pt x="10809" y="44599"/>
                </a:cubicBezTo>
                <a:cubicBezTo>
                  <a:pt x="10809" y="44599"/>
                  <a:pt x="10809" y="44599"/>
                  <a:pt x="10809" y="44599"/>
                </a:cubicBezTo>
                <a:close/>
                <a:moveTo>
                  <a:pt x="11142" y="1"/>
                </a:moveTo>
                <a:lnTo>
                  <a:pt x="11042" y="67"/>
                </a:lnTo>
                <a:lnTo>
                  <a:pt x="11042" y="201"/>
                </a:lnTo>
                <a:cubicBezTo>
                  <a:pt x="11042" y="234"/>
                  <a:pt x="11042" y="334"/>
                  <a:pt x="11009" y="334"/>
                </a:cubicBezTo>
                <a:cubicBezTo>
                  <a:pt x="10975" y="368"/>
                  <a:pt x="10275" y="1835"/>
                  <a:pt x="9674" y="3203"/>
                </a:cubicBezTo>
                <a:cubicBezTo>
                  <a:pt x="8774" y="5238"/>
                  <a:pt x="8474" y="6439"/>
                  <a:pt x="8273" y="8740"/>
                </a:cubicBezTo>
                <a:cubicBezTo>
                  <a:pt x="8040" y="10775"/>
                  <a:pt x="8140" y="11876"/>
                  <a:pt x="8507" y="13610"/>
                </a:cubicBezTo>
                <a:cubicBezTo>
                  <a:pt x="8640" y="14244"/>
                  <a:pt x="8774" y="14578"/>
                  <a:pt x="9308" y="15712"/>
                </a:cubicBezTo>
                <a:cubicBezTo>
                  <a:pt x="9541" y="16246"/>
                  <a:pt x="9708" y="16679"/>
                  <a:pt x="9708" y="16679"/>
                </a:cubicBezTo>
                <a:lnTo>
                  <a:pt x="9608" y="16546"/>
                </a:lnTo>
                <a:cubicBezTo>
                  <a:pt x="9541" y="16446"/>
                  <a:pt x="9341" y="16246"/>
                  <a:pt x="9174" y="16079"/>
                </a:cubicBezTo>
                <a:lnTo>
                  <a:pt x="8674" y="15579"/>
                </a:lnTo>
                <a:cubicBezTo>
                  <a:pt x="8374" y="15212"/>
                  <a:pt x="7606" y="14344"/>
                  <a:pt x="7440" y="14178"/>
                </a:cubicBezTo>
                <a:cubicBezTo>
                  <a:pt x="7173" y="13911"/>
                  <a:pt x="7006" y="13610"/>
                  <a:pt x="6806" y="13110"/>
                </a:cubicBezTo>
                <a:cubicBezTo>
                  <a:pt x="6472" y="12376"/>
                  <a:pt x="6372" y="12209"/>
                  <a:pt x="6039" y="11676"/>
                </a:cubicBezTo>
                <a:cubicBezTo>
                  <a:pt x="4871" y="9774"/>
                  <a:pt x="4771" y="9574"/>
                  <a:pt x="4337" y="8674"/>
                </a:cubicBezTo>
                <a:cubicBezTo>
                  <a:pt x="3958" y="7861"/>
                  <a:pt x="3843" y="7642"/>
                  <a:pt x="3742" y="7642"/>
                </a:cubicBezTo>
                <a:cubicBezTo>
                  <a:pt x="3718" y="7642"/>
                  <a:pt x="3695" y="7654"/>
                  <a:pt x="3670" y="7673"/>
                </a:cubicBezTo>
                <a:cubicBezTo>
                  <a:pt x="3637" y="7706"/>
                  <a:pt x="3637" y="7740"/>
                  <a:pt x="3637" y="8006"/>
                </a:cubicBezTo>
                <a:cubicBezTo>
                  <a:pt x="3637" y="8173"/>
                  <a:pt x="3637" y="8874"/>
                  <a:pt x="3570" y="9608"/>
                </a:cubicBezTo>
                <a:cubicBezTo>
                  <a:pt x="3470" y="12209"/>
                  <a:pt x="3470" y="13043"/>
                  <a:pt x="3470" y="13877"/>
                </a:cubicBezTo>
                <a:cubicBezTo>
                  <a:pt x="3503" y="16446"/>
                  <a:pt x="3970" y="17847"/>
                  <a:pt x="5338" y="19615"/>
                </a:cubicBezTo>
                <a:cubicBezTo>
                  <a:pt x="5872" y="20349"/>
                  <a:pt x="6839" y="21483"/>
                  <a:pt x="7139" y="21816"/>
                </a:cubicBezTo>
                <a:cubicBezTo>
                  <a:pt x="7573" y="22317"/>
                  <a:pt x="8140" y="22850"/>
                  <a:pt x="8574" y="23184"/>
                </a:cubicBezTo>
                <a:cubicBezTo>
                  <a:pt x="9341" y="23718"/>
                  <a:pt x="10008" y="24418"/>
                  <a:pt x="10408" y="25185"/>
                </a:cubicBezTo>
                <a:cubicBezTo>
                  <a:pt x="10508" y="25286"/>
                  <a:pt x="10642" y="25452"/>
                  <a:pt x="10709" y="25552"/>
                </a:cubicBezTo>
                <a:cubicBezTo>
                  <a:pt x="10909" y="25753"/>
                  <a:pt x="10909" y="25686"/>
                  <a:pt x="10842" y="26687"/>
                </a:cubicBezTo>
                <a:cubicBezTo>
                  <a:pt x="10742" y="28254"/>
                  <a:pt x="10542" y="30222"/>
                  <a:pt x="10141" y="33191"/>
                </a:cubicBezTo>
                <a:cubicBezTo>
                  <a:pt x="10008" y="33958"/>
                  <a:pt x="9875" y="34892"/>
                  <a:pt x="9841" y="35259"/>
                </a:cubicBezTo>
                <a:lnTo>
                  <a:pt x="9741" y="35893"/>
                </a:lnTo>
                <a:lnTo>
                  <a:pt x="9708" y="34759"/>
                </a:lnTo>
                <a:cubicBezTo>
                  <a:pt x="9641" y="33124"/>
                  <a:pt x="9541" y="32591"/>
                  <a:pt x="9141" y="30356"/>
                </a:cubicBezTo>
                <a:cubicBezTo>
                  <a:pt x="8807" y="28621"/>
                  <a:pt x="8640" y="28021"/>
                  <a:pt x="8240" y="27053"/>
                </a:cubicBezTo>
                <a:cubicBezTo>
                  <a:pt x="7873" y="26053"/>
                  <a:pt x="7473" y="25286"/>
                  <a:pt x="6872" y="24418"/>
                </a:cubicBezTo>
                <a:cubicBezTo>
                  <a:pt x="6239" y="23518"/>
                  <a:pt x="5705" y="22951"/>
                  <a:pt x="4971" y="22417"/>
                </a:cubicBezTo>
                <a:cubicBezTo>
                  <a:pt x="4704" y="22250"/>
                  <a:pt x="4404" y="22050"/>
                  <a:pt x="4337" y="21950"/>
                </a:cubicBezTo>
                <a:cubicBezTo>
                  <a:pt x="3970" y="21683"/>
                  <a:pt x="3036" y="20882"/>
                  <a:pt x="2469" y="20382"/>
                </a:cubicBezTo>
                <a:cubicBezTo>
                  <a:pt x="2136" y="20115"/>
                  <a:pt x="1569" y="19681"/>
                  <a:pt x="1202" y="19415"/>
                </a:cubicBezTo>
                <a:cubicBezTo>
                  <a:pt x="401" y="18881"/>
                  <a:pt x="368" y="18781"/>
                  <a:pt x="368" y="18714"/>
                </a:cubicBezTo>
                <a:cubicBezTo>
                  <a:pt x="368" y="18681"/>
                  <a:pt x="334" y="18614"/>
                  <a:pt x="301" y="18581"/>
                </a:cubicBezTo>
                <a:cubicBezTo>
                  <a:pt x="254" y="18557"/>
                  <a:pt x="223" y="18534"/>
                  <a:pt x="186" y="18534"/>
                </a:cubicBezTo>
                <a:cubicBezTo>
                  <a:pt x="171" y="18534"/>
                  <a:pt x="154" y="18538"/>
                  <a:pt x="134" y="18547"/>
                </a:cubicBezTo>
                <a:cubicBezTo>
                  <a:pt x="1" y="18581"/>
                  <a:pt x="1" y="18447"/>
                  <a:pt x="334" y="20015"/>
                </a:cubicBezTo>
                <a:cubicBezTo>
                  <a:pt x="468" y="20615"/>
                  <a:pt x="668" y="21616"/>
                  <a:pt x="735" y="22183"/>
                </a:cubicBezTo>
                <a:cubicBezTo>
                  <a:pt x="1135" y="24251"/>
                  <a:pt x="1335" y="25052"/>
                  <a:pt x="1702" y="26086"/>
                </a:cubicBezTo>
                <a:cubicBezTo>
                  <a:pt x="2202" y="27420"/>
                  <a:pt x="2970" y="28788"/>
                  <a:pt x="4004" y="30289"/>
                </a:cubicBezTo>
                <a:cubicBezTo>
                  <a:pt x="4738" y="31390"/>
                  <a:pt x="6072" y="33024"/>
                  <a:pt x="7473" y="34559"/>
                </a:cubicBezTo>
                <a:cubicBezTo>
                  <a:pt x="7873" y="35026"/>
                  <a:pt x="8640" y="35926"/>
                  <a:pt x="8841" y="36260"/>
                </a:cubicBezTo>
                <a:cubicBezTo>
                  <a:pt x="9141" y="36694"/>
                  <a:pt x="9341" y="37094"/>
                  <a:pt x="9474" y="37561"/>
                </a:cubicBezTo>
                <a:lnTo>
                  <a:pt x="9574" y="38028"/>
                </a:lnTo>
                <a:lnTo>
                  <a:pt x="9574" y="38795"/>
                </a:lnTo>
                <a:cubicBezTo>
                  <a:pt x="9574" y="40863"/>
                  <a:pt x="9975" y="43198"/>
                  <a:pt x="10575" y="44866"/>
                </a:cubicBezTo>
                <a:cubicBezTo>
                  <a:pt x="10675" y="45100"/>
                  <a:pt x="10809" y="45433"/>
                  <a:pt x="10875" y="45600"/>
                </a:cubicBezTo>
                <a:cubicBezTo>
                  <a:pt x="10975" y="45867"/>
                  <a:pt x="11009" y="45934"/>
                  <a:pt x="11142" y="46034"/>
                </a:cubicBezTo>
                <a:cubicBezTo>
                  <a:pt x="11230" y="46122"/>
                  <a:pt x="11300" y="46163"/>
                  <a:pt x="11360" y="46163"/>
                </a:cubicBezTo>
                <a:cubicBezTo>
                  <a:pt x="11415" y="46163"/>
                  <a:pt x="11462" y="46130"/>
                  <a:pt x="11509" y="46067"/>
                </a:cubicBezTo>
                <a:cubicBezTo>
                  <a:pt x="11542" y="45967"/>
                  <a:pt x="11576" y="45934"/>
                  <a:pt x="11576" y="45800"/>
                </a:cubicBezTo>
                <a:cubicBezTo>
                  <a:pt x="11576" y="45533"/>
                  <a:pt x="11476" y="45100"/>
                  <a:pt x="11242" y="44566"/>
                </a:cubicBezTo>
                <a:cubicBezTo>
                  <a:pt x="11042" y="44032"/>
                  <a:pt x="10875" y="43298"/>
                  <a:pt x="10842" y="43065"/>
                </a:cubicBezTo>
                <a:cubicBezTo>
                  <a:pt x="10809" y="42464"/>
                  <a:pt x="11376" y="40863"/>
                  <a:pt x="11976" y="39796"/>
                </a:cubicBezTo>
                <a:cubicBezTo>
                  <a:pt x="12376" y="39062"/>
                  <a:pt x="13711" y="37094"/>
                  <a:pt x="14545" y="35960"/>
                </a:cubicBezTo>
                <a:cubicBezTo>
                  <a:pt x="14745" y="35726"/>
                  <a:pt x="15078" y="35259"/>
                  <a:pt x="15312" y="34926"/>
                </a:cubicBezTo>
                <a:cubicBezTo>
                  <a:pt x="15512" y="34592"/>
                  <a:pt x="15912" y="34058"/>
                  <a:pt x="16179" y="33692"/>
                </a:cubicBezTo>
                <a:cubicBezTo>
                  <a:pt x="17046" y="32524"/>
                  <a:pt x="17347" y="32057"/>
                  <a:pt x="17714" y="31223"/>
                </a:cubicBezTo>
                <a:cubicBezTo>
                  <a:pt x="18014" y="30556"/>
                  <a:pt x="18247" y="29922"/>
                  <a:pt x="18547" y="28921"/>
                </a:cubicBezTo>
                <a:cubicBezTo>
                  <a:pt x="18681" y="28421"/>
                  <a:pt x="18848" y="27921"/>
                  <a:pt x="18914" y="27754"/>
                </a:cubicBezTo>
                <a:cubicBezTo>
                  <a:pt x="19014" y="27520"/>
                  <a:pt x="19014" y="27420"/>
                  <a:pt x="19014" y="27354"/>
                </a:cubicBezTo>
                <a:lnTo>
                  <a:pt x="19014" y="27120"/>
                </a:lnTo>
                <a:cubicBezTo>
                  <a:pt x="19014" y="27087"/>
                  <a:pt x="19215" y="26887"/>
                  <a:pt x="19481" y="26687"/>
                </a:cubicBezTo>
                <a:cubicBezTo>
                  <a:pt x="20249" y="25919"/>
                  <a:pt x="20882" y="25185"/>
                  <a:pt x="21483" y="24285"/>
                </a:cubicBezTo>
                <a:cubicBezTo>
                  <a:pt x="21983" y="23518"/>
                  <a:pt x="23151" y="21616"/>
                  <a:pt x="23384" y="21116"/>
                </a:cubicBezTo>
                <a:cubicBezTo>
                  <a:pt x="23551" y="20849"/>
                  <a:pt x="23718" y="20515"/>
                  <a:pt x="23751" y="20382"/>
                </a:cubicBezTo>
                <a:cubicBezTo>
                  <a:pt x="23818" y="20249"/>
                  <a:pt x="23885" y="20115"/>
                  <a:pt x="23885" y="20082"/>
                </a:cubicBezTo>
                <a:cubicBezTo>
                  <a:pt x="23918" y="20048"/>
                  <a:pt x="23918" y="20015"/>
                  <a:pt x="23918" y="19948"/>
                </a:cubicBezTo>
                <a:cubicBezTo>
                  <a:pt x="23885" y="19915"/>
                  <a:pt x="23885" y="19848"/>
                  <a:pt x="23851" y="19782"/>
                </a:cubicBezTo>
                <a:cubicBezTo>
                  <a:pt x="23833" y="19726"/>
                  <a:pt x="23784" y="19702"/>
                  <a:pt x="23700" y="19702"/>
                </a:cubicBezTo>
                <a:cubicBezTo>
                  <a:pt x="23631" y="19702"/>
                  <a:pt x="23538" y="19718"/>
                  <a:pt x="23418" y="19748"/>
                </a:cubicBezTo>
                <a:cubicBezTo>
                  <a:pt x="22817" y="20015"/>
                  <a:pt x="22517" y="20115"/>
                  <a:pt x="21550" y="20415"/>
                </a:cubicBezTo>
                <a:cubicBezTo>
                  <a:pt x="20983" y="20615"/>
                  <a:pt x="20249" y="20849"/>
                  <a:pt x="19982" y="20949"/>
                </a:cubicBezTo>
                <a:cubicBezTo>
                  <a:pt x="17547" y="21883"/>
                  <a:pt x="16012" y="22850"/>
                  <a:pt x="14711" y="24218"/>
                </a:cubicBezTo>
                <a:cubicBezTo>
                  <a:pt x="14211" y="24718"/>
                  <a:pt x="13978" y="25052"/>
                  <a:pt x="13344" y="25919"/>
                </a:cubicBezTo>
                <a:cubicBezTo>
                  <a:pt x="12343" y="27354"/>
                  <a:pt x="12009" y="27854"/>
                  <a:pt x="11643" y="28588"/>
                </a:cubicBezTo>
                <a:cubicBezTo>
                  <a:pt x="11520" y="28833"/>
                  <a:pt x="11451" y="28916"/>
                  <a:pt x="11424" y="28916"/>
                </a:cubicBezTo>
                <a:cubicBezTo>
                  <a:pt x="11414" y="28916"/>
                  <a:pt x="11409" y="28906"/>
                  <a:pt x="11409" y="28888"/>
                </a:cubicBezTo>
                <a:cubicBezTo>
                  <a:pt x="11409" y="28721"/>
                  <a:pt x="11676" y="25753"/>
                  <a:pt x="11709" y="24785"/>
                </a:cubicBezTo>
                <a:cubicBezTo>
                  <a:pt x="11743" y="24051"/>
                  <a:pt x="11743" y="24018"/>
                  <a:pt x="11843" y="23851"/>
                </a:cubicBezTo>
                <a:cubicBezTo>
                  <a:pt x="11876" y="23751"/>
                  <a:pt x="12043" y="23451"/>
                  <a:pt x="12210" y="23217"/>
                </a:cubicBezTo>
                <a:cubicBezTo>
                  <a:pt x="12577" y="22617"/>
                  <a:pt x="13310" y="21750"/>
                  <a:pt x="13811" y="21249"/>
                </a:cubicBezTo>
                <a:cubicBezTo>
                  <a:pt x="14211" y="20849"/>
                  <a:pt x="15379" y="19548"/>
                  <a:pt x="15846" y="18914"/>
                </a:cubicBezTo>
                <a:cubicBezTo>
                  <a:pt x="16379" y="18214"/>
                  <a:pt x="17013" y="17280"/>
                  <a:pt x="17413" y="16579"/>
                </a:cubicBezTo>
                <a:cubicBezTo>
                  <a:pt x="17747" y="16012"/>
                  <a:pt x="17880" y="15712"/>
                  <a:pt x="18314" y="14778"/>
                </a:cubicBezTo>
                <a:cubicBezTo>
                  <a:pt x="18514" y="14344"/>
                  <a:pt x="19148" y="13043"/>
                  <a:pt x="19648" y="11909"/>
                </a:cubicBezTo>
                <a:cubicBezTo>
                  <a:pt x="20182" y="10775"/>
                  <a:pt x="20716" y="9674"/>
                  <a:pt x="20849" y="9374"/>
                </a:cubicBezTo>
                <a:cubicBezTo>
                  <a:pt x="20983" y="9074"/>
                  <a:pt x="21083" y="8774"/>
                  <a:pt x="21149" y="8740"/>
                </a:cubicBezTo>
                <a:cubicBezTo>
                  <a:pt x="21183" y="8707"/>
                  <a:pt x="21316" y="8373"/>
                  <a:pt x="21416" y="8073"/>
                </a:cubicBezTo>
                <a:cubicBezTo>
                  <a:pt x="21716" y="7339"/>
                  <a:pt x="21750" y="7273"/>
                  <a:pt x="21750" y="7239"/>
                </a:cubicBezTo>
                <a:cubicBezTo>
                  <a:pt x="21750" y="7173"/>
                  <a:pt x="21650" y="7039"/>
                  <a:pt x="21550" y="7039"/>
                </a:cubicBezTo>
                <a:cubicBezTo>
                  <a:pt x="21516" y="7039"/>
                  <a:pt x="21349" y="7173"/>
                  <a:pt x="21183" y="7273"/>
                </a:cubicBezTo>
                <a:cubicBezTo>
                  <a:pt x="21016" y="7406"/>
                  <a:pt x="20682" y="7673"/>
                  <a:pt x="20415" y="7840"/>
                </a:cubicBezTo>
                <a:cubicBezTo>
                  <a:pt x="19348" y="8574"/>
                  <a:pt x="18814" y="9041"/>
                  <a:pt x="17847" y="9941"/>
                </a:cubicBezTo>
                <a:cubicBezTo>
                  <a:pt x="16646" y="11109"/>
                  <a:pt x="15745" y="12243"/>
                  <a:pt x="14678" y="13777"/>
                </a:cubicBezTo>
                <a:cubicBezTo>
                  <a:pt x="13911" y="14878"/>
                  <a:pt x="13477" y="15712"/>
                  <a:pt x="13044" y="16679"/>
                </a:cubicBezTo>
                <a:cubicBezTo>
                  <a:pt x="12510" y="17880"/>
                  <a:pt x="12143" y="19181"/>
                  <a:pt x="11809" y="21049"/>
                </a:cubicBezTo>
                <a:lnTo>
                  <a:pt x="11709" y="21449"/>
                </a:lnTo>
                <a:lnTo>
                  <a:pt x="11676" y="21049"/>
                </a:lnTo>
                <a:cubicBezTo>
                  <a:pt x="11643" y="20515"/>
                  <a:pt x="11743" y="19782"/>
                  <a:pt x="12043" y="18114"/>
                </a:cubicBezTo>
                <a:cubicBezTo>
                  <a:pt x="12376" y="16346"/>
                  <a:pt x="12577" y="14278"/>
                  <a:pt x="12677" y="12410"/>
                </a:cubicBezTo>
                <a:cubicBezTo>
                  <a:pt x="12677" y="11676"/>
                  <a:pt x="12577" y="9374"/>
                  <a:pt x="12543" y="8940"/>
                </a:cubicBezTo>
                <a:cubicBezTo>
                  <a:pt x="12410" y="8073"/>
                  <a:pt x="12243" y="7339"/>
                  <a:pt x="11876" y="5905"/>
                </a:cubicBezTo>
                <a:cubicBezTo>
                  <a:pt x="11676" y="5038"/>
                  <a:pt x="11476" y="4270"/>
                  <a:pt x="11476" y="4170"/>
                </a:cubicBezTo>
                <a:cubicBezTo>
                  <a:pt x="11409" y="3937"/>
                  <a:pt x="11309" y="2736"/>
                  <a:pt x="11209" y="935"/>
                </a:cubicBezTo>
                <a:cubicBezTo>
                  <a:pt x="11176" y="234"/>
                  <a:pt x="11142" y="1"/>
                  <a:pt x="1114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2" name="Google Shape;1692;p13"/>
          <p:cNvGrpSpPr/>
          <p:nvPr/>
        </p:nvGrpSpPr>
        <p:grpSpPr>
          <a:xfrm>
            <a:off x="135340" y="2581604"/>
            <a:ext cx="577871" cy="461107"/>
            <a:chOff x="2836375" y="3381875"/>
            <a:chExt cx="929950" cy="801925"/>
          </a:xfrm>
        </p:grpSpPr>
        <p:sp>
          <p:nvSpPr>
            <p:cNvPr id="1693" name="Google Shape;1693;p13"/>
            <p:cNvSpPr/>
            <p:nvPr/>
          </p:nvSpPr>
          <p:spPr>
            <a:xfrm>
              <a:off x="3002075" y="3545100"/>
              <a:ext cx="316500" cy="407625"/>
            </a:xfrm>
            <a:custGeom>
              <a:avLst/>
              <a:gdLst/>
              <a:ahLst/>
              <a:cxnLst/>
              <a:rect l="l" t="t" r="r" b="b"/>
              <a:pathLst>
                <a:path w="12660" h="16305" extrusionOk="0">
                  <a:moveTo>
                    <a:pt x="12659" y="0"/>
                  </a:moveTo>
                  <a:lnTo>
                    <a:pt x="12659" y="0"/>
                  </a:lnTo>
                  <a:cubicBezTo>
                    <a:pt x="12555" y="105"/>
                    <a:pt x="12471" y="209"/>
                    <a:pt x="12366" y="314"/>
                  </a:cubicBezTo>
                  <a:cubicBezTo>
                    <a:pt x="12052" y="691"/>
                    <a:pt x="11760" y="1046"/>
                    <a:pt x="11446" y="1423"/>
                  </a:cubicBezTo>
                  <a:cubicBezTo>
                    <a:pt x="11153" y="1779"/>
                    <a:pt x="10881" y="2155"/>
                    <a:pt x="10567" y="2490"/>
                  </a:cubicBezTo>
                  <a:cubicBezTo>
                    <a:pt x="10567" y="2511"/>
                    <a:pt x="10525" y="2511"/>
                    <a:pt x="10525" y="2553"/>
                  </a:cubicBezTo>
                  <a:lnTo>
                    <a:pt x="10483" y="2595"/>
                  </a:lnTo>
                  <a:lnTo>
                    <a:pt x="10400" y="2678"/>
                  </a:lnTo>
                  <a:cubicBezTo>
                    <a:pt x="10148" y="2992"/>
                    <a:pt x="9856" y="3306"/>
                    <a:pt x="9563" y="3620"/>
                  </a:cubicBezTo>
                  <a:lnTo>
                    <a:pt x="8621" y="4645"/>
                  </a:lnTo>
                  <a:cubicBezTo>
                    <a:pt x="8433" y="4813"/>
                    <a:pt x="8286" y="5022"/>
                    <a:pt x="8119" y="5210"/>
                  </a:cubicBezTo>
                  <a:cubicBezTo>
                    <a:pt x="7972" y="5419"/>
                    <a:pt x="7805" y="5608"/>
                    <a:pt x="7659" y="5817"/>
                  </a:cubicBezTo>
                  <a:cubicBezTo>
                    <a:pt x="7366" y="6193"/>
                    <a:pt x="7073" y="6549"/>
                    <a:pt x="6759" y="6905"/>
                  </a:cubicBezTo>
                  <a:cubicBezTo>
                    <a:pt x="6612" y="7135"/>
                    <a:pt x="6445" y="7302"/>
                    <a:pt x="6298" y="7491"/>
                  </a:cubicBezTo>
                  <a:cubicBezTo>
                    <a:pt x="6131" y="7679"/>
                    <a:pt x="5985" y="7888"/>
                    <a:pt x="5817" y="8077"/>
                  </a:cubicBezTo>
                  <a:cubicBezTo>
                    <a:pt x="5545" y="8432"/>
                    <a:pt x="5273" y="8830"/>
                    <a:pt x="5022" y="9227"/>
                  </a:cubicBezTo>
                  <a:cubicBezTo>
                    <a:pt x="4876" y="9395"/>
                    <a:pt x="4729" y="9604"/>
                    <a:pt x="4604" y="9792"/>
                  </a:cubicBezTo>
                  <a:lnTo>
                    <a:pt x="4122" y="10420"/>
                  </a:lnTo>
                  <a:lnTo>
                    <a:pt x="3265" y="11529"/>
                  </a:lnTo>
                  <a:lnTo>
                    <a:pt x="2407" y="12701"/>
                  </a:lnTo>
                  <a:cubicBezTo>
                    <a:pt x="2114" y="13119"/>
                    <a:pt x="1821" y="13517"/>
                    <a:pt x="1528" y="13893"/>
                  </a:cubicBezTo>
                  <a:lnTo>
                    <a:pt x="1151" y="14458"/>
                  </a:lnTo>
                  <a:cubicBezTo>
                    <a:pt x="1005" y="14668"/>
                    <a:pt x="858" y="14835"/>
                    <a:pt x="733" y="15044"/>
                  </a:cubicBezTo>
                  <a:cubicBezTo>
                    <a:pt x="649" y="15191"/>
                    <a:pt x="544" y="15316"/>
                    <a:pt x="461" y="15442"/>
                  </a:cubicBezTo>
                  <a:cubicBezTo>
                    <a:pt x="377" y="15546"/>
                    <a:pt x="314" y="15672"/>
                    <a:pt x="252" y="15818"/>
                  </a:cubicBezTo>
                  <a:lnTo>
                    <a:pt x="188" y="15961"/>
                  </a:lnTo>
                  <a:lnTo>
                    <a:pt x="188" y="15961"/>
                  </a:lnTo>
                  <a:cubicBezTo>
                    <a:pt x="265" y="15871"/>
                    <a:pt x="342" y="15810"/>
                    <a:pt x="419" y="15714"/>
                  </a:cubicBezTo>
                  <a:cubicBezTo>
                    <a:pt x="482" y="15630"/>
                    <a:pt x="565" y="15525"/>
                    <a:pt x="628" y="15442"/>
                  </a:cubicBezTo>
                  <a:cubicBezTo>
                    <a:pt x="754" y="15253"/>
                    <a:pt x="900" y="15044"/>
                    <a:pt x="1047" y="14877"/>
                  </a:cubicBezTo>
                  <a:cubicBezTo>
                    <a:pt x="1361" y="14479"/>
                    <a:pt x="1633" y="14082"/>
                    <a:pt x="1925" y="13684"/>
                  </a:cubicBezTo>
                  <a:cubicBezTo>
                    <a:pt x="2051" y="13517"/>
                    <a:pt x="2218" y="13308"/>
                    <a:pt x="2344" y="13119"/>
                  </a:cubicBezTo>
                  <a:lnTo>
                    <a:pt x="2741" y="12554"/>
                  </a:lnTo>
                  <a:lnTo>
                    <a:pt x="3202" y="11947"/>
                  </a:lnTo>
                  <a:cubicBezTo>
                    <a:pt x="3369" y="11759"/>
                    <a:pt x="3495" y="11550"/>
                    <a:pt x="3662" y="11362"/>
                  </a:cubicBezTo>
                  <a:cubicBezTo>
                    <a:pt x="3976" y="10964"/>
                    <a:pt x="4290" y="10608"/>
                    <a:pt x="4562" y="10211"/>
                  </a:cubicBezTo>
                  <a:cubicBezTo>
                    <a:pt x="4729" y="10023"/>
                    <a:pt x="4855" y="9834"/>
                    <a:pt x="5022" y="9625"/>
                  </a:cubicBezTo>
                  <a:lnTo>
                    <a:pt x="5399" y="9081"/>
                  </a:lnTo>
                  <a:cubicBezTo>
                    <a:pt x="5545" y="8893"/>
                    <a:pt x="5671" y="8683"/>
                    <a:pt x="5817" y="8516"/>
                  </a:cubicBezTo>
                  <a:cubicBezTo>
                    <a:pt x="5985" y="8328"/>
                    <a:pt x="6131" y="8118"/>
                    <a:pt x="6298" y="7930"/>
                  </a:cubicBezTo>
                  <a:cubicBezTo>
                    <a:pt x="6612" y="7533"/>
                    <a:pt x="6947" y="7177"/>
                    <a:pt x="7261" y="6779"/>
                  </a:cubicBezTo>
                  <a:lnTo>
                    <a:pt x="8119" y="5691"/>
                  </a:lnTo>
                  <a:cubicBezTo>
                    <a:pt x="8307" y="5482"/>
                    <a:pt x="8475" y="5294"/>
                    <a:pt x="8621" y="5085"/>
                  </a:cubicBezTo>
                  <a:cubicBezTo>
                    <a:pt x="8788" y="4896"/>
                    <a:pt x="8914" y="4750"/>
                    <a:pt x="9060" y="4561"/>
                  </a:cubicBezTo>
                  <a:cubicBezTo>
                    <a:pt x="9374" y="4185"/>
                    <a:pt x="9688" y="3850"/>
                    <a:pt x="10002" y="3494"/>
                  </a:cubicBezTo>
                  <a:cubicBezTo>
                    <a:pt x="10295" y="3118"/>
                    <a:pt x="10609" y="2783"/>
                    <a:pt x="10881" y="2406"/>
                  </a:cubicBezTo>
                  <a:cubicBezTo>
                    <a:pt x="11153" y="2030"/>
                    <a:pt x="11446" y="1611"/>
                    <a:pt x="11739" y="1214"/>
                  </a:cubicBezTo>
                  <a:cubicBezTo>
                    <a:pt x="11864" y="1025"/>
                    <a:pt x="12032" y="816"/>
                    <a:pt x="12157" y="628"/>
                  </a:cubicBezTo>
                  <a:cubicBezTo>
                    <a:pt x="12345" y="419"/>
                    <a:pt x="12492" y="209"/>
                    <a:pt x="12659" y="0"/>
                  </a:cubicBezTo>
                  <a:close/>
                  <a:moveTo>
                    <a:pt x="188" y="15961"/>
                  </a:moveTo>
                  <a:cubicBezTo>
                    <a:pt x="181" y="15969"/>
                    <a:pt x="175" y="15977"/>
                    <a:pt x="168" y="15986"/>
                  </a:cubicBezTo>
                  <a:cubicBezTo>
                    <a:pt x="147" y="16049"/>
                    <a:pt x="105" y="16090"/>
                    <a:pt x="63" y="16132"/>
                  </a:cubicBezTo>
                  <a:cubicBezTo>
                    <a:pt x="42" y="16153"/>
                    <a:pt x="21" y="16195"/>
                    <a:pt x="21" y="16237"/>
                  </a:cubicBezTo>
                  <a:cubicBezTo>
                    <a:pt x="21" y="16258"/>
                    <a:pt x="0" y="16258"/>
                    <a:pt x="0" y="16279"/>
                  </a:cubicBezTo>
                  <a:cubicBezTo>
                    <a:pt x="10" y="16297"/>
                    <a:pt x="19" y="16304"/>
                    <a:pt x="28" y="16304"/>
                  </a:cubicBezTo>
                  <a:cubicBezTo>
                    <a:pt x="59" y="16304"/>
                    <a:pt x="84" y="16211"/>
                    <a:pt x="84" y="16195"/>
                  </a:cubicBezTo>
                  <a:lnTo>
                    <a:pt x="188" y="1596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3"/>
            <p:cNvSpPr/>
            <p:nvPr/>
          </p:nvSpPr>
          <p:spPr>
            <a:xfrm>
              <a:off x="3310175" y="3540900"/>
              <a:ext cx="338975" cy="419550"/>
            </a:xfrm>
            <a:custGeom>
              <a:avLst/>
              <a:gdLst/>
              <a:ahLst/>
              <a:cxnLst/>
              <a:rect l="l" t="t" r="r" b="b"/>
              <a:pathLst>
                <a:path w="13559" h="16782" extrusionOk="0">
                  <a:moveTo>
                    <a:pt x="0" y="1"/>
                  </a:moveTo>
                  <a:lnTo>
                    <a:pt x="84" y="84"/>
                  </a:lnTo>
                  <a:cubicBezTo>
                    <a:pt x="565" y="607"/>
                    <a:pt x="942" y="1172"/>
                    <a:pt x="1361" y="1737"/>
                  </a:cubicBezTo>
                  <a:cubicBezTo>
                    <a:pt x="1695" y="2135"/>
                    <a:pt x="1988" y="2553"/>
                    <a:pt x="2302" y="2951"/>
                  </a:cubicBezTo>
                  <a:cubicBezTo>
                    <a:pt x="2595" y="3307"/>
                    <a:pt x="2888" y="3662"/>
                    <a:pt x="3181" y="4018"/>
                  </a:cubicBezTo>
                  <a:cubicBezTo>
                    <a:pt x="3306" y="4206"/>
                    <a:pt x="3453" y="4395"/>
                    <a:pt x="3620" y="4604"/>
                  </a:cubicBezTo>
                  <a:lnTo>
                    <a:pt x="4081" y="5232"/>
                  </a:lnTo>
                  <a:cubicBezTo>
                    <a:pt x="4248" y="5441"/>
                    <a:pt x="4374" y="5629"/>
                    <a:pt x="4541" y="5838"/>
                  </a:cubicBezTo>
                  <a:cubicBezTo>
                    <a:pt x="4687" y="6006"/>
                    <a:pt x="4813" y="6215"/>
                    <a:pt x="4980" y="6403"/>
                  </a:cubicBezTo>
                  <a:cubicBezTo>
                    <a:pt x="5273" y="6780"/>
                    <a:pt x="5587" y="7157"/>
                    <a:pt x="5901" y="7533"/>
                  </a:cubicBezTo>
                  <a:cubicBezTo>
                    <a:pt x="6173" y="7889"/>
                    <a:pt x="6466" y="8266"/>
                    <a:pt x="6759" y="8642"/>
                  </a:cubicBezTo>
                  <a:cubicBezTo>
                    <a:pt x="7366" y="9458"/>
                    <a:pt x="7931" y="10253"/>
                    <a:pt x="8537" y="11027"/>
                  </a:cubicBezTo>
                  <a:cubicBezTo>
                    <a:pt x="8830" y="11404"/>
                    <a:pt x="9102" y="11781"/>
                    <a:pt x="9395" y="12178"/>
                  </a:cubicBezTo>
                  <a:cubicBezTo>
                    <a:pt x="9563" y="12387"/>
                    <a:pt x="9688" y="12576"/>
                    <a:pt x="9835" y="12764"/>
                  </a:cubicBezTo>
                  <a:lnTo>
                    <a:pt x="10316" y="13308"/>
                  </a:lnTo>
                  <a:cubicBezTo>
                    <a:pt x="10609" y="13685"/>
                    <a:pt x="10944" y="13999"/>
                    <a:pt x="11257" y="14333"/>
                  </a:cubicBezTo>
                  <a:cubicBezTo>
                    <a:pt x="11446" y="14480"/>
                    <a:pt x="11634" y="14668"/>
                    <a:pt x="11780" y="14856"/>
                  </a:cubicBezTo>
                  <a:cubicBezTo>
                    <a:pt x="11969" y="15003"/>
                    <a:pt x="12115" y="15191"/>
                    <a:pt x="12283" y="15380"/>
                  </a:cubicBezTo>
                  <a:cubicBezTo>
                    <a:pt x="12325" y="15400"/>
                    <a:pt x="12366" y="15442"/>
                    <a:pt x="12408" y="15505"/>
                  </a:cubicBezTo>
                  <a:lnTo>
                    <a:pt x="12429" y="15526"/>
                  </a:lnTo>
                  <a:lnTo>
                    <a:pt x="12950" y="16105"/>
                  </a:lnTo>
                  <a:lnTo>
                    <a:pt x="12950" y="16105"/>
                  </a:lnTo>
                  <a:cubicBezTo>
                    <a:pt x="12754" y="15835"/>
                    <a:pt x="12555" y="15566"/>
                    <a:pt x="12345" y="15296"/>
                  </a:cubicBezTo>
                  <a:cubicBezTo>
                    <a:pt x="12220" y="15087"/>
                    <a:pt x="12073" y="14898"/>
                    <a:pt x="11906" y="14731"/>
                  </a:cubicBezTo>
                  <a:cubicBezTo>
                    <a:pt x="11760" y="14543"/>
                    <a:pt x="11592" y="14333"/>
                    <a:pt x="11404" y="14145"/>
                  </a:cubicBezTo>
                  <a:cubicBezTo>
                    <a:pt x="11341" y="14061"/>
                    <a:pt x="11278" y="13999"/>
                    <a:pt x="11195" y="13915"/>
                  </a:cubicBezTo>
                  <a:cubicBezTo>
                    <a:pt x="11048" y="13727"/>
                    <a:pt x="10923" y="13580"/>
                    <a:pt x="10755" y="13392"/>
                  </a:cubicBezTo>
                  <a:cubicBezTo>
                    <a:pt x="10441" y="13015"/>
                    <a:pt x="10128" y="12659"/>
                    <a:pt x="9835" y="12262"/>
                  </a:cubicBezTo>
                  <a:cubicBezTo>
                    <a:pt x="9563" y="11864"/>
                    <a:pt x="9249" y="11509"/>
                    <a:pt x="8956" y="11111"/>
                  </a:cubicBezTo>
                  <a:cubicBezTo>
                    <a:pt x="8349" y="10358"/>
                    <a:pt x="7784" y="9563"/>
                    <a:pt x="7198" y="8789"/>
                  </a:cubicBezTo>
                  <a:lnTo>
                    <a:pt x="6340" y="7617"/>
                  </a:lnTo>
                  <a:cubicBezTo>
                    <a:pt x="6173" y="7429"/>
                    <a:pt x="6026" y="7219"/>
                    <a:pt x="5859" y="7031"/>
                  </a:cubicBezTo>
                  <a:cubicBezTo>
                    <a:pt x="5713" y="6843"/>
                    <a:pt x="5545" y="6633"/>
                    <a:pt x="5399" y="6466"/>
                  </a:cubicBezTo>
                  <a:cubicBezTo>
                    <a:pt x="5085" y="6089"/>
                    <a:pt x="4792" y="5692"/>
                    <a:pt x="4499" y="5315"/>
                  </a:cubicBezTo>
                  <a:cubicBezTo>
                    <a:pt x="4374" y="5106"/>
                    <a:pt x="4248" y="4897"/>
                    <a:pt x="4081" y="4709"/>
                  </a:cubicBezTo>
                  <a:lnTo>
                    <a:pt x="3850" y="4395"/>
                  </a:lnTo>
                  <a:lnTo>
                    <a:pt x="3620" y="4081"/>
                  </a:lnTo>
                  <a:cubicBezTo>
                    <a:pt x="3453" y="3893"/>
                    <a:pt x="3306" y="3683"/>
                    <a:pt x="3139" y="3495"/>
                  </a:cubicBezTo>
                  <a:cubicBezTo>
                    <a:pt x="3013" y="3348"/>
                    <a:pt x="2867" y="3160"/>
                    <a:pt x="2700" y="2972"/>
                  </a:cubicBezTo>
                  <a:lnTo>
                    <a:pt x="1758" y="1884"/>
                  </a:lnTo>
                  <a:cubicBezTo>
                    <a:pt x="1674" y="1800"/>
                    <a:pt x="1570" y="1696"/>
                    <a:pt x="1507" y="1591"/>
                  </a:cubicBezTo>
                  <a:cubicBezTo>
                    <a:pt x="1235" y="1298"/>
                    <a:pt x="1005" y="1047"/>
                    <a:pt x="733" y="754"/>
                  </a:cubicBezTo>
                  <a:cubicBezTo>
                    <a:pt x="607" y="628"/>
                    <a:pt x="482" y="461"/>
                    <a:pt x="356" y="335"/>
                  </a:cubicBezTo>
                  <a:lnTo>
                    <a:pt x="168" y="147"/>
                  </a:lnTo>
                  <a:lnTo>
                    <a:pt x="63" y="43"/>
                  </a:lnTo>
                  <a:cubicBezTo>
                    <a:pt x="63" y="22"/>
                    <a:pt x="42" y="1"/>
                    <a:pt x="0" y="1"/>
                  </a:cubicBezTo>
                  <a:close/>
                  <a:moveTo>
                    <a:pt x="12950" y="16105"/>
                  </a:moveTo>
                  <a:lnTo>
                    <a:pt x="12950" y="16105"/>
                  </a:lnTo>
                  <a:cubicBezTo>
                    <a:pt x="13028" y="16212"/>
                    <a:pt x="13105" y="16319"/>
                    <a:pt x="13182" y="16426"/>
                  </a:cubicBezTo>
                  <a:cubicBezTo>
                    <a:pt x="13222" y="16445"/>
                    <a:pt x="13257" y="16467"/>
                    <a:pt x="13291" y="16491"/>
                  </a:cubicBezTo>
                  <a:lnTo>
                    <a:pt x="13291" y="16491"/>
                  </a:lnTo>
                  <a:cubicBezTo>
                    <a:pt x="13186" y="16379"/>
                    <a:pt x="13084" y="16266"/>
                    <a:pt x="12994" y="16154"/>
                  </a:cubicBezTo>
                  <a:lnTo>
                    <a:pt x="12950" y="16105"/>
                  </a:lnTo>
                  <a:close/>
                  <a:moveTo>
                    <a:pt x="13291" y="16491"/>
                  </a:moveTo>
                  <a:lnTo>
                    <a:pt x="13291" y="16491"/>
                  </a:lnTo>
                  <a:cubicBezTo>
                    <a:pt x="13380" y="16588"/>
                    <a:pt x="13472" y="16685"/>
                    <a:pt x="13559" y="16781"/>
                  </a:cubicBezTo>
                  <a:cubicBezTo>
                    <a:pt x="13479" y="16669"/>
                    <a:pt x="13399" y="16570"/>
                    <a:pt x="13291" y="164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3"/>
            <p:cNvSpPr/>
            <p:nvPr/>
          </p:nvSpPr>
          <p:spPr>
            <a:xfrm>
              <a:off x="2998425" y="3943675"/>
              <a:ext cx="635575" cy="21475"/>
            </a:xfrm>
            <a:custGeom>
              <a:avLst/>
              <a:gdLst/>
              <a:ahLst/>
              <a:cxnLst/>
              <a:rect l="l" t="t" r="r" b="b"/>
              <a:pathLst>
                <a:path w="25423" h="859" extrusionOk="0">
                  <a:moveTo>
                    <a:pt x="162" y="745"/>
                  </a:moveTo>
                  <a:cubicBezTo>
                    <a:pt x="109" y="745"/>
                    <a:pt x="56" y="747"/>
                    <a:pt x="0" y="754"/>
                  </a:cubicBezTo>
                  <a:lnTo>
                    <a:pt x="21" y="754"/>
                  </a:lnTo>
                  <a:cubicBezTo>
                    <a:pt x="69" y="754"/>
                    <a:pt x="129" y="754"/>
                    <a:pt x="173" y="745"/>
                  </a:cubicBezTo>
                  <a:lnTo>
                    <a:pt x="173" y="745"/>
                  </a:lnTo>
                  <a:cubicBezTo>
                    <a:pt x="169" y="745"/>
                    <a:pt x="166" y="745"/>
                    <a:pt x="162" y="745"/>
                  </a:cubicBezTo>
                  <a:close/>
                  <a:moveTo>
                    <a:pt x="22137" y="1"/>
                  </a:moveTo>
                  <a:cubicBezTo>
                    <a:pt x="21865" y="1"/>
                    <a:pt x="21572" y="22"/>
                    <a:pt x="21321" y="22"/>
                  </a:cubicBezTo>
                  <a:cubicBezTo>
                    <a:pt x="21049" y="43"/>
                    <a:pt x="20777" y="85"/>
                    <a:pt x="20505" y="85"/>
                  </a:cubicBezTo>
                  <a:cubicBezTo>
                    <a:pt x="20212" y="85"/>
                    <a:pt x="19961" y="106"/>
                    <a:pt x="19668" y="106"/>
                  </a:cubicBezTo>
                  <a:cubicBezTo>
                    <a:pt x="19124" y="126"/>
                    <a:pt x="18580" y="126"/>
                    <a:pt x="18057" y="126"/>
                  </a:cubicBezTo>
                  <a:cubicBezTo>
                    <a:pt x="17471" y="126"/>
                    <a:pt x="16906" y="147"/>
                    <a:pt x="16320" y="147"/>
                  </a:cubicBezTo>
                  <a:cubicBezTo>
                    <a:pt x="15232" y="189"/>
                    <a:pt x="14103" y="210"/>
                    <a:pt x="12994" y="231"/>
                  </a:cubicBezTo>
                  <a:cubicBezTo>
                    <a:pt x="12450" y="231"/>
                    <a:pt x="11906" y="210"/>
                    <a:pt x="11362" y="210"/>
                  </a:cubicBezTo>
                  <a:cubicBezTo>
                    <a:pt x="10797" y="210"/>
                    <a:pt x="10232" y="189"/>
                    <a:pt x="9688" y="147"/>
                  </a:cubicBezTo>
                  <a:cubicBezTo>
                    <a:pt x="9499" y="140"/>
                    <a:pt x="9311" y="138"/>
                    <a:pt x="9123" y="138"/>
                  </a:cubicBezTo>
                  <a:cubicBezTo>
                    <a:pt x="8748" y="138"/>
                    <a:pt x="8376" y="147"/>
                    <a:pt x="8014" y="147"/>
                  </a:cubicBezTo>
                  <a:lnTo>
                    <a:pt x="6361" y="231"/>
                  </a:lnTo>
                  <a:cubicBezTo>
                    <a:pt x="5817" y="294"/>
                    <a:pt x="5252" y="315"/>
                    <a:pt x="4708" y="336"/>
                  </a:cubicBezTo>
                  <a:cubicBezTo>
                    <a:pt x="4164" y="357"/>
                    <a:pt x="3578" y="398"/>
                    <a:pt x="3034" y="440"/>
                  </a:cubicBezTo>
                  <a:cubicBezTo>
                    <a:pt x="2783" y="461"/>
                    <a:pt x="2490" y="524"/>
                    <a:pt x="2197" y="545"/>
                  </a:cubicBezTo>
                  <a:cubicBezTo>
                    <a:pt x="1946" y="566"/>
                    <a:pt x="1695" y="608"/>
                    <a:pt x="1444" y="629"/>
                  </a:cubicBezTo>
                  <a:cubicBezTo>
                    <a:pt x="1172" y="650"/>
                    <a:pt x="900" y="670"/>
                    <a:pt x="607" y="712"/>
                  </a:cubicBezTo>
                  <a:cubicBezTo>
                    <a:pt x="481" y="712"/>
                    <a:pt x="335" y="733"/>
                    <a:pt x="209" y="733"/>
                  </a:cubicBezTo>
                  <a:cubicBezTo>
                    <a:pt x="199" y="738"/>
                    <a:pt x="187" y="742"/>
                    <a:pt x="173" y="745"/>
                  </a:cubicBezTo>
                  <a:lnTo>
                    <a:pt x="173" y="745"/>
                  </a:lnTo>
                  <a:cubicBezTo>
                    <a:pt x="275" y="745"/>
                    <a:pt x="374" y="754"/>
                    <a:pt x="481" y="754"/>
                  </a:cubicBezTo>
                  <a:cubicBezTo>
                    <a:pt x="628" y="754"/>
                    <a:pt x="795" y="775"/>
                    <a:pt x="942" y="775"/>
                  </a:cubicBezTo>
                  <a:cubicBezTo>
                    <a:pt x="1402" y="796"/>
                    <a:pt x="1841" y="859"/>
                    <a:pt x="2281" y="859"/>
                  </a:cubicBezTo>
                  <a:cubicBezTo>
                    <a:pt x="2385" y="859"/>
                    <a:pt x="2469" y="859"/>
                    <a:pt x="2511" y="775"/>
                  </a:cubicBezTo>
                  <a:lnTo>
                    <a:pt x="3118" y="775"/>
                  </a:lnTo>
                  <a:cubicBezTo>
                    <a:pt x="3369" y="775"/>
                    <a:pt x="3662" y="754"/>
                    <a:pt x="3955" y="754"/>
                  </a:cubicBezTo>
                  <a:cubicBezTo>
                    <a:pt x="4478" y="733"/>
                    <a:pt x="5022" y="733"/>
                    <a:pt x="5545" y="712"/>
                  </a:cubicBezTo>
                  <a:cubicBezTo>
                    <a:pt x="6675" y="650"/>
                    <a:pt x="7763" y="608"/>
                    <a:pt x="8893" y="608"/>
                  </a:cubicBezTo>
                  <a:cubicBezTo>
                    <a:pt x="9478" y="629"/>
                    <a:pt x="10022" y="629"/>
                    <a:pt x="10587" y="650"/>
                  </a:cubicBezTo>
                  <a:cubicBezTo>
                    <a:pt x="11152" y="650"/>
                    <a:pt x="11696" y="670"/>
                    <a:pt x="12240" y="670"/>
                  </a:cubicBezTo>
                  <a:cubicBezTo>
                    <a:pt x="12436" y="684"/>
                    <a:pt x="12626" y="689"/>
                    <a:pt x="12814" y="689"/>
                  </a:cubicBezTo>
                  <a:cubicBezTo>
                    <a:pt x="13189" y="689"/>
                    <a:pt x="13552" y="670"/>
                    <a:pt x="13914" y="670"/>
                  </a:cubicBezTo>
                  <a:cubicBezTo>
                    <a:pt x="14458" y="650"/>
                    <a:pt x="15023" y="650"/>
                    <a:pt x="15567" y="629"/>
                  </a:cubicBezTo>
                  <a:cubicBezTo>
                    <a:pt x="16655" y="608"/>
                    <a:pt x="17785" y="566"/>
                    <a:pt x="18894" y="566"/>
                  </a:cubicBezTo>
                  <a:cubicBezTo>
                    <a:pt x="19438" y="566"/>
                    <a:pt x="20003" y="566"/>
                    <a:pt x="20589" y="545"/>
                  </a:cubicBezTo>
                  <a:cubicBezTo>
                    <a:pt x="20840" y="545"/>
                    <a:pt x="21112" y="524"/>
                    <a:pt x="21363" y="524"/>
                  </a:cubicBezTo>
                  <a:cubicBezTo>
                    <a:pt x="21635" y="524"/>
                    <a:pt x="21928" y="524"/>
                    <a:pt x="22200" y="503"/>
                  </a:cubicBezTo>
                  <a:cubicBezTo>
                    <a:pt x="22765" y="461"/>
                    <a:pt x="23309" y="398"/>
                    <a:pt x="23853" y="336"/>
                  </a:cubicBezTo>
                  <a:cubicBezTo>
                    <a:pt x="24376" y="294"/>
                    <a:pt x="24899" y="210"/>
                    <a:pt x="25422" y="126"/>
                  </a:cubicBezTo>
                  <a:cubicBezTo>
                    <a:pt x="25025" y="106"/>
                    <a:pt x="24606" y="85"/>
                    <a:pt x="24230" y="43"/>
                  </a:cubicBezTo>
                  <a:cubicBezTo>
                    <a:pt x="23832" y="22"/>
                    <a:pt x="23414" y="1"/>
                    <a:pt x="22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3"/>
            <p:cNvSpPr/>
            <p:nvPr/>
          </p:nvSpPr>
          <p:spPr>
            <a:xfrm>
              <a:off x="3030325" y="3574900"/>
              <a:ext cx="299225" cy="361475"/>
            </a:xfrm>
            <a:custGeom>
              <a:avLst/>
              <a:gdLst/>
              <a:ahLst/>
              <a:cxnLst/>
              <a:rect l="l" t="t" r="r" b="b"/>
              <a:pathLst>
                <a:path w="11969" h="14459" extrusionOk="0">
                  <a:moveTo>
                    <a:pt x="11969" y="1"/>
                  </a:moveTo>
                  <a:cubicBezTo>
                    <a:pt x="11864" y="126"/>
                    <a:pt x="11759" y="252"/>
                    <a:pt x="11655" y="356"/>
                  </a:cubicBezTo>
                  <a:cubicBezTo>
                    <a:pt x="11550" y="482"/>
                    <a:pt x="11446" y="587"/>
                    <a:pt x="11341" y="691"/>
                  </a:cubicBezTo>
                  <a:cubicBezTo>
                    <a:pt x="11132" y="900"/>
                    <a:pt x="10922" y="1110"/>
                    <a:pt x="10734" y="1361"/>
                  </a:cubicBezTo>
                  <a:lnTo>
                    <a:pt x="10253" y="1905"/>
                  </a:lnTo>
                  <a:cubicBezTo>
                    <a:pt x="10106" y="2093"/>
                    <a:pt x="9981" y="2260"/>
                    <a:pt x="9814" y="2449"/>
                  </a:cubicBezTo>
                  <a:cubicBezTo>
                    <a:pt x="9667" y="2637"/>
                    <a:pt x="9521" y="2825"/>
                    <a:pt x="9374" y="2993"/>
                  </a:cubicBezTo>
                  <a:cubicBezTo>
                    <a:pt x="9249" y="3181"/>
                    <a:pt x="9081" y="3349"/>
                    <a:pt x="8935" y="3516"/>
                  </a:cubicBezTo>
                  <a:cubicBezTo>
                    <a:pt x="8537" y="3934"/>
                    <a:pt x="8140" y="4395"/>
                    <a:pt x="7784" y="4834"/>
                  </a:cubicBezTo>
                  <a:cubicBezTo>
                    <a:pt x="7617" y="5022"/>
                    <a:pt x="7491" y="5190"/>
                    <a:pt x="7324" y="5378"/>
                  </a:cubicBezTo>
                  <a:cubicBezTo>
                    <a:pt x="7177" y="5587"/>
                    <a:pt x="7031" y="5776"/>
                    <a:pt x="6863" y="5985"/>
                  </a:cubicBezTo>
                  <a:cubicBezTo>
                    <a:pt x="6696" y="6173"/>
                    <a:pt x="6549" y="6382"/>
                    <a:pt x="6382" y="6550"/>
                  </a:cubicBezTo>
                  <a:cubicBezTo>
                    <a:pt x="6257" y="6738"/>
                    <a:pt x="6110" y="6906"/>
                    <a:pt x="5943" y="7073"/>
                  </a:cubicBezTo>
                  <a:lnTo>
                    <a:pt x="5796" y="7240"/>
                  </a:lnTo>
                  <a:cubicBezTo>
                    <a:pt x="5692" y="7366"/>
                    <a:pt x="5545" y="7491"/>
                    <a:pt x="5440" y="7638"/>
                  </a:cubicBezTo>
                  <a:cubicBezTo>
                    <a:pt x="5336" y="7763"/>
                    <a:pt x="5231" y="7868"/>
                    <a:pt x="5127" y="7994"/>
                  </a:cubicBezTo>
                  <a:lnTo>
                    <a:pt x="5106" y="8014"/>
                  </a:lnTo>
                  <a:cubicBezTo>
                    <a:pt x="4876" y="8286"/>
                    <a:pt x="4666" y="8517"/>
                    <a:pt x="4457" y="8789"/>
                  </a:cubicBezTo>
                  <a:cubicBezTo>
                    <a:pt x="4164" y="9144"/>
                    <a:pt x="3850" y="9521"/>
                    <a:pt x="3557" y="9877"/>
                  </a:cubicBezTo>
                  <a:cubicBezTo>
                    <a:pt x="3244" y="10274"/>
                    <a:pt x="2909" y="10630"/>
                    <a:pt x="2595" y="11027"/>
                  </a:cubicBezTo>
                  <a:cubicBezTo>
                    <a:pt x="2323" y="11404"/>
                    <a:pt x="2009" y="11760"/>
                    <a:pt x="1716" y="12136"/>
                  </a:cubicBezTo>
                  <a:cubicBezTo>
                    <a:pt x="1402" y="12513"/>
                    <a:pt x="1109" y="12911"/>
                    <a:pt x="816" y="13329"/>
                  </a:cubicBezTo>
                  <a:cubicBezTo>
                    <a:pt x="691" y="13517"/>
                    <a:pt x="565" y="13727"/>
                    <a:pt x="440" y="13915"/>
                  </a:cubicBezTo>
                  <a:cubicBezTo>
                    <a:pt x="356" y="14020"/>
                    <a:pt x="293" y="14124"/>
                    <a:pt x="231" y="14208"/>
                  </a:cubicBezTo>
                  <a:cubicBezTo>
                    <a:pt x="147" y="14271"/>
                    <a:pt x="84" y="14375"/>
                    <a:pt x="0" y="14459"/>
                  </a:cubicBezTo>
                  <a:cubicBezTo>
                    <a:pt x="73" y="14423"/>
                    <a:pt x="129" y="14371"/>
                    <a:pt x="170" y="14371"/>
                  </a:cubicBezTo>
                  <a:cubicBezTo>
                    <a:pt x="177" y="14371"/>
                    <a:pt x="183" y="14372"/>
                    <a:pt x="189" y="14375"/>
                  </a:cubicBezTo>
                  <a:lnTo>
                    <a:pt x="440" y="14145"/>
                  </a:lnTo>
                  <a:cubicBezTo>
                    <a:pt x="565" y="14020"/>
                    <a:pt x="670" y="13894"/>
                    <a:pt x="795" y="13748"/>
                  </a:cubicBezTo>
                  <a:cubicBezTo>
                    <a:pt x="921" y="13601"/>
                    <a:pt x="1067" y="13476"/>
                    <a:pt x="1193" y="13308"/>
                  </a:cubicBezTo>
                  <a:cubicBezTo>
                    <a:pt x="1319" y="13162"/>
                    <a:pt x="1423" y="12994"/>
                    <a:pt x="1549" y="12848"/>
                  </a:cubicBezTo>
                  <a:cubicBezTo>
                    <a:pt x="1695" y="12660"/>
                    <a:pt x="1842" y="12450"/>
                    <a:pt x="2009" y="12262"/>
                  </a:cubicBezTo>
                  <a:cubicBezTo>
                    <a:pt x="2155" y="12074"/>
                    <a:pt x="2344" y="11864"/>
                    <a:pt x="2490" y="11697"/>
                  </a:cubicBezTo>
                  <a:cubicBezTo>
                    <a:pt x="2804" y="11320"/>
                    <a:pt x="3118" y="10944"/>
                    <a:pt x="3411" y="10588"/>
                  </a:cubicBezTo>
                  <a:cubicBezTo>
                    <a:pt x="3725" y="10232"/>
                    <a:pt x="4018" y="9835"/>
                    <a:pt x="4332" y="9458"/>
                  </a:cubicBezTo>
                  <a:cubicBezTo>
                    <a:pt x="4478" y="9249"/>
                    <a:pt x="4666" y="9082"/>
                    <a:pt x="4813" y="8872"/>
                  </a:cubicBezTo>
                  <a:lnTo>
                    <a:pt x="5294" y="8307"/>
                  </a:lnTo>
                  <a:cubicBezTo>
                    <a:pt x="5315" y="8307"/>
                    <a:pt x="5315" y="8286"/>
                    <a:pt x="5336" y="8266"/>
                  </a:cubicBezTo>
                  <a:cubicBezTo>
                    <a:pt x="5378" y="8203"/>
                    <a:pt x="5420" y="8182"/>
                    <a:pt x="5440" y="8140"/>
                  </a:cubicBezTo>
                  <a:cubicBezTo>
                    <a:pt x="5692" y="7868"/>
                    <a:pt x="5922" y="7575"/>
                    <a:pt x="6152" y="7324"/>
                  </a:cubicBezTo>
                  <a:cubicBezTo>
                    <a:pt x="6277" y="7178"/>
                    <a:pt x="6382" y="7031"/>
                    <a:pt x="6529" y="6906"/>
                  </a:cubicBezTo>
                  <a:cubicBezTo>
                    <a:pt x="6654" y="6759"/>
                    <a:pt x="6759" y="6613"/>
                    <a:pt x="6884" y="6445"/>
                  </a:cubicBezTo>
                  <a:cubicBezTo>
                    <a:pt x="7177" y="6090"/>
                    <a:pt x="7470" y="5692"/>
                    <a:pt x="7742" y="5336"/>
                  </a:cubicBezTo>
                  <a:cubicBezTo>
                    <a:pt x="7909" y="5127"/>
                    <a:pt x="8056" y="4939"/>
                    <a:pt x="8223" y="4750"/>
                  </a:cubicBezTo>
                  <a:lnTo>
                    <a:pt x="8684" y="4206"/>
                  </a:lnTo>
                  <a:cubicBezTo>
                    <a:pt x="8977" y="3893"/>
                    <a:pt x="9270" y="3579"/>
                    <a:pt x="9521" y="3244"/>
                  </a:cubicBezTo>
                  <a:cubicBezTo>
                    <a:pt x="9667" y="3077"/>
                    <a:pt x="9793" y="2888"/>
                    <a:pt x="9918" y="2742"/>
                  </a:cubicBezTo>
                  <a:cubicBezTo>
                    <a:pt x="10044" y="2553"/>
                    <a:pt x="10190" y="2407"/>
                    <a:pt x="10316" y="2219"/>
                  </a:cubicBezTo>
                  <a:cubicBezTo>
                    <a:pt x="10462" y="2030"/>
                    <a:pt x="10609" y="1842"/>
                    <a:pt x="10755" y="1675"/>
                  </a:cubicBezTo>
                  <a:cubicBezTo>
                    <a:pt x="10881" y="1507"/>
                    <a:pt x="11027" y="1319"/>
                    <a:pt x="11153" y="1152"/>
                  </a:cubicBezTo>
                  <a:cubicBezTo>
                    <a:pt x="11299" y="942"/>
                    <a:pt x="11446" y="754"/>
                    <a:pt x="11571" y="566"/>
                  </a:cubicBezTo>
                  <a:cubicBezTo>
                    <a:pt x="11655" y="461"/>
                    <a:pt x="11718" y="377"/>
                    <a:pt x="11780" y="273"/>
                  </a:cubicBezTo>
                  <a:cubicBezTo>
                    <a:pt x="11822" y="168"/>
                    <a:pt x="11906" y="105"/>
                    <a:pt x="119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3"/>
            <p:cNvSpPr/>
            <p:nvPr/>
          </p:nvSpPr>
          <p:spPr>
            <a:xfrm>
              <a:off x="3309650" y="3582750"/>
              <a:ext cx="307600" cy="355725"/>
            </a:xfrm>
            <a:custGeom>
              <a:avLst/>
              <a:gdLst/>
              <a:ahLst/>
              <a:cxnLst/>
              <a:rect l="l" t="t" r="r" b="b"/>
              <a:pathLst>
                <a:path w="12304" h="14229" extrusionOk="0">
                  <a:moveTo>
                    <a:pt x="1" y="1"/>
                  </a:moveTo>
                  <a:lnTo>
                    <a:pt x="42" y="22"/>
                  </a:lnTo>
                  <a:cubicBezTo>
                    <a:pt x="105" y="63"/>
                    <a:pt x="168" y="147"/>
                    <a:pt x="252" y="231"/>
                  </a:cubicBezTo>
                  <a:cubicBezTo>
                    <a:pt x="377" y="356"/>
                    <a:pt x="503" y="524"/>
                    <a:pt x="607" y="670"/>
                  </a:cubicBezTo>
                  <a:cubicBezTo>
                    <a:pt x="733" y="838"/>
                    <a:pt x="838" y="1026"/>
                    <a:pt x="984" y="1172"/>
                  </a:cubicBezTo>
                  <a:cubicBezTo>
                    <a:pt x="1110" y="1361"/>
                    <a:pt x="1235" y="1507"/>
                    <a:pt x="1361" y="1695"/>
                  </a:cubicBezTo>
                  <a:cubicBezTo>
                    <a:pt x="1507" y="1884"/>
                    <a:pt x="1633" y="2030"/>
                    <a:pt x="1758" y="2219"/>
                  </a:cubicBezTo>
                  <a:cubicBezTo>
                    <a:pt x="2051" y="2616"/>
                    <a:pt x="2344" y="2972"/>
                    <a:pt x="2658" y="3348"/>
                  </a:cubicBezTo>
                  <a:cubicBezTo>
                    <a:pt x="2972" y="3725"/>
                    <a:pt x="3244" y="4102"/>
                    <a:pt x="3558" y="4457"/>
                  </a:cubicBezTo>
                  <a:cubicBezTo>
                    <a:pt x="3851" y="4834"/>
                    <a:pt x="4164" y="5211"/>
                    <a:pt x="4478" y="5566"/>
                  </a:cubicBezTo>
                  <a:cubicBezTo>
                    <a:pt x="4646" y="5755"/>
                    <a:pt x="4792" y="5901"/>
                    <a:pt x="4959" y="6089"/>
                  </a:cubicBezTo>
                  <a:lnTo>
                    <a:pt x="5420" y="6633"/>
                  </a:lnTo>
                  <a:lnTo>
                    <a:pt x="6131" y="7428"/>
                  </a:lnTo>
                  <a:cubicBezTo>
                    <a:pt x="6361" y="7680"/>
                    <a:pt x="6571" y="7910"/>
                    <a:pt x="6801" y="8182"/>
                  </a:cubicBezTo>
                  <a:cubicBezTo>
                    <a:pt x="6968" y="8370"/>
                    <a:pt x="7156" y="8579"/>
                    <a:pt x="7303" y="8768"/>
                  </a:cubicBezTo>
                  <a:cubicBezTo>
                    <a:pt x="7617" y="9123"/>
                    <a:pt x="7931" y="9500"/>
                    <a:pt x="8265" y="9856"/>
                  </a:cubicBezTo>
                  <a:cubicBezTo>
                    <a:pt x="8579" y="10190"/>
                    <a:pt x="8935" y="10546"/>
                    <a:pt x="9249" y="10902"/>
                  </a:cubicBezTo>
                  <a:cubicBezTo>
                    <a:pt x="9416" y="11111"/>
                    <a:pt x="9584" y="11320"/>
                    <a:pt x="9772" y="11530"/>
                  </a:cubicBezTo>
                  <a:cubicBezTo>
                    <a:pt x="9918" y="11739"/>
                    <a:pt x="10107" y="11948"/>
                    <a:pt x="10295" y="12157"/>
                  </a:cubicBezTo>
                  <a:cubicBezTo>
                    <a:pt x="10609" y="12534"/>
                    <a:pt x="10944" y="12869"/>
                    <a:pt x="11257" y="13203"/>
                  </a:cubicBezTo>
                  <a:cubicBezTo>
                    <a:pt x="11592" y="13538"/>
                    <a:pt x="11969" y="13894"/>
                    <a:pt x="12304" y="14229"/>
                  </a:cubicBezTo>
                  <a:cubicBezTo>
                    <a:pt x="12094" y="13957"/>
                    <a:pt x="11885" y="13726"/>
                    <a:pt x="11801" y="13454"/>
                  </a:cubicBezTo>
                  <a:cubicBezTo>
                    <a:pt x="11488" y="13099"/>
                    <a:pt x="11195" y="12722"/>
                    <a:pt x="10923" y="12366"/>
                  </a:cubicBezTo>
                  <a:cubicBezTo>
                    <a:pt x="10609" y="11990"/>
                    <a:pt x="10316" y="11613"/>
                    <a:pt x="10002" y="11237"/>
                  </a:cubicBezTo>
                  <a:cubicBezTo>
                    <a:pt x="9877" y="11090"/>
                    <a:pt x="9709" y="10902"/>
                    <a:pt x="9563" y="10713"/>
                  </a:cubicBezTo>
                  <a:cubicBezTo>
                    <a:pt x="9395" y="10567"/>
                    <a:pt x="9207" y="10379"/>
                    <a:pt x="9060" y="10190"/>
                  </a:cubicBezTo>
                  <a:cubicBezTo>
                    <a:pt x="8893" y="10002"/>
                    <a:pt x="8726" y="9856"/>
                    <a:pt x="8558" y="9667"/>
                  </a:cubicBezTo>
                  <a:cubicBezTo>
                    <a:pt x="8412" y="9479"/>
                    <a:pt x="8244" y="9333"/>
                    <a:pt x="8098" y="9144"/>
                  </a:cubicBezTo>
                  <a:cubicBezTo>
                    <a:pt x="7575" y="8579"/>
                    <a:pt x="7094" y="7972"/>
                    <a:pt x="6571" y="7387"/>
                  </a:cubicBezTo>
                  <a:cubicBezTo>
                    <a:pt x="6424" y="7219"/>
                    <a:pt x="6236" y="7031"/>
                    <a:pt x="6068" y="6843"/>
                  </a:cubicBezTo>
                  <a:cubicBezTo>
                    <a:pt x="5922" y="6696"/>
                    <a:pt x="5755" y="6508"/>
                    <a:pt x="5608" y="6320"/>
                  </a:cubicBezTo>
                  <a:cubicBezTo>
                    <a:pt x="5294" y="5964"/>
                    <a:pt x="4959" y="5608"/>
                    <a:pt x="4646" y="5252"/>
                  </a:cubicBezTo>
                  <a:cubicBezTo>
                    <a:pt x="4353" y="4939"/>
                    <a:pt x="4060" y="4562"/>
                    <a:pt x="3767" y="4227"/>
                  </a:cubicBezTo>
                  <a:cubicBezTo>
                    <a:pt x="3495" y="3892"/>
                    <a:pt x="3202" y="3516"/>
                    <a:pt x="2888" y="3160"/>
                  </a:cubicBezTo>
                  <a:cubicBezTo>
                    <a:pt x="2574" y="2763"/>
                    <a:pt x="2260" y="2407"/>
                    <a:pt x="1946" y="2009"/>
                  </a:cubicBezTo>
                  <a:cubicBezTo>
                    <a:pt x="1633" y="1633"/>
                    <a:pt x="1340" y="1256"/>
                    <a:pt x="1026" y="879"/>
                  </a:cubicBezTo>
                  <a:cubicBezTo>
                    <a:pt x="879" y="691"/>
                    <a:pt x="712" y="545"/>
                    <a:pt x="524" y="377"/>
                  </a:cubicBezTo>
                  <a:cubicBezTo>
                    <a:pt x="419" y="314"/>
                    <a:pt x="356" y="231"/>
                    <a:pt x="252" y="147"/>
                  </a:cubicBezTo>
                  <a:cubicBezTo>
                    <a:pt x="189" y="105"/>
                    <a:pt x="168" y="63"/>
                    <a:pt x="105" y="42"/>
                  </a:cubicBezTo>
                  <a:cubicBezTo>
                    <a:pt x="84" y="22"/>
                    <a:pt x="63" y="1"/>
                    <a:pt x="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3"/>
            <p:cNvSpPr/>
            <p:nvPr/>
          </p:nvSpPr>
          <p:spPr>
            <a:xfrm>
              <a:off x="3013575" y="3920675"/>
              <a:ext cx="587975" cy="18325"/>
            </a:xfrm>
            <a:custGeom>
              <a:avLst/>
              <a:gdLst/>
              <a:ahLst/>
              <a:cxnLst/>
              <a:rect l="l" t="t" r="r" b="b"/>
              <a:pathLst>
                <a:path w="23519" h="733" extrusionOk="0">
                  <a:moveTo>
                    <a:pt x="21322" y="0"/>
                  </a:moveTo>
                  <a:cubicBezTo>
                    <a:pt x="20820" y="0"/>
                    <a:pt x="20318" y="21"/>
                    <a:pt x="19836" y="21"/>
                  </a:cubicBezTo>
                  <a:lnTo>
                    <a:pt x="16740" y="21"/>
                  </a:lnTo>
                  <a:cubicBezTo>
                    <a:pt x="16238" y="42"/>
                    <a:pt x="15777" y="42"/>
                    <a:pt x="15275" y="42"/>
                  </a:cubicBezTo>
                  <a:cubicBezTo>
                    <a:pt x="14752" y="84"/>
                    <a:pt x="14250" y="84"/>
                    <a:pt x="13727" y="105"/>
                  </a:cubicBezTo>
                  <a:cubicBezTo>
                    <a:pt x="13204" y="126"/>
                    <a:pt x="12681" y="126"/>
                    <a:pt x="12157" y="147"/>
                  </a:cubicBezTo>
                  <a:cubicBezTo>
                    <a:pt x="11174" y="209"/>
                    <a:pt x="10149" y="230"/>
                    <a:pt x="9123" y="251"/>
                  </a:cubicBezTo>
                  <a:cubicBezTo>
                    <a:pt x="8600" y="251"/>
                    <a:pt x="8077" y="293"/>
                    <a:pt x="7554" y="293"/>
                  </a:cubicBezTo>
                  <a:lnTo>
                    <a:pt x="2993" y="293"/>
                  </a:lnTo>
                  <a:cubicBezTo>
                    <a:pt x="2721" y="293"/>
                    <a:pt x="2491" y="314"/>
                    <a:pt x="2261" y="314"/>
                  </a:cubicBezTo>
                  <a:cubicBezTo>
                    <a:pt x="1989" y="335"/>
                    <a:pt x="1696" y="356"/>
                    <a:pt x="1445" y="398"/>
                  </a:cubicBezTo>
                  <a:cubicBezTo>
                    <a:pt x="1173" y="419"/>
                    <a:pt x="942" y="461"/>
                    <a:pt x="712" y="523"/>
                  </a:cubicBezTo>
                  <a:cubicBezTo>
                    <a:pt x="587" y="544"/>
                    <a:pt x="482" y="607"/>
                    <a:pt x="336" y="628"/>
                  </a:cubicBezTo>
                  <a:cubicBezTo>
                    <a:pt x="294" y="628"/>
                    <a:pt x="210" y="649"/>
                    <a:pt x="168" y="670"/>
                  </a:cubicBezTo>
                  <a:cubicBezTo>
                    <a:pt x="105" y="670"/>
                    <a:pt x="64" y="712"/>
                    <a:pt x="1" y="733"/>
                  </a:cubicBezTo>
                  <a:cubicBezTo>
                    <a:pt x="105" y="712"/>
                    <a:pt x="231" y="712"/>
                    <a:pt x="336" y="649"/>
                  </a:cubicBezTo>
                  <a:cubicBezTo>
                    <a:pt x="608" y="628"/>
                    <a:pt x="901" y="628"/>
                    <a:pt x="1173" y="628"/>
                  </a:cubicBezTo>
                  <a:cubicBezTo>
                    <a:pt x="1486" y="628"/>
                    <a:pt x="1779" y="607"/>
                    <a:pt x="2093" y="607"/>
                  </a:cubicBezTo>
                  <a:cubicBezTo>
                    <a:pt x="2616" y="565"/>
                    <a:pt x="3118" y="565"/>
                    <a:pt x="3642" y="565"/>
                  </a:cubicBezTo>
                  <a:cubicBezTo>
                    <a:pt x="4165" y="565"/>
                    <a:pt x="4667" y="607"/>
                    <a:pt x="5190" y="607"/>
                  </a:cubicBezTo>
                  <a:lnTo>
                    <a:pt x="8224" y="607"/>
                  </a:lnTo>
                  <a:cubicBezTo>
                    <a:pt x="8747" y="607"/>
                    <a:pt x="9270" y="565"/>
                    <a:pt x="9793" y="565"/>
                  </a:cubicBezTo>
                  <a:cubicBezTo>
                    <a:pt x="10274" y="544"/>
                    <a:pt x="10797" y="544"/>
                    <a:pt x="11300" y="523"/>
                  </a:cubicBezTo>
                  <a:cubicBezTo>
                    <a:pt x="11802" y="502"/>
                    <a:pt x="12304" y="502"/>
                    <a:pt x="12785" y="461"/>
                  </a:cubicBezTo>
                  <a:cubicBezTo>
                    <a:pt x="13287" y="440"/>
                    <a:pt x="13810" y="440"/>
                    <a:pt x="14313" y="419"/>
                  </a:cubicBezTo>
                  <a:cubicBezTo>
                    <a:pt x="15338" y="398"/>
                    <a:pt x="16342" y="335"/>
                    <a:pt x="17367" y="335"/>
                  </a:cubicBezTo>
                  <a:cubicBezTo>
                    <a:pt x="17890" y="335"/>
                    <a:pt x="18414" y="335"/>
                    <a:pt x="18937" y="314"/>
                  </a:cubicBezTo>
                  <a:cubicBezTo>
                    <a:pt x="19460" y="314"/>
                    <a:pt x="19983" y="251"/>
                    <a:pt x="20485" y="230"/>
                  </a:cubicBezTo>
                  <a:cubicBezTo>
                    <a:pt x="20987" y="209"/>
                    <a:pt x="21468" y="147"/>
                    <a:pt x="21971" y="126"/>
                  </a:cubicBezTo>
                  <a:cubicBezTo>
                    <a:pt x="22494" y="84"/>
                    <a:pt x="22996" y="42"/>
                    <a:pt x="23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3"/>
            <p:cNvSpPr/>
            <p:nvPr/>
          </p:nvSpPr>
          <p:spPr>
            <a:xfrm>
              <a:off x="3165800" y="3747000"/>
              <a:ext cx="289300" cy="96800"/>
            </a:xfrm>
            <a:custGeom>
              <a:avLst/>
              <a:gdLst/>
              <a:ahLst/>
              <a:cxnLst/>
              <a:rect l="l" t="t" r="r" b="b"/>
              <a:pathLst>
                <a:path w="11572" h="3872" extrusionOk="0">
                  <a:moveTo>
                    <a:pt x="6382" y="1"/>
                  </a:moveTo>
                  <a:cubicBezTo>
                    <a:pt x="6131" y="22"/>
                    <a:pt x="5880" y="22"/>
                    <a:pt x="5650" y="42"/>
                  </a:cubicBezTo>
                  <a:cubicBezTo>
                    <a:pt x="5420" y="42"/>
                    <a:pt x="5211" y="63"/>
                    <a:pt x="4980" y="126"/>
                  </a:cubicBezTo>
                  <a:cubicBezTo>
                    <a:pt x="4729" y="168"/>
                    <a:pt x="4520" y="231"/>
                    <a:pt x="4290" y="314"/>
                  </a:cubicBezTo>
                  <a:cubicBezTo>
                    <a:pt x="4060" y="377"/>
                    <a:pt x="3851" y="461"/>
                    <a:pt x="3641" y="566"/>
                  </a:cubicBezTo>
                  <a:cubicBezTo>
                    <a:pt x="3432" y="670"/>
                    <a:pt x="3202" y="796"/>
                    <a:pt x="2993" y="900"/>
                  </a:cubicBezTo>
                  <a:cubicBezTo>
                    <a:pt x="2574" y="1151"/>
                    <a:pt x="2156" y="1340"/>
                    <a:pt x="1758" y="1633"/>
                  </a:cubicBezTo>
                  <a:cubicBezTo>
                    <a:pt x="1570" y="1800"/>
                    <a:pt x="1382" y="1947"/>
                    <a:pt x="1235" y="2114"/>
                  </a:cubicBezTo>
                  <a:cubicBezTo>
                    <a:pt x="1047" y="2260"/>
                    <a:pt x="900" y="2449"/>
                    <a:pt x="733" y="2637"/>
                  </a:cubicBezTo>
                  <a:cubicBezTo>
                    <a:pt x="607" y="2825"/>
                    <a:pt x="440" y="2993"/>
                    <a:pt x="314" y="3181"/>
                  </a:cubicBezTo>
                  <a:cubicBezTo>
                    <a:pt x="231" y="3286"/>
                    <a:pt x="189" y="3369"/>
                    <a:pt x="126" y="3474"/>
                  </a:cubicBezTo>
                  <a:cubicBezTo>
                    <a:pt x="105" y="3495"/>
                    <a:pt x="84" y="3537"/>
                    <a:pt x="63" y="3599"/>
                  </a:cubicBezTo>
                  <a:cubicBezTo>
                    <a:pt x="42" y="3662"/>
                    <a:pt x="1" y="3704"/>
                    <a:pt x="1" y="3788"/>
                  </a:cubicBezTo>
                  <a:cubicBezTo>
                    <a:pt x="42" y="3830"/>
                    <a:pt x="63" y="3871"/>
                    <a:pt x="84" y="3871"/>
                  </a:cubicBezTo>
                  <a:cubicBezTo>
                    <a:pt x="147" y="3871"/>
                    <a:pt x="168" y="3830"/>
                    <a:pt x="63" y="3788"/>
                  </a:cubicBezTo>
                  <a:cubicBezTo>
                    <a:pt x="84" y="3746"/>
                    <a:pt x="105" y="3746"/>
                    <a:pt x="105" y="3725"/>
                  </a:cubicBezTo>
                  <a:cubicBezTo>
                    <a:pt x="210" y="3599"/>
                    <a:pt x="335" y="3495"/>
                    <a:pt x="482" y="3369"/>
                  </a:cubicBezTo>
                  <a:lnTo>
                    <a:pt x="858" y="2972"/>
                  </a:lnTo>
                  <a:lnTo>
                    <a:pt x="1256" y="2574"/>
                  </a:lnTo>
                  <a:cubicBezTo>
                    <a:pt x="1382" y="2449"/>
                    <a:pt x="1528" y="2344"/>
                    <a:pt x="1654" y="2219"/>
                  </a:cubicBezTo>
                  <a:lnTo>
                    <a:pt x="1674" y="2177"/>
                  </a:lnTo>
                  <a:cubicBezTo>
                    <a:pt x="1842" y="2072"/>
                    <a:pt x="1967" y="1947"/>
                    <a:pt x="2135" y="1842"/>
                  </a:cubicBezTo>
                  <a:lnTo>
                    <a:pt x="2511" y="1612"/>
                  </a:lnTo>
                  <a:cubicBezTo>
                    <a:pt x="2658" y="1528"/>
                    <a:pt x="2783" y="1486"/>
                    <a:pt x="2909" y="1402"/>
                  </a:cubicBezTo>
                  <a:lnTo>
                    <a:pt x="2930" y="1402"/>
                  </a:lnTo>
                  <a:cubicBezTo>
                    <a:pt x="3139" y="1298"/>
                    <a:pt x="3327" y="1193"/>
                    <a:pt x="3516" y="1110"/>
                  </a:cubicBezTo>
                  <a:cubicBezTo>
                    <a:pt x="3704" y="1005"/>
                    <a:pt x="3871" y="963"/>
                    <a:pt x="4060" y="879"/>
                  </a:cubicBezTo>
                  <a:cubicBezTo>
                    <a:pt x="4332" y="775"/>
                    <a:pt x="4583" y="691"/>
                    <a:pt x="4855" y="649"/>
                  </a:cubicBezTo>
                  <a:cubicBezTo>
                    <a:pt x="4980" y="628"/>
                    <a:pt x="5127" y="586"/>
                    <a:pt x="5273" y="566"/>
                  </a:cubicBezTo>
                  <a:cubicBezTo>
                    <a:pt x="5399" y="545"/>
                    <a:pt x="5545" y="524"/>
                    <a:pt x="5692" y="524"/>
                  </a:cubicBezTo>
                  <a:lnTo>
                    <a:pt x="5650" y="524"/>
                  </a:lnTo>
                  <a:cubicBezTo>
                    <a:pt x="5838" y="503"/>
                    <a:pt x="6021" y="492"/>
                    <a:pt x="6204" y="492"/>
                  </a:cubicBezTo>
                  <a:cubicBezTo>
                    <a:pt x="6388" y="492"/>
                    <a:pt x="6571" y="503"/>
                    <a:pt x="6759" y="524"/>
                  </a:cubicBezTo>
                  <a:lnTo>
                    <a:pt x="7303" y="586"/>
                  </a:lnTo>
                  <a:cubicBezTo>
                    <a:pt x="7428" y="628"/>
                    <a:pt x="7575" y="670"/>
                    <a:pt x="7700" y="691"/>
                  </a:cubicBezTo>
                  <a:cubicBezTo>
                    <a:pt x="7826" y="754"/>
                    <a:pt x="7952" y="775"/>
                    <a:pt x="8098" y="817"/>
                  </a:cubicBezTo>
                  <a:lnTo>
                    <a:pt x="8119" y="817"/>
                  </a:lnTo>
                  <a:cubicBezTo>
                    <a:pt x="8433" y="921"/>
                    <a:pt x="8747" y="1068"/>
                    <a:pt x="9061" y="1214"/>
                  </a:cubicBezTo>
                  <a:cubicBezTo>
                    <a:pt x="9249" y="1298"/>
                    <a:pt x="9395" y="1402"/>
                    <a:pt x="9563" y="1507"/>
                  </a:cubicBezTo>
                  <a:lnTo>
                    <a:pt x="9793" y="1675"/>
                  </a:lnTo>
                  <a:cubicBezTo>
                    <a:pt x="9877" y="1737"/>
                    <a:pt x="9939" y="1800"/>
                    <a:pt x="10023" y="1863"/>
                  </a:cubicBezTo>
                  <a:lnTo>
                    <a:pt x="10002" y="1842"/>
                  </a:lnTo>
                  <a:lnTo>
                    <a:pt x="10002" y="1842"/>
                  </a:lnTo>
                  <a:cubicBezTo>
                    <a:pt x="10128" y="1968"/>
                    <a:pt x="10295" y="2114"/>
                    <a:pt x="10441" y="2239"/>
                  </a:cubicBezTo>
                  <a:cubicBezTo>
                    <a:pt x="10609" y="2365"/>
                    <a:pt x="10755" y="2470"/>
                    <a:pt x="10923" y="2574"/>
                  </a:cubicBezTo>
                  <a:cubicBezTo>
                    <a:pt x="10923" y="2595"/>
                    <a:pt x="10944" y="2595"/>
                    <a:pt x="10965" y="2637"/>
                  </a:cubicBezTo>
                  <a:cubicBezTo>
                    <a:pt x="10965" y="2658"/>
                    <a:pt x="10985" y="2658"/>
                    <a:pt x="11027" y="2679"/>
                  </a:cubicBezTo>
                  <a:cubicBezTo>
                    <a:pt x="11132" y="2742"/>
                    <a:pt x="11237" y="2825"/>
                    <a:pt x="11299" y="2867"/>
                  </a:cubicBezTo>
                  <a:cubicBezTo>
                    <a:pt x="11404" y="2930"/>
                    <a:pt x="11488" y="2993"/>
                    <a:pt x="11571" y="3055"/>
                  </a:cubicBezTo>
                  <a:cubicBezTo>
                    <a:pt x="11550" y="3035"/>
                    <a:pt x="11550" y="2993"/>
                    <a:pt x="11550" y="2993"/>
                  </a:cubicBezTo>
                  <a:cubicBezTo>
                    <a:pt x="11467" y="2783"/>
                    <a:pt x="11362" y="2637"/>
                    <a:pt x="11237" y="2449"/>
                  </a:cubicBezTo>
                  <a:cubicBezTo>
                    <a:pt x="11090" y="2260"/>
                    <a:pt x="10944" y="2093"/>
                    <a:pt x="10776" y="1926"/>
                  </a:cubicBezTo>
                  <a:lnTo>
                    <a:pt x="10546" y="1695"/>
                  </a:lnTo>
                  <a:cubicBezTo>
                    <a:pt x="10462" y="1612"/>
                    <a:pt x="10358" y="1528"/>
                    <a:pt x="10295" y="1465"/>
                  </a:cubicBezTo>
                  <a:cubicBezTo>
                    <a:pt x="10128" y="1298"/>
                    <a:pt x="9939" y="1151"/>
                    <a:pt x="9730" y="1005"/>
                  </a:cubicBezTo>
                  <a:cubicBezTo>
                    <a:pt x="9353" y="754"/>
                    <a:pt x="8935" y="566"/>
                    <a:pt x="8475" y="377"/>
                  </a:cubicBezTo>
                  <a:cubicBezTo>
                    <a:pt x="8244" y="273"/>
                    <a:pt x="8035" y="210"/>
                    <a:pt x="7805" y="147"/>
                  </a:cubicBezTo>
                  <a:cubicBezTo>
                    <a:pt x="7575" y="105"/>
                    <a:pt x="7324" y="42"/>
                    <a:pt x="7094" y="22"/>
                  </a:cubicBezTo>
                  <a:cubicBezTo>
                    <a:pt x="6864" y="1"/>
                    <a:pt x="6612" y="1"/>
                    <a:pt x="6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3"/>
            <p:cNvSpPr/>
            <p:nvPr/>
          </p:nvSpPr>
          <p:spPr>
            <a:xfrm>
              <a:off x="3168425" y="3819200"/>
              <a:ext cx="285100" cy="72200"/>
            </a:xfrm>
            <a:custGeom>
              <a:avLst/>
              <a:gdLst/>
              <a:ahLst/>
              <a:cxnLst/>
              <a:rect l="l" t="t" r="r" b="b"/>
              <a:pathLst>
                <a:path w="11404" h="2888" extrusionOk="0">
                  <a:moveTo>
                    <a:pt x="10002" y="1130"/>
                  </a:moveTo>
                  <a:cubicBezTo>
                    <a:pt x="10002" y="1130"/>
                    <a:pt x="9989" y="1130"/>
                    <a:pt x="9983" y="1140"/>
                  </a:cubicBezTo>
                  <a:lnTo>
                    <a:pt x="9983" y="1140"/>
                  </a:lnTo>
                  <a:cubicBezTo>
                    <a:pt x="9989" y="1137"/>
                    <a:pt x="9996" y="1133"/>
                    <a:pt x="10002" y="1130"/>
                  </a:cubicBezTo>
                  <a:close/>
                  <a:moveTo>
                    <a:pt x="11404" y="0"/>
                  </a:moveTo>
                  <a:lnTo>
                    <a:pt x="11404" y="0"/>
                  </a:lnTo>
                  <a:cubicBezTo>
                    <a:pt x="11278" y="105"/>
                    <a:pt x="11152" y="251"/>
                    <a:pt x="11027" y="356"/>
                  </a:cubicBezTo>
                  <a:lnTo>
                    <a:pt x="10985" y="377"/>
                  </a:lnTo>
                  <a:cubicBezTo>
                    <a:pt x="10671" y="670"/>
                    <a:pt x="10336" y="921"/>
                    <a:pt x="9981" y="1151"/>
                  </a:cubicBezTo>
                  <a:cubicBezTo>
                    <a:pt x="9981" y="1146"/>
                    <a:pt x="9982" y="1143"/>
                    <a:pt x="9983" y="1140"/>
                  </a:cubicBezTo>
                  <a:lnTo>
                    <a:pt x="9983" y="1140"/>
                  </a:lnTo>
                  <a:cubicBezTo>
                    <a:pt x="9758" y="1264"/>
                    <a:pt x="9514" y="1426"/>
                    <a:pt x="9290" y="1548"/>
                  </a:cubicBezTo>
                  <a:cubicBezTo>
                    <a:pt x="9039" y="1674"/>
                    <a:pt x="8746" y="1779"/>
                    <a:pt x="8474" y="1883"/>
                  </a:cubicBezTo>
                  <a:cubicBezTo>
                    <a:pt x="8223" y="1967"/>
                    <a:pt x="7951" y="2051"/>
                    <a:pt x="7679" y="2092"/>
                  </a:cubicBezTo>
                  <a:cubicBezTo>
                    <a:pt x="7386" y="2155"/>
                    <a:pt x="7093" y="2176"/>
                    <a:pt x="6800" y="2239"/>
                  </a:cubicBezTo>
                  <a:cubicBezTo>
                    <a:pt x="6528" y="2281"/>
                    <a:pt x="6215" y="2302"/>
                    <a:pt x="5922" y="2344"/>
                  </a:cubicBezTo>
                  <a:lnTo>
                    <a:pt x="5943" y="2344"/>
                  </a:lnTo>
                  <a:cubicBezTo>
                    <a:pt x="5733" y="2364"/>
                    <a:pt x="5524" y="2364"/>
                    <a:pt x="5315" y="2364"/>
                  </a:cubicBezTo>
                  <a:cubicBezTo>
                    <a:pt x="5106" y="2364"/>
                    <a:pt x="4917" y="2344"/>
                    <a:pt x="4708" y="2344"/>
                  </a:cubicBezTo>
                  <a:cubicBezTo>
                    <a:pt x="4331" y="2302"/>
                    <a:pt x="3913" y="2260"/>
                    <a:pt x="3515" y="2176"/>
                  </a:cubicBezTo>
                  <a:cubicBezTo>
                    <a:pt x="2971" y="2072"/>
                    <a:pt x="2469" y="1925"/>
                    <a:pt x="1946" y="1737"/>
                  </a:cubicBezTo>
                  <a:lnTo>
                    <a:pt x="1967" y="1737"/>
                  </a:lnTo>
                  <a:cubicBezTo>
                    <a:pt x="1569" y="1611"/>
                    <a:pt x="1214" y="1444"/>
                    <a:pt x="837" y="1297"/>
                  </a:cubicBezTo>
                  <a:cubicBezTo>
                    <a:pt x="733" y="1235"/>
                    <a:pt x="670" y="1214"/>
                    <a:pt x="565" y="1151"/>
                  </a:cubicBezTo>
                  <a:cubicBezTo>
                    <a:pt x="502" y="1151"/>
                    <a:pt x="481" y="1130"/>
                    <a:pt x="419" y="1109"/>
                  </a:cubicBezTo>
                  <a:cubicBezTo>
                    <a:pt x="398" y="1067"/>
                    <a:pt x="356" y="1046"/>
                    <a:pt x="293" y="1046"/>
                  </a:cubicBezTo>
                  <a:cubicBezTo>
                    <a:pt x="251" y="1046"/>
                    <a:pt x="209" y="1025"/>
                    <a:pt x="168" y="1025"/>
                  </a:cubicBezTo>
                  <a:lnTo>
                    <a:pt x="42" y="1025"/>
                  </a:lnTo>
                  <a:cubicBezTo>
                    <a:pt x="42" y="1025"/>
                    <a:pt x="0" y="1025"/>
                    <a:pt x="0" y="1046"/>
                  </a:cubicBezTo>
                  <a:cubicBezTo>
                    <a:pt x="63" y="1109"/>
                    <a:pt x="84" y="1172"/>
                    <a:pt x="147" y="1235"/>
                  </a:cubicBezTo>
                  <a:cubicBezTo>
                    <a:pt x="189" y="1318"/>
                    <a:pt x="251" y="1360"/>
                    <a:pt x="314" y="1423"/>
                  </a:cubicBezTo>
                  <a:cubicBezTo>
                    <a:pt x="481" y="1527"/>
                    <a:pt x="607" y="1632"/>
                    <a:pt x="774" y="1716"/>
                  </a:cubicBezTo>
                  <a:cubicBezTo>
                    <a:pt x="1088" y="1883"/>
                    <a:pt x="1402" y="2051"/>
                    <a:pt x="1737" y="2176"/>
                  </a:cubicBezTo>
                  <a:cubicBezTo>
                    <a:pt x="2176" y="2364"/>
                    <a:pt x="2616" y="2511"/>
                    <a:pt x="3097" y="2616"/>
                  </a:cubicBezTo>
                  <a:cubicBezTo>
                    <a:pt x="3557" y="2720"/>
                    <a:pt x="4038" y="2804"/>
                    <a:pt x="4499" y="2825"/>
                  </a:cubicBezTo>
                  <a:lnTo>
                    <a:pt x="4603" y="2825"/>
                  </a:lnTo>
                  <a:cubicBezTo>
                    <a:pt x="4687" y="2867"/>
                    <a:pt x="4792" y="2867"/>
                    <a:pt x="4875" y="2867"/>
                  </a:cubicBezTo>
                  <a:lnTo>
                    <a:pt x="5398" y="2867"/>
                  </a:lnTo>
                  <a:cubicBezTo>
                    <a:pt x="5582" y="2867"/>
                    <a:pt x="5726" y="2867"/>
                    <a:pt x="5985" y="2886"/>
                  </a:cubicBezTo>
                  <a:lnTo>
                    <a:pt x="5985" y="2886"/>
                  </a:lnTo>
                  <a:cubicBezTo>
                    <a:pt x="6271" y="2865"/>
                    <a:pt x="6556" y="2824"/>
                    <a:pt x="6842" y="2783"/>
                  </a:cubicBezTo>
                  <a:cubicBezTo>
                    <a:pt x="7303" y="2699"/>
                    <a:pt x="7784" y="2616"/>
                    <a:pt x="8244" y="2490"/>
                  </a:cubicBezTo>
                  <a:cubicBezTo>
                    <a:pt x="8725" y="2344"/>
                    <a:pt x="9165" y="2176"/>
                    <a:pt x="9583" y="1946"/>
                  </a:cubicBezTo>
                  <a:cubicBezTo>
                    <a:pt x="9772" y="1841"/>
                    <a:pt x="9981" y="1716"/>
                    <a:pt x="10148" y="1569"/>
                  </a:cubicBezTo>
                  <a:cubicBezTo>
                    <a:pt x="10336" y="1444"/>
                    <a:pt x="10525" y="1318"/>
                    <a:pt x="10713" y="1151"/>
                  </a:cubicBezTo>
                  <a:cubicBezTo>
                    <a:pt x="10880" y="1004"/>
                    <a:pt x="11027" y="816"/>
                    <a:pt x="11152" y="607"/>
                  </a:cubicBezTo>
                  <a:cubicBezTo>
                    <a:pt x="11278" y="419"/>
                    <a:pt x="11362" y="209"/>
                    <a:pt x="11404" y="0"/>
                  </a:cubicBezTo>
                  <a:close/>
                  <a:moveTo>
                    <a:pt x="5985" y="2886"/>
                  </a:moveTo>
                  <a:lnTo>
                    <a:pt x="5985" y="2886"/>
                  </a:lnTo>
                  <a:cubicBezTo>
                    <a:pt x="5978" y="2887"/>
                    <a:pt x="5971" y="2887"/>
                    <a:pt x="5963" y="2888"/>
                  </a:cubicBezTo>
                  <a:lnTo>
                    <a:pt x="6005" y="2888"/>
                  </a:lnTo>
                  <a:cubicBezTo>
                    <a:pt x="5998" y="2887"/>
                    <a:pt x="5991" y="2886"/>
                    <a:pt x="5985" y="28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3"/>
            <p:cNvSpPr/>
            <p:nvPr/>
          </p:nvSpPr>
          <p:spPr>
            <a:xfrm>
              <a:off x="3184100" y="3719800"/>
              <a:ext cx="262625" cy="73775"/>
            </a:xfrm>
            <a:custGeom>
              <a:avLst/>
              <a:gdLst/>
              <a:ahLst/>
              <a:cxnLst/>
              <a:rect l="l" t="t" r="r" b="b"/>
              <a:pathLst>
                <a:path w="10505" h="2951" extrusionOk="0">
                  <a:moveTo>
                    <a:pt x="5608" y="1"/>
                  </a:moveTo>
                  <a:cubicBezTo>
                    <a:pt x="5504" y="22"/>
                    <a:pt x="5378" y="22"/>
                    <a:pt x="5274" y="22"/>
                  </a:cubicBezTo>
                  <a:cubicBezTo>
                    <a:pt x="5002" y="22"/>
                    <a:pt x="4771" y="63"/>
                    <a:pt x="4541" y="84"/>
                  </a:cubicBezTo>
                  <a:cubicBezTo>
                    <a:pt x="4060" y="147"/>
                    <a:pt x="3600" y="252"/>
                    <a:pt x="3139" y="398"/>
                  </a:cubicBezTo>
                  <a:cubicBezTo>
                    <a:pt x="3014" y="461"/>
                    <a:pt x="2909" y="482"/>
                    <a:pt x="2805" y="524"/>
                  </a:cubicBezTo>
                  <a:lnTo>
                    <a:pt x="2491" y="691"/>
                  </a:lnTo>
                  <a:cubicBezTo>
                    <a:pt x="2282" y="796"/>
                    <a:pt x="2072" y="900"/>
                    <a:pt x="1884" y="1026"/>
                  </a:cubicBezTo>
                  <a:cubicBezTo>
                    <a:pt x="1675" y="1151"/>
                    <a:pt x="1466" y="1298"/>
                    <a:pt x="1298" y="1444"/>
                  </a:cubicBezTo>
                  <a:cubicBezTo>
                    <a:pt x="1110" y="1570"/>
                    <a:pt x="922" y="1758"/>
                    <a:pt x="775" y="1905"/>
                  </a:cubicBezTo>
                  <a:cubicBezTo>
                    <a:pt x="608" y="2072"/>
                    <a:pt x="461" y="2260"/>
                    <a:pt x="294" y="2428"/>
                  </a:cubicBezTo>
                  <a:cubicBezTo>
                    <a:pt x="210" y="2511"/>
                    <a:pt x="126" y="2616"/>
                    <a:pt x="85" y="2721"/>
                  </a:cubicBezTo>
                  <a:cubicBezTo>
                    <a:pt x="85" y="2783"/>
                    <a:pt x="64" y="2825"/>
                    <a:pt x="43" y="2888"/>
                  </a:cubicBezTo>
                  <a:lnTo>
                    <a:pt x="64" y="2846"/>
                  </a:lnTo>
                  <a:cubicBezTo>
                    <a:pt x="126" y="2783"/>
                    <a:pt x="210" y="2721"/>
                    <a:pt x="294" y="2679"/>
                  </a:cubicBezTo>
                  <a:cubicBezTo>
                    <a:pt x="378" y="2595"/>
                    <a:pt x="440" y="2532"/>
                    <a:pt x="524" y="2470"/>
                  </a:cubicBezTo>
                  <a:cubicBezTo>
                    <a:pt x="691" y="2323"/>
                    <a:pt x="817" y="2198"/>
                    <a:pt x="963" y="2072"/>
                  </a:cubicBezTo>
                  <a:cubicBezTo>
                    <a:pt x="1068" y="1988"/>
                    <a:pt x="1173" y="1884"/>
                    <a:pt x="1277" y="1800"/>
                  </a:cubicBezTo>
                  <a:cubicBezTo>
                    <a:pt x="1424" y="1737"/>
                    <a:pt x="1528" y="1633"/>
                    <a:pt x="1654" y="1549"/>
                  </a:cubicBezTo>
                  <a:lnTo>
                    <a:pt x="1633" y="1549"/>
                  </a:lnTo>
                  <a:cubicBezTo>
                    <a:pt x="1947" y="1340"/>
                    <a:pt x="2261" y="1151"/>
                    <a:pt x="2595" y="963"/>
                  </a:cubicBezTo>
                  <a:cubicBezTo>
                    <a:pt x="2784" y="900"/>
                    <a:pt x="2930" y="817"/>
                    <a:pt x="3119" y="754"/>
                  </a:cubicBezTo>
                  <a:cubicBezTo>
                    <a:pt x="3244" y="712"/>
                    <a:pt x="3370" y="649"/>
                    <a:pt x="3516" y="628"/>
                  </a:cubicBezTo>
                  <a:cubicBezTo>
                    <a:pt x="3663" y="586"/>
                    <a:pt x="3788" y="545"/>
                    <a:pt x="3955" y="524"/>
                  </a:cubicBezTo>
                  <a:cubicBezTo>
                    <a:pt x="4081" y="503"/>
                    <a:pt x="4248" y="482"/>
                    <a:pt x="4374" y="440"/>
                  </a:cubicBezTo>
                  <a:cubicBezTo>
                    <a:pt x="4499" y="440"/>
                    <a:pt x="4625" y="419"/>
                    <a:pt x="4771" y="419"/>
                  </a:cubicBezTo>
                  <a:lnTo>
                    <a:pt x="4792" y="419"/>
                  </a:lnTo>
                  <a:cubicBezTo>
                    <a:pt x="5002" y="398"/>
                    <a:pt x="5190" y="398"/>
                    <a:pt x="5357" y="398"/>
                  </a:cubicBezTo>
                  <a:lnTo>
                    <a:pt x="5922" y="398"/>
                  </a:lnTo>
                  <a:cubicBezTo>
                    <a:pt x="6027" y="398"/>
                    <a:pt x="6132" y="398"/>
                    <a:pt x="6215" y="419"/>
                  </a:cubicBezTo>
                  <a:cubicBezTo>
                    <a:pt x="6278" y="440"/>
                    <a:pt x="6383" y="440"/>
                    <a:pt x="6466" y="482"/>
                  </a:cubicBezTo>
                  <a:cubicBezTo>
                    <a:pt x="6780" y="545"/>
                    <a:pt x="7073" y="628"/>
                    <a:pt x="7387" y="733"/>
                  </a:cubicBezTo>
                  <a:cubicBezTo>
                    <a:pt x="7826" y="900"/>
                    <a:pt x="8266" y="1068"/>
                    <a:pt x="8684" y="1277"/>
                  </a:cubicBezTo>
                  <a:cubicBezTo>
                    <a:pt x="8726" y="1319"/>
                    <a:pt x="8747" y="1319"/>
                    <a:pt x="8768" y="1340"/>
                  </a:cubicBezTo>
                  <a:cubicBezTo>
                    <a:pt x="8873" y="1382"/>
                    <a:pt x="8956" y="1444"/>
                    <a:pt x="9061" y="1486"/>
                  </a:cubicBezTo>
                  <a:cubicBezTo>
                    <a:pt x="9165" y="1549"/>
                    <a:pt x="9249" y="1633"/>
                    <a:pt x="9354" y="1674"/>
                  </a:cubicBezTo>
                  <a:cubicBezTo>
                    <a:pt x="9730" y="1946"/>
                    <a:pt x="10107" y="2218"/>
                    <a:pt x="10505" y="2470"/>
                  </a:cubicBezTo>
                  <a:cubicBezTo>
                    <a:pt x="10233" y="2218"/>
                    <a:pt x="10023" y="1967"/>
                    <a:pt x="9793" y="1695"/>
                  </a:cubicBezTo>
                  <a:cubicBezTo>
                    <a:pt x="9626" y="1549"/>
                    <a:pt x="9458" y="1361"/>
                    <a:pt x="9270" y="1214"/>
                  </a:cubicBezTo>
                  <a:cubicBezTo>
                    <a:pt x="9061" y="1047"/>
                    <a:pt x="8873" y="921"/>
                    <a:pt x="8642" y="817"/>
                  </a:cubicBezTo>
                  <a:cubicBezTo>
                    <a:pt x="8433" y="712"/>
                    <a:pt x="8203" y="607"/>
                    <a:pt x="7994" y="524"/>
                  </a:cubicBezTo>
                  <a:cubicBezTo>
                    <a:pt x="7784" y="440"/>
                    <a:pt x="7575" y="377"/>
                    <a:pt x="7324" y="294"/>
                  </a:cubicBezTo>
                  <a:cubicBezTo>
                    <a:pt x="7115" y="210"/>
                    <a:pt x="6885" y="168"/>
                    <a:pt x="6676" y="105"/>
                  </a:cubicBezTo>
                  <a:cubicBezTo>
                    <a:pt x="6571" y="84"/>
                    <a:pt x="6445" y="63"/>
                    <a:pt x="6320" y="22"/>
                  </a:cubicBezTo>
                  <a:cubicBezTo>
                    <a:pt x="6173" y="22"/>
                    <a:pt x="6069" y="1"/>
                    <a:pt x="5943" y="1"/>
                  </a:cubicBezTo>
                  <a:close/>
                  <a:moveTo>
                    <a:pt x="43" y="2888"/>
                  </a:moveTo>
                  <a:cubicBezTo>
                    <a:pt x="1" y="2909"/>
                    <a:pt x="1" y="2930"/>
                    <a:pt x="43" y="2951"/>
                  </a:cubicBezTo>
                  <a:cubicBezTo>
                    <a:pt x="85" y="2951"/>
                    <a:pt x="85" y="2951"/>
                    <a:pt x="43" y="28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3"/>
            <p:cNvSpPr/>
            <p:nvPr/>
          </p:nvSpPr>
          <p:spPr>
            <a:xfrm>
              <a:off x="3227525" y="3762175"/>
              <a:ext cx="159575" cy="119275"/>
            </a:xfrm>
            <a:custGeom>
              <a:avLst/>
              <a:gdLst/>
              <a:ahLst/>
              <a:cxnLst/>
              <a:rect l="l" t="t" r="r" b="b"/>
              <a:pathLst>
                <a:path w="6383" h="4771" extrusionOk="0">
                  <a:moveTo>
                    <a:pt x="817" y="670"/>
                  </a:moveTo>
                  <a:cubicBezTo>
                    <a:pt x="810" y="670"/>
                    <a:pt x="804" y="670"/>
                    <a:pt x="799" y="671"/>
                  </a:cubicBezTo>
                  <a:lnTo>
                    <a:pt x="799" y="671"/>
                  </a:lnTo>
                  <a:cubicBezTo>
                    <a:pt x="821" y="670"/>
                    <a:pt x="841" y="670"/>
                    <a:pt x="858" y="670"/>
                  </a:cubicBezTo>
                  <a:close/>
                  <a:moveTo>
                    <a:pt x="5252" y="0"/>
                  </a:moveTo>
                  <a:lnTo>
                    <a:pt x="5252" y="0"/>
                  </a:lnTo>
                  <a:cubicBezTo>
                    <a:pt x="5294" y="63"/>
                    <a:pt x="5336" y="147"/>
                    <a:pt x="5357" y="189"/>
                  </a:cubicBezTo>
                  <a:cubicBezTo>
                    <a:pt x="5399" y="356"/>
                    <a:pt x="5483" y="503"/>
                    <a:pt x="5545" y="670"/>
                  </a:cubicBezTo>
                  <a:cubicBezTo>
                    <a:pt x="5587" y="816"/>
                    <a:pt x="5671" y="984"/>
                    <a:pt x="5713" y="1130"/>
                  </a:cubicBezTo>
                  <a:lnTo>
                    <a:pt x="5713" y="1151"/>
                  </a:lnTo>
                  <a:cubicBezTo>
                    <a:pt x="5755" y="1193"/>
                    <a:pt x="5755" y="1193"/>
                    <a:pt x="5755" y="1214"/>
                  </a:cubicBezTo>
                  <a:cubicBezTo>
                    <a:pt x="5775" y="1319"/>
                    <a:pt x="5817" y="1423"/>
                    <a:pt x="5859" y="1528"/>
                  </a:cubicBezTo>
                  <a:cubicBezTo>
                    <a:pt x="5880" y="1612"/>
                    <a:pt x="5901" y="1716"/>
                    <a:pt x="5922" y="1821"/>
                  </a:cubicBezTo>
                  <a:cubicBezTo>
                    <a:pt x="5922" y="1884"/>
                    <a:pt x="5964" y="1988"/>
                    <a:pt x="5964" y="2072"/>
                  </a:cubicBezTo>
                  <a:lnTo>
                    <a:pt x="5964" y="2281"/>
                  </a:lnTo>
                  <a:cubicBezTo>
                    <a:pt x="5964" y="2365"/>
                    <a:pt x="5964" y="2448"/>
                    <a:pt x="5922" y="2511"/>
                  </a:cubicBezTo>
                  <a:cubicBezTo>
                    <a:pt x="5922" y="2595"/>
                    <a:pt x="5901" y="2679"/>
                    <a:pt x="5880" y="2762"/>
                  </a:cubicBezTo>
                  <a:lnTo>
                    <a:pt x="5796" y="2909"/>
                  </a:lnTo>
                  <a:cubicBezTo>
                    <a:pt x="5796" y="2930"/>
                    <a:pt x="5775" y="2992"/>
                    <a:pt x="5755" y="3013"/>
                  </a:cubicBezTo>
                  <a:cubicBezTo>
                    <a:pt x="5692" y="3097"/>
                    <a:pt x="5671" y="3139"/>
                    <a:pt x="5608" y="3202"/>
                  </a:cubicBezTo>
                  <a:cubicBezTo>
                    <a:pt x="5483" y="3327"/>
                    <a:pt x="5357" y="3432"/>
                    <a:pt x="5231" y="3557"/>
                  </a:cubicBezTo>
                  <a:cubicBezTo>
                    <a:pt x="5148" y="3620"/>
                    <a:pt x="5064" y="3704"/>
                    <a:pt x="4980" y="3746"/>
                  </a:cubicBezTo>
                  <a:cubicBezTo>
                    <a:pt x="4918" y="3808"/>
                    <a:pt x="4834" y="3829"/>
                    <a:pt x="4750" y="3871"/>
                  </a:cubicBezTo>
                  <a:cubicBezTo>
                    <a:pt x="4541" y="3976"/>
                    <a:pt x="4332" y="4060"/>
                    <a:pt x="4123" y="4143"/>
                  </a:cubicBezTo>
                  <a:cubicBezTo>
                    <a:pt x="3976" y="4185"/>
                    <a:pt x="3851" y="4248"/>
                    <a:pt x="3683" y="4269"/>
                  </a:cubicBezTo>
                  <a:lnTo>
                    <a:pt x="3704" y="4269"/>
                  </a:lnTo>
                  <a:cubicBezTo>
                    <a:pt x="3641" y="4290"/>
                    <a:pt x="3558" y="4332"/>
                    <a:pt x="3474" y="4332"/>
                  </a:cubicBezTo>
                  <a:cubicBezTo>
                    <a:pt x="3390" y="4353"/>
                    <a:pt x="3348" y="4353"/>
                    <a:pt x="3265" y="4353"/>
                  </a:cubicBezTo>
                  <a:lnTo>
                    <a:pt x="3014" y="4353"/>
                  </a:lnTo>
                  <a:cubicBezTo>
                    <a:pt x="2951" y="4353"/>
                    <a:pt x="2867" y="4332"/>
                    <a:pt x="2825" y="4332"/>
                  </a:cubicBezTo>
                  <a:cubicBezTo>
                    <a:pt x="2742" y="4332"/>
                    <a:pt x="2700" y="4290"/>
                    <a:pt x="2616" y="4290"/>
                  </a:cubicBezTo>
                  <a:cubicBezTo>
                    <a:pt x="2532" y="4269"/>
                    <a:pt x="2428" y="4248"/>
                    <a:pt x="2323" y="4227"/>
                  </a:cubicBezTo>
                  <a:cubicBezTo>
                    <a:pt x="2218" y="4185"/>
                    <a:pt x="2114" y="4143"/>
                    <a:pt x="2009" y="4122"/>
                  </a:cubicBezTo>
                  <a:lnTo>
                    <a:pt x="1988" y="4122"/>
                  </a:lnTo>
                  <a:cubicBezTo>
                    <a:pt x="1821" y="4060"/>
                    <a:pt x="1695" y="4018"/>
                    <a:pt x="1528" y="3934"/>
                  </a:cubicBezTo>
                  <a:lnTo>
                    <a:pt x="1570" y="3934"/>
                  </a:lnTo>
                  <a:cubicBezTo>
                    <a:pt x="1486" y="3913"/>
                    <a:pt x="1444" y="3871"/>
                    <a:pt x="1361" y="3829"/>
                  </a:cubicBezTo>
                  <a:cubicBezTo>
                    <a:pt x="1298" y="3767"/>
                    <a:pt x="1235" y="3746"/>
                    <a:pt x="1172" y="3704"/>
                  </a:cubicBezTo>
                  <a:cubicBezTo>
                    <a:pt x="1130" y="3641"/>
                    <a:pt x="1047" y="3599"/>
                    <a:pt x="984" y="3536"/>
                  </a:cubicBezTo>
                  <a:lnTo>
                    <a:pt x="838" y="3390"/>
                  </a:lnTo>
                  <a:cubicBezTo>
                    <a:pt x="817" y="3327"/>
                    <a:pt x="754" y="3306"/>
                    <a:pt x="733" y="3244"/>
                  </a:cubicBezTo>
                  <a:cubicBezTo>
                    <a:pt x="712" y="3202"/>
                    <a:pt x="670" y="3181"/>
                    <a:pt x="649" y="3118"/>
                  </a:cubicBezTo>
                  <a:cubicBezTo>
                    <a:pt x="628" y="3076"/>
                    <a:pt x="565" y="2992"/>
                    <a:pt x="545" y="2930"/>
                  </a:cubicBezTo>
                  <a:cubicBezTo>
                    <a:pt x="524" y="2867"/>
                    <a:pt x="503" y="2804"/>
                    <a:pt x="461" y="2720"/>
                  </a:cubicBezTo>
                  <a:cubicBezTo>
                    <a:pt x="440" y="2616"/>
                    <a:pt x="419" y="2553"/>
                    <a:pt x="398" y="2448"/>
                  </a:cubicBezTo>
                  <a:cubicBezTo>
                    <a:pt x="398" y="2344"/>
                    <a:pt x="356" y="2260"/>
                    <a:pt x="356" y="2156"/>
                  </a:cubicBezTo>
                  <a:lnTo>
                    <a:pt x="356" y="1737"/>
                  </a:lnTo>
                  <a:cubicBezTo>
                    <a:pt x="356" y="1653"/>
                    <a:pt x="356" y="1549"/>
                    <a:pt x="398" y="1444"/>
                  </a:cubicBezTo>
                  <a:cubicBezTo>
                    <a:pt x="419" y="1423"/>
                    <a:pt x="419" y="1360"/>
                    <a:pt x="419" y="1340"/>
                  </a:cubicBezTo>
                  <a:lnTo>
                    <a:pt x="419" y="1360"/>
                  </a:lnTo>
                  <a:cubicBezTo>
                    <a:pt x="440" y="1319"/>
                    <a:pt x="440" y="1298"/>
                    <a:pt x="440" y="1256"/>
                  </a:cubicBezTo>
                  <a:lnTo>
                    <a:pt x="524" y="1026"/>
                  </a:lnTo>
                  <a:cubicBezTo>
                    <a:pt x="545" y="984"/>
                    <a:pt x="545" y="942"/>
                    <a:pt x="565" y="921"/>
                  </a:cubicBezTo>
                  <a:cubicBezTo>
                    <a:pt x="607" y="900"/>
                    <a:pt x="607" y="879"/>
                    <a:pt x="628" y="837"/>
                  </a:cubicBezTo>
                  <a:cubicBezTo>
                    <a:pt x="628" y="816"/>
                    <a:pt x="649" y="795"/>
                    <a:pt x="670" y="775"/>
                  </a:cubicBezTo>
                  <a:lnTo>
                    <a:pt x="712" y="733"/>
                  </a:lnTo>
                  <a:lnTo>
                    <a:pt x="754" y="691"/>
                  </a:lnTo>
                  <a:cubicBezTo>
                    <a:pt x="771" y="691"/>
                    <a:pt x="774" y="676"/>
                    <a:pt x="799" y="671"/>
                  </a:cubicBezTo>
                  <a:lnTo>
                    <a:pt x="799" y="671"/>
                  </a:lnTo>
                  <a:cubicBezTo>
                    <a:pt x="769" y="673"/>
                    <a:pt x="737" y="679"/>
                    <a:pt x="712" y="691"/>
                  </a:cubicBezTo>
                  <a:cubicBezTo>
                    <a:pt x="628" y="712"/>
                    <a:pt x="545" y="775"/>
                    <a:pt x="461" y="816"/>
                  </a:cubicBezTo>
                  <a:cubicBezTo>
                    <a:pt x="314" y="942"/>
                    <a:pt x="210" y="1130"/>
                    <a:pt x="126" y="1340"/>
                  </a:cubicBezTo>
                  <a:cubicBezTo>
                    <a:pt x="42" y="1507"/>
                    <a:pt x="21" y="1674"/>
                    <a:pt x="21" y="1863"/>
                  </a:cubicBezTo>
                  <a:cubicBezTo>
                    <a:pt x="1" y="2051"/>
                    <a:pt x="1" y="2239"/>
                    <a:pt x="21" y="2407"/>
                  </a:cubicBezTo>
                  <a:cubicBezTo>
                    <a:pt x="42" y="2679"/>
                    <a:pt x="126" y="2909"/>
                    <a:pt x="231" y="3118"/>
                  </a:cubicBezTo>
                  <a:cubicBezTo>
                    <a:pt x="293" y="3223"/>
                    <a:pt x="335" y="3327"/>
                    <a:pt x="419" y="3432"/>
                  </a:cubicBezTo>
                  <a:cubicBezTo>
                    <a:pt x="440" y="3495"/>
                    <a:pt x="503" y="3516"/>
                    <a:pt x="524" y="3578"/>
                  </a:cubicBezTo>
                  <a:cubicBezTo>
                    <a:pt x="565" y="3620"/>
                    <a:pt x="607" y="3683"/>
                    <a:pt x="649" y="3725"/>
                  </a:cubicBezTo>
                  <a:cubicBezTo>
                    <a:pt x="733" y="3808"/>
                    <a:pt x="817" y="3892"/>
                    <a:pt x="921" y="3955"/>
                  </a:cubicBezTo>
                  <a:cubicBezTo>
                    <a:pt x="1026" y="4039"/>
                    <a:pt x="1130" y="4122"/>
                    <a:pt x="1235" y="4164"/>
                  </a:cubicBezTo>
                  <a:cubicBezTo>
                    <a:pt x="1444" y="4269"/>
                    <a:pt x="1654" y="4373"/>
                    <a:pt x="1863" y="4457"/>
                  </a:cubicBezTo>
                  <a:cubicBezTo>
                    <a:pt x="2093" y="4541"/>
                    <a:pt x="2323" y="4604"/>
                    <a:pt x="2553" y="4666"/>
                  </a:cubicBezTo>
                  <a:cubicBezTo>
                    <a:pt x="2762" y="4729"/>
                    <a:pt x="2972" y="4750"/>
                    <a:pt x="3097" y="4771"/>
                  </a:cubicBezTo>
                  <a:lnTo>
                    <a:pt x="3181" y="4771"/>
                  </a:lnTo>
                  <a:cubicBezTo>
                    <a:pt x="3306" y="4771"/>
                    <a:pt x="3411" y="4771"/>
                    <a:pt x="3558" y="4750"/>
                  </a:cubicBezTo>
                  <a:cubicBezTo>
                    <a:pt x="3683" y="4708"/>
                    <a:pt x="3788" y="4687"/>
                    <a:pt x="3913" y="4666"/>
                  </a:cubicBezTo>
                  <a:cubicBezTo>
                    <a:pt x="4143" y="4604"/>
                    <a:pt x="4353" y="4541"/>
                    <a:pt x="4562" y="4436"/>
                  </a:cubicBezTo>
                  <a:cubicBezTo>
                    <a:pt x="4708" y="4373"/>
                    <a:pt x="4813" y="4332"/>
                    <a:pt x="4918" y="4269"/>
                  </a:cubicBezTo>
                  <a:cubicBezTo>
                    <a:pt x="5022" y="4227"/>
                    <a:pt x="5127" y="4164"/>
                    <a:pt x="5231" y="4081"/>
                  </a:cubicBezTo>
                  <a:cubicBezTo>
                    <a:pt x="5294" y="4018"/>
                    <a:pt x="5399" y="3934"/>
                    <a:pt x="5483" y="3850"/>
                  </a:cubicBezTo>
                  <a:lnTo>
                    <a:pt x="5713" y="3620"/>
                  </a:lnTo>
                  <a:cubicBezTo>
                    <a:pt x="5880" y="3432"/>
                    <a:pt x="6027" y="3244"/>
                    <a:pt x="6131" y="3034"/>
                  </a:cubicBezTo>
                  <a:cubicBezTo>
                    <a:pt x="6194" y="2930"/>
                    <a:pt x="6236" y="2825"/>
                    <a:pt x="6278" y="2720"/>
                  </a:cubicBezTo>
                  <a:cubicBezTo>
                    <a:pt x="6299" y="2595"/>
                    <a:pt x="6319" y="2490"/>
                    <a:pt x="6340" y="2386"/>
                  </a:cubicBezTo>
                  <a:cubicBezTo>
                    <a:pt x="6382" y="2260"/>
                    <a:pt x="6382" y="2156"/>
                    <a:pt x="6382" y="2051"/>
                  </a:cubicBezTo>
                  <a:cubicBezTo>
                    <a:pt x="6382" y="1925"/>
                    <a:pt x="6340" y="1779"/>
                    <a:pt x="6319" y="1674"/>
                  </a:cubicBezTo>
                  <a:cubicBezTo>
                    <a:pt x="6278" y="1465"/>
                    <a:pt x="6215" y="1256"/>
                    <a:pt x="6110" y="1047"/>
                  </a:cubicBezTo>
                  <a:cubicBezTo>
                    <a:pt x="6006" y="816"/>
                    <a:pt x="5880" y="628"/>
                    <a:pt x="5713" y="461"/>
                  </a:cubicBezTo>
                  <a:cubicBezTo>
                    <a:pt x="5587" y="272"/>
                    <a:pt x="5441" y="105"/>
                    <a:pt x="5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3"/>
            <p:cNvSpPr/>
            <p:nvPr/>
          </p:nvSpPr>
          <p:spPr>
            <a:xfrm>
              <a:off x="3257350" y="3755375"/>
              <a:ext cx="106200" cy="88475"/>
            </a:xfrm>
            <a:custGeom>
              <a:avLst/>
              <a:gdLst/>
              <a:ahLst/>
              <a:cxnLst/>
              <a:rect l="l" t="t" r="r" b="b"/>
              <a:pathLst>
                <a:path w="4248" h="3539" extrusionOk="0">
                  <a:moveTo>
                    <a:pt x="2699" y="0"/>
                  </a:moveTo>
                  <a:cubicBezTo>
                    <a:pt x="2762" y="42"/>
                    <a:pt x="2804" y="63"/>
                    <a:pt x="2867" y="105"/>
                  </a:cubicBezTo>
                  <a:cubicBezTo>
                    <a:pt x="2909" y="126"/>
                    <a:pt x="2930" y="168"/>
                    <a:pt x="2992" y="210"/>
                  </a:cubicBezTo>
                  <a:cubicBezTo>
                    <a:pt x="2992" y="231"/>
                    <a:pt x="3013" y="231"/>
                    <a:pt x="3034" y="251"/>
                  </a:cubicBezTo>
                  <a:lnTo>
                    <a:pt x="3348" y="565"/>
                  </a:lnTo>
                  <a:lnTo>
                    <a:pt x="3599" y="879"/>
                  </a:lnTo>
                  <a:cubicBezTo>
                    <a:pt x="3620" y="963"/>
                    <a:pt x="3662" y="1005"/>
                    <a:pt x="3704" y="1067"/>
                  </a:cubicBezTo>
                  <a:cubicBezTo>
                    <a:pt x="3704" y="1088"/>
                    <a:pt x="3725" y="1109"/>
                    <a:pt x="3725" y="1151"/>
                  </a:cubicBezTo>
                  <a:cubicBezTo>
                    <a:pt x="3746" y="1151"/>
                    <a:pt x="3746" y="1172"/>
                    <a:pt x="3746" y="1193"/>
                  </a:cubicBezTo>
                  <a:lnTo>
                    <a:pt x="3746" y="1298"/>
                  </a:lnTo>
                  <a:lnTo>
                    <a:pt x="3746" y="1716"/>
                  </a:lnTo>
                  <a:cubicBezTo>
                    <a:pt x="3746" y="1800"/>
                    <a:pt x="3746" y="1884"/>
                    <a:pt x="3725" y="1967"/>
                  </a:cubicBezTo>
                  <a:lnTo>
                    <a:pt x="3641" y="2281"/>
                  </a:lnTo>
                  <a:lnTo>
                    <a:pt x="3557" y="2428"/>
                  </a:lnTo>
                  <a:cubicBezTo>
                    <a:pt x="3557" y="2448"/>
                    <a:pt x="3536" y="2511"/>
                    <a:pt x="3515" y="2532"/>
                  </a:cubicBezTo>
                  <a:cubicBezTo>
                    <a:pt x="3494" y="2553"/>
                    <a:pt x="3453" y="2616"/>
                    <a:pt x="3432" y="2637"/>
                  </a:cubicBezTo>
                  <a:lnTo>
                    <a:pt x="3285" y="2804"/>
                  </a:lnTo>
                  <a:cubicBezTo>
                    <a:pt x="3222" y="2846"/>
                    <a:pt x="3181" y="2909"/>
                    <a:pt x="3118" y="2930"/>
                  </a:cubicBezTo>
                  <a:cubicBezTo>
                    <a:pt x="3076" y="2951"/>
                    <a:pt x="3034" y="2972"/>
                    <a:pt x="2992" y="3013"/>
                  </a:cubicBezTo>
                  <a:cubicBezTo>
                    <a:pt x="2971" y="3034"/>
                    <a:pt x="2909" y="3055"/>
                    <a:pt x="2888" y="3055"/>
                  </a:cubicBezTo>
                  <a:cubicBezTo>
                    <a:pt x="2825" y="3055"/>
                    <a:pt x="2804" y="3076"/>
                    <a:pt x="2762" y="3076"/>
                  </a:cubicBezTo>
                  <a:cubicBezTo>
                    <a:pt x="2678" y="3076"/>
                    <a:pt x="2574" y="3118"/>
                    <a:pt x="2490" y="3118"/>
                  </a:cubicBezTo>
                  <a:lnTo>
                    <a:pt x="2051" y="3118"/>
                  </a:lnTo>
                  <a:cubicBezTo>
                    <a:pt x="1925" y="3118"/>
                    <a:pt x="1779" y="3076"/>
                    <a:pt x="1653" y="3055"/>
                  </a:cubicBezTo>
                  <a:cubicBezTo>
                    <a:pt x="1549" y="3034"/>
                    <a:pt x="1423" y="2972"/>
                    <a:pt x="1318" y="2951"/>
                  </a:cubicBezTo>
                  <a:cubicBezTo>
                    <a:pt x="1235" y="2909"/>
                    <a:pt x="1151" y="2867"/>
                    <a:pt x="1088" y="2846"/>
                  </a:cubicBezTo>
                  <a:cubicBezTo>
                    <a:pt x="1005" y="2804"/>
                    <a:pt x="942" y="2762"/>
                    <a:pt x="879" y="2720"/>
                  </a:cubicBezTo>
                  <a:cubicBezTo>
                    <a:pt x="837" y="2700"/>
                    <a:pt x="795" y="2658"/>
                    <a:pt x="774" y="2637"/>
                  </a:cubicBezTo>
                  <a:lnTo>
                    <a:pt x="691" y="2553"/>
                  </a:lnTo>
                  <a:cubicBezTo>
                    <a:pt x="670" y="2532"/>
                    <a:pt x="628" y="2490"/>
                    <a:pt x="607" y="2448"/>
                  </a:cubicBezTo>
                  <a:cubicBezTo>
                    <a:pt x="586" y="2428"/>
                    <a:pt x="565" y="2386"/>
                    <a:pt x="523" y="2323"/>
                  </a:cubicBezTo>
                  <a:cubicBezTo>
                    <a:pt x="523" y="2281"/>
                    <a:pt x="502" y="2218"/>
                    <a:pt x="481" y="2176"/>
                  </a:cubicBezTo>
                  <a:cubicBezTo>
                    <a:pt x="461" y="2114"/>
                    <a:pt x="461" y="2072"/>
                    <a:pt x="419" y="2009"/>
                  </a:cubicBezTo>
                  <a:cubicBezTo>
                    <a:pt x="419" y="1967"/>
                    <a:pt x="398" y="1884"/>
                    <a:pt x="398" y="1821"/>
                  </a:cubicBezTo>
                  <a:lnTo>
                    <a:pt x="398" y="1716"/>
                  </a:lnTo>
                  <a:cubicBezTo>
                    <a:pt x="398" y="1674"/>
                    <a:pt x="419" y="1612"/>
                    <a:pt x="419" y="1570"/>
                  </a:cubicBezTo>
                  <a:cubicBezTo>
                    <a:pt x="461" y="1507"/>
                    <a:pt x="461" y="1465"/>
                    <a:pt x="481" y="1402"/>
                  </a:cubicBezTo>
                  <a:cubicBezTo>
                    <a:pt x="502" y="1340"/>
                    <a:pt x="523" y="1277"/>
                    <a:pt x="565" y="1193"/>
                  </a:cubicBezTo>
                  <a:cubicBezTo>
                    <a:pt x="586" y="1151"/>
                    <a:pt x="628" y="1067"/>
                    <a:pt x="670" y="1026"/>
                  </a:cubicBezTo>
                  <a:cubicBezTo>
                    <a:pt x="691" y="963"/>
                    <a:pt x="733" y="921"/>
                    <a:pt x="774" y="858"/>
                  </a:cubicBezTo>
                  <a:lnTo>
                    <a:pt x="774" y="879"/>
                  </a:lnTo>
                  <a:cubicBezTo>
                    <a:pt x="774" y="858"/>
                    <a:pt x="795" y="837"/>
                    <a:pt x="816" y="816"/>
                  </a:cubicBezTo>
                  <a:lnTo>
                    <a:pt x="816" y="837"/>
                  </a:lnTo>
                  <a:cubicBezTo>
                    <a:pt x="879" y="733"/>
                    <a:pt x="942" y="649"/>
                    <a:pt x="1025" y="544"/>
                  </a:cubicBezTo>
                  <a:lnTo>
                    <a:pt x="1130" y="440"/>
                  </a:lnTo>
                  <a:cubicBezTo>
                    <a:pt x="1151" y="419"/>
                    <a:pt x="1193" y="419"/>
                    <a:pt x="1214" y="398"/>
                  </a:cubicBezTo>
                  <a:cubicBezTo>
                    <a:pt x="1235" y="398"/>
                    <a:pt x="1235" y="356"/>
                    <a:pt x="1256" y="356"/>
                  </a:cubicBezTo>
                  <a:lnTo>
                    <a:pt x="1193" y="356"/>
                  </a:lnTo>
                  <a:cubicBezTo>
                    <a:pt x="1130" y="398"/>
                    <a:pt x="1088" y="398"/>
                    <a:pt x="1025" y="419"/>
                  </a:cubicBezTo>
                  <a:cubicBezTo>
                    <a:pt x="942" y="440"/>
                    <a:pt x="837" y="503"/>
                    <a:pt x="774" y="544"/>
                  </a:cubicBezTo>
                  <a:cubicBezTo>
                    <a:pt x="691" y="607"/>
                    <a:pt x="586" y="649"/>
                    <a:pt x="502" y="733"/>
                  </a:cubicBezTo>
                  <a:cubicBezTo>
                    <a:pt x="419" y="816"/>
                    <a:pt x="335" y="879"/>
                    <a:pt x="293" y="984"/>
                  </a:cubicBezTo>
                  <a:cubicBezTo>
                    <a:pt x="126" y="1172"/>
                    <a:pt x="63" y="1444"/>
                    <a:pt x="42" y="1674"/>
                  </a:cubicBezTo>
                  <a:cubicBezTo>
                    <a:pt x="0" y="1821"/>
                    <a:pt x="42" y="1988"/>
                    <a:pt x="63" y="2135"/>
                  </a:cubicBezTo>
                  <a:cubicBezTo>
                    <a:pt x="84" y="2239"/>
                    <a:pt x="105" y="2386"/>
                    <a:pt x="168" y="2490"/>
                  </a:cubicBezTo>
                  <a:cubicBezTo>
                    <a:pt x="251" y="2658"/>
                    <a:pt x="335" y="2846"/>
                    <a:pt x="502" y="2972"/>
                  </a:cubicBezTo>
                  <a:cubicBezTo>
                    <a:pt x="586" y="3055"/>
                    <a:pt x="691" y="3139"/>
                    <a:pt x="795" y="3181"/>
                  </a:cubicBezTo>
                  <a:cubicBezTo>
                    <a:pt x="816" y="3202"/>
                    <a:pt x="879" y="3244"/>
                    <a:pt x="921" y="3264"/>
                  </a:cubicBezTo>
                  <a:cubicBezTo>
                    <a:pt x="1025" y="3327"/>
                    <a:pt x="1130" y="3369"/>
                    <a:pt x="1256" y="3390"/>
                  </a:cubicBezTo>
                  <a:cubicBezTo>
                    <a:pt x="1402" y="3453"/>
                    <a:pt x="1507" y="3474"/>
                    <a:pt x="1632" y="3495"/>
                  </a:cubicBezTo>
                  <a:cubicBezTo>
                    <a:pt x="1762" y="3520"/>
                    <a:pt x="1891" y="3538"/>
                    <a:pt x="2020" y="3538"/>
                  </a:cubicBezTo>
                  <a:cubicBezTo>
                    <a:pt x="2100" y="3538"/>
                    <a:pt x="2180" y="3532"/>
                    <a:pt x="2260" y="3516"/>
                  </a:cubicBezTo>
                  <a:lnTo>
                    <a:pt x="2344" y="3516"/>
                  </a:lnTo>
                  <a:cubicBezTo>
                    <a:pt x="2574" y="3516"/>
                    <a:pt x="2825" y="3495"/>
                    <a:pt x="3076" y="3411"/>
                  </a:cubicBezTo>
                  <a:cubicBezTo>
                    <a:pt x="3348" y="3306"/>
                    <a:pt x="3599" y="3097"/>
                    <a:pt x="3808" y="2867"/>
                  </a:cubicBezTo>
                  <a:cubicBezTo>
                    <a:pt x="3955" y="2679"/>
                    <a:pt x="4038" y="2469"/>
                    <a:pt x="4122" y="2239"/>
                  </a:cubicBezTo>
                  <a:cubicBezTo>
                    <a:pt x="4164" y="2009"/>
                    <a:pt x="4227" y="1800"/>
                    <a:pt x="4227" y="1570"/>
                  </a:cubicBezTo>
                  <a:cubicBezTo>
                    <a:pt x="4248" y="1423"/>
                    <a:pt x="4248" y="1319"/>
                    <a:pt x="4227" y="1214"/>
                  </a:cubicBezTo>
                  <a:cubicBezTo>
                    <a:pt x="4185" y="1109"/>
                    <a:pt x="4164" y="984"/>
                    <a:pt x="4080" y="879"/>
                  </a:cubicBezTo>
                  <a:cubicBezTo>
                    <a:pt x="4038" y="795"/>
                    <a:pt x="3976" y="754"/>
                    <a:pt x="3913" y="670"/>
                  </a:cubicBezTo>
                  <a:cubicBezTo>
                    <a:pt x="3829" y="565"/>
                    <a:pt x="3725" y="523"/>
                    <a:pt x="3641" y="440"/>
                  </a:cubicBezTo>
                  <a:cubicBezTo>
                    <a:pt x="3536" y="356"/>
                    <a:pt x="3453" y="314"/>
                    <a:pt x="3348" y="251"/>
                  </a:cubicBezTo>
                  <a:lnTo>
                    <a:pt x="3034" y="105"/>
                  </a:lnTo>
                  <a:cubicBezTo>
                    <a:pt x="2930" y="42"/>
                    <a:pt x="2804" y="21"/>
                    <a:pt x="26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3"/>
            <p:cNvSpPr/>
            <p:nvPr/>
          </p:nvSpPr>
          <p:spPr>
            <a:xfrm>
              <a:off x="3239025" y="3770025"/>
              <a:ext cx="36650" cy="17800"/>
            </a:xfrm>
            <a:custGeom>
              <a:avLst/>
              <a:gdLst/>
              <a:ahLst/>
              <a:cxnLst/>
              <a:rect l="l" t="t" r="r" b="b"/>
              <a:pathLst>
                <a:path w="1466" h="712" extrusionOk="0">
                  <a:moveTo>
                    <a:pt x="1445" y="0"/>
                  </a:moveTo>
                  <a:cubicBezTo>
                    <a:pt x="1423" y="13"/>
                    <a:pt x="1401" y="27"/>
                    <a:pt x="1380" y="41"/>
                  </a:cubicBezTo>
                  <a:lnTo>
                    <a:pt x="1380" y="41"/>
                  </a:lnTo>
                  <a:cubicBezTo>
                    <a:pt x="1414" y="22"/>
                    <a:pt x="1451" y="0"/>
                    <a:pt x="1466" y="0"/>
                  </a:cubicBezTo>
                  <a:close/>
                  <a:moveTo>
                    <a:pt x="1380" y="41"/>
                  </a:moveTo>
                  <a:cubicBezTo>
                    <a:pt x="1366" y="49"/>
                    <a:pt x="1352" y="57"/>
                    <a:pt x="1340" y="63"/>
                  </a:cubicBezTo>
                  <a:cubicBezTo>
                    <a:pt x="1298" y="84"/>
                    <a:pt x="1214" y="105"/>
                    <a:pt x="1152" y="147"/>
                  </a:cubicBezTo>
                  <a:cubicBezTo>
                    <a:pt x="1026" y="189"/>
                    <a:pt x="901" y="272"/>
                    <a:pt x="775" y="335"/>
                  </a:cubicBezTo>
                  <a:cubicBezTo>
                    <a:pt x="629" y="377"/>
                    <a:pt x="524" y="461"/>
                    <a:pt x="398" y="502"/>
                  </a:cubicBezTo>
                  <a:cubicBezTo>
                    <a:pt x="273" y="565"/>
                    <a:pt x="147" y="649"/>
                    <a:pt x="1" y="712"/>
                  </a:cubicBezTo>
                  <a:cubicBezTo>
                    <a:pt x="294" y="649"/>
                    <a:pt x="524" y="544"/>
                    <a:pt x="775" y="398"/>
                  </a:cubicBezTo>
                  <a:cubicBezTo>
                    <a:pt x="901" y="335"/>
                    <a:pt x="1005" y="272"/>
                    <a:pt x="1131" y="189"/>
                  </a:cubicBezTo>
                  <a:cubicBezTo>
                    <a:pt x="1214" y="155"/>
                    <a:pt x="1297" y="96"/>
                    <a:pt x="1380" y="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3"/>
            <p:cNvSpPr/>
            <p:nvPr/>
          </p:nvSpPr>
          <p:spPr>
            <a:xfrm>
              <a:off x="3237475" y="3778900"/>
              <a:ext cx="37150" cy="16250"/>
            </a:xfrm>
            <a:custGeom>
              <a:avLst/>
              <a:gdLst/>
              <a:ahLst/>
              <a:cxnLst/>
              <a:rect l="l" t="t" r="r" b="b"/>
              <a:pathLst>
                <a:path w="1486" h="650" extrusionOk="0">
                  <a:moveTo>
                    <a:pt x="1444" y="1"/>
                  </a:moveTo>
                  <a:cubicBezTo>
                    <a:pt x="1423" y="1"/>
                    <a:pt x="1381" y="22"/>
                    <a:pt x="1360" y="22"/>
                  </a:cubicBezTo>
                  <a:cubicBezTo>
                    <a:pt x="1297" y="43"/>
                    <a:pt x="1214" y="43"/>
                    <a:pt x="1172" y="85"/>
                  </a:cubicBezTo>
                  <a:cubicBezTo>
                    <a:pt x="1046" y="106"/>
                    <a:pt x="900" y="147"/>
                    <a:pt x="774" y="210"/>
                  </a:cubicBezTo>
                  <a:cubicBezTo>
                    <a:pt x="649" y="294"/>
                    <a:pt x="523" y="336"/>
                    <a:pt x="377" y="419"/>
                  </a:cubicBezTo>
                  <a:lnTo>
                    <a:pt x="97" y="590"/>
                  </a:lnTo>
                  <a:lnTo>
                    <a:pt x="97" y="590"/>
                  </a:lnTo>
                  <a:cubicBezTo>
                    <a:pt x="288" y="527"/>
                    <a:pt x="479" y="433"/>
                    <a:pt x="670" y="357"/>
                  </a:cubicBezTo>
                  <a:cubicBezTo>
                    <a:pt x="900" y="294"/>
                    <a:pt x="1109" y="147"/>
                    <a:pt x="1318" y="43"/>
                  </a:cubicBezTo>
                  <a:cubicBezTo>
                    <a:pt x="1339" y="43"/>
                    <a:pt x="1381" y="22"/>
                    <a:pt x="1402" y="22"/>
                  </a:cubicBezTo>
                  <a:cubicBezTo>
                    <a:pt x="1423" y="22"/>
                    <a:pt x="1444" y="1"/>
                    <a:pt x="1486" y="1"/>
                  </a:cubicBezTo>
                  <a:close/>
                  <a:moveTo>
                    <a:pt x="97" y="590"/>
                  </a:moveTo>
                  <a:cubicBezTo>
                    <a:pt x="79" y="596"/>
                    <a:pt x="60" y="602"/>
                    <a:pt x="42" y="608"/>
                  </a:cubicBezTo>
                  <a:cubicBezTo>
                    <a:pt x="42" y="629"/>
                    <a:pt x="21" y="629"/>
                    <a:pt x="0" y="650"/>
                  </a:cubicBezTo>
                  <a:lnTo>
                    <a:pt x="97" y="5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3"/>
            <p:cNvSpPr/>
            <p:nvPr/>
          </p:nvSpPr>
          <p:spPr>
            <a:xfrm>
              <a:off x="3238000" y="3787275"/>
              <a:ext cx="25650" cy="13625"/>
            </a:xfrm>
            <a:custGeom>
              <a:avLst/>
              <a:gdLst/>
              <a:ahLst/>
              <a:cxnLst/>
              <a:rect l="l" t="t" r="r" b="b"/>
              <a:pathLst>
                <a:path w="1026" h="545" extrusionOk="0">
                  <a:moveTo>
                    <a:pt x="1025" y="1"/>
                  </a:moveTo>
                  <a:lnTo>
                    <a:pt x="1025" y="1"/>
                  </a:lnTo>
                  <a:cubicBezTo>
                    <a:pt x="983" y="1"/>
                    <a:pt x="963" y="22"/>
                    <a:pt x="942" y="22"/>
                  </a:cubicBezTo>
                  <a:cubicBezTo>
                    <a:pt x="879" y="64"/>
                    <a:pt x="858" y="64"/>
                    <a:pt x="816" y="84"/>
                  </a:cubicBezTo>
                  <a:cubicBezTo>
                    <a:pt x="711" y="126"/>
                    <a:pt x="607" y="168"/>
                    <a:pt x="523" y="210"/>
                  </a:cubicBezTo>
                  <a:cubicBezTo>
                    <a:pt x="335" y="294"/>
                    <a:pt x="146" y="419"/>
                    <a:pt x="0" y="545"/>
                  </a:cubicBezTo>
                  <a:cubicBezTo>
                    <a:pt x="146" y="482"/>
                    <a:pt x="335" y="419"/>
                    <a:pt x="523" y="315"/>
                  </a:cubicBezTo>
                  <a:cubicBezTo>
                    <a:pt x="649" y="231"/>
                    <a:pt x="774" y="126"/>
                    <a:pt x="921" y="64"/>
                  </a:cubicBezTo>
                  <a:cubicBezTo>
                    <a:pt x="942" y="64"/>
                    <a:pt x="942" y="22"/>
                    <a:pt x="963" y="22"/>
                  </a:cubicBezTo>
                  <a:cubicBezTo>
                    <a:pt x="983" y="22"/>
                    <a:pt x="983" y="1"/>
                    <a:pt x="1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3"/>
            <p:cNvSpPr/>
            <p:nvPr/>
          </p:nvSpPr>
          <p:spPr>
            <a:xfrm>
              <a:off x="3238000" y="3795125"/>
              <a:ext cx="24075" cy="13100"/>
            </a:xfrm>
            <a:custGeom>
              <a:avLst/>
              <a:gdLst/>
              <a:ahLst/>
              <a:cxnLst/>
              <a:rect l="l" t="t" r="r" b="b"/>
              <a:pathLst>
                <a:path w="963" h="524" extrusionOk="0">
                  <a:moveTo>
                    <a:pt x="963" y="1"/>
                  </a:moveTo>
                  <a:cubicBezTo>
                    <a:pt x="942" y="1"/>
                    <a:pt x="942" y="22"/>
                    <a:pt x="921" y="22"/>
                  </a:cubicBezTo>
                  <a:cubicBezTo>
                    <a:pt x="753" y="105"/>
                    <a:pt x="607" y="168"/>
                    <a:pt x="439" y="231"/>
                  </a:cubicBezTo>
                  <a:cubicBezTo>
                    <a:pt x="293" y="314"/>
                    <a:pt x="126" y="398"/>
                    <a:pt x="0" y="524"/>
                  </a:cubicBezTo>
                  <a:cubicBezTo>
                    <a:pt x="21" y="524"/>
                    <a:pt x="42" y="524"/>
                    <a:pt x="105" y="503"/>
                  </a:cubicBezTo>
                  <a:cubicBezTo>
                    <a:pt x="293" y="440"/>
                    <a:pt x="460" y="335"/>
                    <a:pt x="649" y="231"/>
                  </a:cubicBezTo>
                  <a:lnTo>
                    <a:pt x="879" y="84"/>
                  </a:lnTo>
                  <a:cubicBezTo>
                    <a:pt x="879" y="63"/>
                    <a:pt x="900" y="63"/>
                    <a:pt x="942" y="22"/>
                  </a:cubicBezTo>
                  <a:lnTo>
                    <a:pt x="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3"/>
            <p:cNvSpPr/>
            <p:nvPr/>
          </p:nvSpPr>
          <p:spPr>
            <a:xfrm>
              <a:off x="3238500" y="3802450"/>
              <a:ext cx="27750" cy="17275"/>
            </a:xfrm>
            <a:custGeom>
              <a:avLst/>
              <a:gdLst/>
              <a:ahLst/>
              <a:cxnLst/>
              <a:rect l="l" t="t" r="r" b="b"/>
              <a:pathLst>
                <a:path w="1110" h="691" extrusionOk="0">
                  <a:moveTo>
                    <a:pt x="1068" y="1"/>
                  </a:moveTo>
                  <a:lnTo>
                    <a:pt x="1047" y="21"/>
                  </a:lnTo>
                  <a:cubicBezTo>
                    <a:pt x="859" y="126"/>
                    <a:pt x="691" y="210"/>
                    <a:pt x="524" y="314"/>
                  </a:cubicBezTo>
                  <a:cubicBezTo>
                    <a:pt x="336" y="419"/>
                    <a:pt x="168" y="545"/>
                    <a:pt x="1" y="691"/>
                  </a:cubicBezTo>
                  <a:cubicBezTo>
                    <a:pt x="273" y="607"/>
                    <a:pt x="503" y="461"/>
                    <a:pt x="733" y="314"/>
                  </a:cubicBezTo>
                  <a:cubicBezTo>
                    <a:pt x="796" y="273"/>
                    <a:pt x="838" y="231"/>
                    <a:pt x="901" y="168"/>
                  </a:cubicBezTo>
                  <a:cubicBezTo>
                    <a:pt x="943" y="147"/>
                    <a:pt x="1005" y="105"/>
                    <a:pt x="1026" y="63"/>
                  </a:cubicBezTo>
                  <a:cubicBezTo>
                    <a:pt x="1026" y="63"/>
                    <a:pt x="1110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3"/>
            <p:cNvSpPr/>
            <p:nvPr/>
          </p:nvSpPr>
          <p:spPr>
            <a:xfrm>
              <a:off x="3243750" y="3812400"/>
              <a:ext cx="20950" cy="16750"/>
            </a:xfrm>
            <a:custGeom>
              <a:avLst/>
              <a:gdLst/>
              <a:ahLst/>
              <a:cxnLst/>
              <a:rect l="l" t="t" r="r" b="b"/>
              <a:pathLst>
                <a:path w="838" h="670" extrusionOk="0">
                  <a:moveTo>
                    <a:pt x="837" y="0"/>
                  </a:moveTo>
                  <a:lnTo>
                    <a:pt x="837" y="0"/>
                  </a:lnTo>
                  <a:cubicBezTo>
                    <a:pt x="691" y="105"/>
                    <a:pt x="523" y="167"/>
                    <a:pt x="398" y="272"/>
                  </a:cubicBezTo>
                  <a:cubicBezTo>
                    <a:pt x="230" y="377"/>
                    <a:pt x="105" y="523"/>
                    <a:pt x="0" y="670"/>
                  </a:cubicBezTo>
                  <a:cubicBezTo>
                    <a:pt x="189" y="565"/>
                    <a:pt x="398" y="460"/>
                    <a:pt x="523" y="335"/>
                  </a:cubicBezTo>
                  <a:cubicBezTo>
                    <a:pt x="607" y="251"/>
                    <a:pt x="670" y="209"/>
                    <a:pt x="733" y="126"/>
                  </a:cubicBezTo>
                  <a:cubicBezTo>
                    <a:pt x="753" y="105"/>
                    <a:pt x="774" y="42"/>
                    <a:pt x="816" y="21"/>
                  </a:cubicBezTo>
                  <a:cubicBezTo>
                    <a:pt x="837" y="21"/>
                    <a:pt x="837" y="0"/>
                    <a:pt x="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3"/>
            <p:cNvSpPr/>
            <p:nvPr/>
          </p:nvSpPr>
          <p:spPr>
            <a:xfrm>
              <a:off x="3252100" y="3820750"/>
              <a:ext cx="27750" cy="23050"/>
            </a:xfrm>
            <a:custGeom>
              <a:avLst/>
              <a:gdLst/>
              <a:ahLst/>
              <a:cxnLst/>
              <a:rect l="l" t="t" r="r" b="b"/>
              <a:pathLst>
                <a:path w="1110" h="922" extrusionOk="0">
                  <a:moveTo>
                    <a:pt x="1110" y="1"/>
                  </a:moveTo>
                  <a:cubicBezTo>
                    <a:pt x="1101" y="1"/>
                    <a:pt x="1096" y="5"/>
                    <a:pt x="1089" y="9"/>
                  </a:cubicBezTo>
                  <a:lnTo>
                    <a:pt x="1089" y="9"/>
                  </a:lnTo>
                  <a:cubicBezTo>
                    <a:pt x="1096" y="6"/>
                    <a:pt x="1103" y="4"/>
                    <a:pt x="1110" y="1"/>
                  </a:cubicBezTo>
                  <a:close/>
                  <a:moveTo>
                    <a:pt x="1089" y="9"/>
                  </a:moveTo>
                  <a:cubicBezTo>
                    <a:pt x="1081" y="13"/>
                    <a:pt x="1073" y="17"/>
                    <a:pt x="1064" y="20"/>
                  </a:cubicBezTo>
                  <a:lnTo>
                    <a:pt x="1064" y="20"/>
                  </a:lnTo>
                  <a:cubicBezTo>
                    <a:pt x="1076" y="18"/>
                    <a:pt x="1083" y="14"/>
                    <a:pt x="1089" y="9"/>
                  </a:cubicBezTo>
                  <a:close/>
                  <a:moveTo>
                    <a:pt x="1064" y="20"/>
                  </a:moveTo>
                  <a:cubicBezTo>
                    <a:pt x="1059" y="21"/>
                    <a:pt x="1054" y="22"/>
                    <a:pt x="1047" y="22"/>
                  </a:cubicBezTo>
                  <a:cubicBezTo>
                    <a:pt x="1044" y="25"/>
                    <a:pt x="1041" y="29"/>
                    <a:pt x="1038" y="33"/>
                  </a:cubicBezTo>
                  <a:lnTo>
                    <a:pt x="1038" y="33"/>
                  </a:lnTo>
                  <a:cubicBezTo>
                    <a:pt x="1046" y="29"/>
                    <a:pt x="1055" y="24"/>
                    <a:pt x="1064" y="20"/>
                  </a:cubicBezTo>
                  <a:close/>
                  <a:moveTo>
                    <a:pt x="1038" y="33"/>
                  </a:moveTo>
                  <a:cubicBezTo>
                    <a:pt x="958" y="71"/>
                    <a:pt x="881" y="115"/>
                    <a:pt x="817" y="147"/>
                  </a:cubicBezTo>
                  <a:cubicBezTo>
                    <a:pt x="712" y="210"/>
                    <a:pt x="629" y="294"/>
                    <a:pt x="524" y="357"/>
                  </a:cubicBezTo>
                  <a:cubicBezTo>
                    <a:pt x="315" y="524"/>
                    <a:pt x="168" y="712"/>
                    <a:pt x="1" y="921"/>
                  </a:cubicBezTo>
                  <a:cubicBezTo>
                    <a:pt x="210" y="817"/>
                    <a:pt x="419" y="649"/>
                    <a:pt x="587" y="482"/>
                  </a:cubicBezTo>
                  <a:cubicBezTo>
                    <a:pt x="771" y="339"/>
                    <a:pt x="895" y="196"/>
                    <a:pt x="1038" y="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3"/>
            <p:cNvSpPr/>
            <p:nvPr/>
          </p:nvSpPr>
          <p:spPr>
            <a:xfrm>
              <a:off x="3270425" y="3830700"/>
              <a:ext cx="9425" cy="20950"/>
            </a:xfrm>
            <a:custGeom>
              <a:avLst/>
              <a:gdLst/>
              <a:ahLst/>
              <a:cxnLst/>
              <a:rect l="l" t="t" r="r" b="b"/>
              <a:pathLst>
                <a:path w="377" h="838" extrusionOk="0">
                  <a:moveTo>
                    <a:pt x="377" y="0"/>
                  </a:moveTo>
                  <a:cubicBezTo>
                    <a:pt x="293" y="126"/>
                    <a:pt x="189" y="251"/>
                    <a:pt x="147" y="377"/>
                  </a:cubicBezTo>
                  <a:cubicBezTo>
                    <a:pt x="84" y="523"/>
                    <a:pt x="42" y="670"/>
                    <a:pt x="0" y="837"/>
                  </a:cubicBezTo>
                  <a:cubicBezTo>
                    <a:pt x="147" y="691"/>
                    <a:pt x="272" y="544"/>
                    <a:pt x="314" y="377"/>
                  </a:cubicBezTo>
                  <a:cubicBezTo>
                    <a:pt x="335" y="314"/>
                    <a:pt x="377" y="189"/>
                    <a:pt x="377" y="126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3"/>
            <p:cNvSpPr/>
            <p:nvPr/>
          </p:nvSpPr>
          <p:spPr>
            <a:xfrm>
              <a:off x="3288200" y="3832800"/>
              <a:ext cx="9450" cy="27225"/>
            </a:xfrm>
            <a:custGeom>
              <a:avLst/>
              <a:gdLst/>
              <a:ahLst/>
              <a:cxnLst/>
              <a:rect l="l" t="t" r="r" b="b"/>
              <a:pathLst>
                <a:path w="378" h="1089" extrusionOk="0">
                  <a:moveTo>
                    <a:pt x="377" y="0"/>
                  </a:moveTo>
                  <a:cubicBezTo>
                    <a:pt x="168" y="335"/>
                    <a:pt x="22" y="691"/>
                    <a:pt x="1" y="1088"/>
                  </a:cubicBezTo>
                  <a:cubicBezTo>
                    <a:pt x="105" y="900"/>
                    <a:pt x="189" y="753"/>
                    <a:pt x="231" y="565"/>
                  </a:cubicBezTo>
                  <a:cubicBezTo>
                    <a:pt x="294" y="377"/>
                    <a:pt x="315" y="230"/>
                    <a:pt x="377" y="42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3"/>
            <p:cNvSpPr/>
            <p:nvPr/>
          </p:nvSpPr>
          <p:spPr>
            <a:xfrm>
              <a:off x="3306000" y="3841150"/>
              <a:ext cx="3675" cy="21475"/>
            </a:xfrm>
            <a:custGeom>
              <a:avLst/>
              <a:gdLst/>
              <a:ahLst/>
              <a:cxnLst/>
              <a:rect l="l" t="t" r="r" b="b"/>
              <a:pathLst>
                <a:path w="147" h="859" extrusionOk="0">
                  <a:moveTo>
                    <a:pt x="126" y="1"/>
                  </a:moveTo>
                  <a:cubicBezTo>
                    <a:pt x="105" y="1"/>
                    <a:pt x="105" y="22"/>
                    <a:pt x="105" y="22"/>
                  </a:cubicBezTo>
                  <a:cubicBezTo>
                    <a:pt x="105" y="43"/>
                    <a:pt x="84" y="105"/>
                    <a:pt x="84" y="126"/>
                  </a:cubicBezTo>
                  <a:cubicBezTo>
                    <a:pt x="42" y="189"/>
                    <a:pt x="21" y="273"/>
                    <a:pt x="21" y="357"/>
                  </a:cubicBezTo>
                  <a:cubicBezTo>
                    <a:pt x="0" y="524"/>
                    <a:pt x="21" y="691"/>
                    <a:pt x="84" y="859"/>
                  </a:cubicBezTo>
                  <a:cubicBezTo>
                    <a:pt x="126" y="691"/>
                    <a:pt x="147" y="524"/>
                    <a:pt x="147" y="357"/>
                  </a:cubicBezTo>
                  <a:cubicBezTo>
                    <a:pt x="147" y="252"/>
                    <a:pt x="126" y="126"/>
                    <a:pt x="126" y="22"/>
                  </a:cubicBezTo>
                  <a:lnTo>
                    <a:pt x="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3"/>
            <p:cNvSpPr/>
            <p:nvPr/>
          </p:nvSpPr>
          <p:spPr>
            <a:xfrm>
              <a:off x="3326925" y="3834350"/>
              <a:ext cx="4200" cy="28275"/>
            </a:xfrm>
            <a:custGeom>
              <a:avLst/>
              <a:gdLst/>
              <a:ahLst/>
              <a:cxnLst/>
              <a:rect l="l" t="t" r="r" b="b"/>
              <a:pathLst>
                <a:path w="168" h="1131" extrusionOk="0">
                  <a:moveTo>
                    <a:pt x="105" y="1"/>
                  </a:moveTo>
                  <a:cubicBezTo>
                    <a:pt x="84" y="1"/>
                    <a:pt x="84" y="22"/>
                    <a:pt x="84" y="22"/>
                  </a:cubicBezTo>
                  <a:cubicBezTo>
                    <a:pt x="84" y="43"/>
                    <a:pt x="42" y="105"/>
                    <a:pt x="42" y="126"/>
                  </a:cubicBezTo>
                  <a:cubicBezTo>
                    <a:pt x="21" y="189"/>
                    <a:pt x="21" y="252"/>
                    <a:pt x="21" y="315"/>
                  </a:cubicBezTo>
                  <a:cubicBezTo>
                    <a:pt x="0" y="398"/>
                    <a:pt x="21" y="503"/>
                    <a:pt x="21" y="566"/>
                  </a:cubicBezTo>
                  <a:cubicBezTo>
                    <a:pt x="42" y="754"/>
                    <a:pt x="105" y="942"/>
                    <a:pt x="167" y="1131"/>
                  </a:cubicBezTo>
                  <a:cubicBezTo>
                    <a:pt x="167" y="901"/>
                    <a:pt x="167" y="649"/>
                    <a:pt x="147" y="419"/>
                  </a:cubicBezTo>
                  <a:cubicBezTo>
                    <a:pt x="147" y="377"/>
                    <a:pt x="126" y="336"/>
                    <a:pt x="126" y="294"/>
                  </a:cubicBezTo>
                  <a:cubicBezTo>
                    <a:pt x="126" y="231"/>
                    <a:pt x="105" y="168"/>
                    <a:pt x="105" y="105"/>
                  </a:cubicBezTo>
                  <a:lnTo>
                    <a:pt x="105" y="43"/>
                  </a:lnTo>
                  <a:lnTo>
                    <a:pt x="105" y="22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3"/>
            <p:cNvSpPr/>
            <p:nvPr/>
          </p:nvSpPr>
          <p:spPr>
            <a:xfrm>
              <a:off x="3340525" y="3842200"/>
              <a:ext cx="6825" cy="13100"/>
            </a:xfrm>
            <a:custGeom>
              <a:avLst/>
              <a:gdLst/>
              <a:ahLst/>
              <a:cxnLst/>
              <a:rect l="l" t="t" r="r" b="b"/>
              <a:pathLst>
                <a:path w="273" h="524" extrusionOk="0">
                  <a:moveTo>
                    <a:pt x="0" y="1"/>
                  </a:moveTo>
                  <a:lnTo>
                    <a:pt x="0" y="105"/>
                  </a:lnTo>
                  <a:cubicBezTo>
                    <a:pt x="21" y="168"/>
                    <a:pt x="21" y="210"/>
                    <a:pt x="63" y="273"/>
                  </a:cubicBezTo>
                  <a:cubicBezTo>
                    <a:pt x="105" y="377"/>
                    <a:pt x="188" y="440"/>
                    <a:pt x="272" y="524"/>
                  </a:cubicBezTo>
                  <a:cubicBezTo>
                    <a:pt x="272" y="440"/>
                    <a:pt x="230" y="377"/>
                    <a:pt x="188" y="315"/>
                  </a:cubicBezTo>
                  <a:cubicBezTo>
                    <a:pt x="167" y="273"/>
                    <a:pt x="126" y="189"/>
                    <a:pt x="84" y="126"/>
                  </a:cubicBezTo>
                  <a:cubicBezTo>
                    <a:pt x="84" y="105"/>
                    <a:pt x="63" y="105"/>
                    <a:pt x="63" y="84"/>
                  </a:cubicBezTo>
                  <a:cubicBezTo>
                    <a:pt x="63" y="63"/>
                    <a:pt x="21" y="63"/>
                    <a:pt x="21" y="22"/>
                  </a:cubicBezTo>
                  <a:cubicBezTo>
                    <a:pt x="0" y="2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3"/>
            <p:cNvSpPr/>
            <p:nvPr/>
          </p:nvSpPr>
          <p:spPr>
            <a:xfrm>
              <a:off x="3350975" y="3826000"/>
              <a:ext cx="12575" cy="16225"/>
            </a:xfrm>
            <a:custGeom>
              <a:avLst/>
              <a:gdLst/>
              <a:ahLst/>
              <a:cxnLst/>
              <a:rect l="l" t="t" r="r" b="b"/>
              <a:pathLst>
                <a:path w="503" h="649" extrusionOk="0">
                  <a:moveTo>
                    <a:pt x="1" y="0"/>
                  </a:moveTo>
                  <a:lnTo>
                    <a:pt x="1" y="42"/>
                  </a:lnTo>
                  <a:cubicBezTo>
                    <a:pt x="21" y="105"/>
                    <a:pt x="21" y="147"/>
                    <a:pt x="63" y="209"/>
                  </a:cubicBezTo>
                  <a:cubicBezTo>
                    <a:pt x="84" y="293"/>
                    <a:pt x="105" y="335"/>
                    <a:pt x="168" y="398"/>
                  </a:cubicBezTo>
                  <a:cubicBezTo>
                    <a:pt x="231" y="502"/>
                    <a:pt x="377" y="607"/>
                    <a:pt x="503" y="649"/>
                  </a:cubicBezTo>
                  <a:cubicBezTo>
                    <a:pt x="440" y="544"/>
                    <a:pt x="377" y="439"/>
                    <a:pt x="335" y="314"/>
                  </a:cubicBezTo>
                  <a:cubicBezTo>
                    <a:pt x="273" y="230"/>
                    <a:pt x="168" y="147"/>
                    <a:pt x="84" y="42"/>
                  </a:cubicBezTo>
                  <a:lnTo>
                    <a:pt x="63" y="21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3"/>
            <p:cNvSpPr/>
            <p:nvPr/>
          </p:nvSpPr>
          <p:spPr>
            <a:xfrm>
              <a:off x="3352550" y="3818950"/>
              <a:ext cx="17275" cy="7575"/>
            </a:xfrm>
            <a:custGeom>
              <a:avLst/>
              <a:gdLst/>
              <a:ahLst/>
              <a:cxnLst/>
              <a:rect l="l" t="t" r="r" b="b"/>
              <a:pathLst>
                <a:path w="691" h="303" extrusionOk="0">
                  <a:moveTo>
                    <a:pt x="16" y="1"/>
                  </a:moveTo>
                  <a:cubicBezTo>
                    <a:pt x="12" y="1"/>
                    <a:pt x="7" y="3"/>
                    <a:pt x="0" y="10"/>
                  </a:cubicBezTo>
                  <a:lnTo>
                    <a:pt x="0" y="31"/>
                  </a:lnTo>
                  <a:cubicBezTo>
                    <a:pt x="21" y="73"/>
                    <a:pt x="21" y="94"/>
                    <a:pt x="42" y="94"/>
                  </a:cubicBezTo>
                  <a:lnTo>
                    <a:pt x="42" y="73"/>
                  </a:lnTo>
                  <a:lnTo>
                    <a:pt x="42" y="31"/>
                  </a:lnTo>
                  <a:lnTo>
                    <a:pt x="63" y="31"/>
                  </a:lnTo>
                  <a:cubicBezTo>
                    <a:pt x="147" y="94"/>
                    <a:pt x="251" y="136"/>
                    <a:pt x="356" y="198"/>
                  </a:cubicBezTo>
                  <a:cubicBezTo>
                    <a:pt x="482" y="219"/>
                    <a:pt x="586" y="261"/>
                    <a:pt x="691" y="303"/>
                  </a:cubicBezTo>
                  <a:cubicBezTo>
                    <a:pt x="586" y="219"/>
                    <a:pt x="461" y="157"/>
                    <a:pt x="335" y="94"/>
                  </a:cubicBezTo>
                  <a:cubicBezTo>
                    <a:pt x="251" y="73"/>
                    <a:pt x="189" y="31"/>
                    <a:pt x="147" y="31"/>
                  </a:cubicBezTo>
                  <a:cubicBezTo>
                    <a:pt x="126" y="10"/>
                    <a:pt x="63" y="10"/>
                    <a:pt x="42" y="10"/>
                  </a:cubicBezTo>
                  <a:cubicBezTo>
                    <a:pt x="28" y="10"/>
                    <a:pt x="24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3"/>
            <p:cNvSpPr/>
            <p:nvPr/>
          </p:nvSpPr>
          <p:spPr>
            <a:xfrm>
              <a:off x="3357775" y="3805075"/>
              <a:ext cx="18850" cy="8375"/>
            </a:xfrm>
            <a:custGeom>
              <a:avLst/>
              <a:gdLst/>
              <a:ahLst/>
              <a:cxnLst/>
              <a:rect l="l" t="t" r="r" b="b"/>
              <a:pathLst>
                <a:path w="754" h="335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42"/>
                    <a:pt x="21" y="42"/>
                    <a:pt x="21" y="42"/>
                  </a:cubicBezTo>
                  <a:lnTo>
                    <a:pt x="42" y="63"/>
                  </a:lnTo>
                  <a:cubicBezTo>
                    <a:pt x="147" y="147"/>
                    <a:pt x="252" y="209"/>
                    <a:pt x="377" y="251"/>
                  </a:cubicBezTo>
                  <a:cubicBezTo>
                    <a:pt x="482" y="314"/>
                    <a:pt x="628" y="335"/>
                    <a:pt x="754" y="335"/>
                  </a:cubicBezTo>
                  <a:cubicBezTo>
                    <a:pt x="628" y="230"/>
                    <a:pt x="524" y="188"/>
                    <a:pt x="377" y="63"/>
                  </a:cubicBezTo>
                  <a:cubicBezTo>
                    <a:pt x="314" y="42"/>
                    <a:pt x="252" y="21"/>
                    <a:pt x="210" y="21"/>
                  </a:cubicBezTo>
                  <a:cubicBezTo>
                    <a:pt x="126" y="0"/>
                    <a:pt x="63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3"/>
            <p:cNvSpPr/>
            <p:nvPr/>
          </p:nvSpPr>
          <p:spPr>
            <a:xfrm>
              <a:off x="3358300" y="3797750"/>
              <a:ext cx="15725" cy="4200"/>
            </a:xfrm>
            <a:custGeom>
              <a:avLst/>
              <a:gdLst/>
              <a:ahLst/>
              <a:cxnLst/>
              <a:rect l="l" t="t" r="r" b="b"/>
              <a:pathLst>
                <a:path w="629" h="168" extrusionOk="0">
                  <a:moveTo>
                    <a:pt x="0" y="0"/>
                  </a:moveTo>
                  <a:cubicBezTo>
                    <a:pt x="84" y="63"/>
                    <a:pt x="147" y="105"/>
                    <a:pt x="252" y="126"/>
                  </a:cubicBezTo>
                  <a:cubicBezTo>
                    <a:pt x="314" y="168"/>
                    <a:pt x="356" y="168"/>
                    <a:pt x="440" y="168"/>
                  </a:cubicBezTo>
                  <a:cubicBezTo>
                    <a:pt x="524" y="168"/>
                    <a:pt x="565" y="126"/>
                    <a:pt x="628" y="126"/>
                  </a:cubicBezTo>
                  <a:cubicBezTo>
                    <a:pt x="503" y="84"/>
                    <a:pt x="398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3"/>
            <p:cNvSpPr/>
            <p:nvPr/>
          </p:nvSpPr>
          <p:spPr>
            <a:xfrm>
              <a:off x="3354125" y="3785700"/>
              <a:ext cx="9950" cy="3175"/>
            </a:xfrm>
            <a:custGeom>
              <a:avLst/>
              <a:gdLst/>
              <a:ahLst/>
              <a:cxnLst/>
              <a:rect l="l" t="t" r="r" b="b"/>
              <a:pathLst>
                <a:path w="398" h="127" extrusionOk="0">
                  <a:moveTo>
                    <a:pt x="63" y="1"/>
                  </a:moveTo>
                  <a:lnTo>
                    <a:pt x="42" y="43"/>
                  </a:lnTo>
                  <a:cubicBezTo>
                    <a:pt x="0" y="43"/>
                    <a:pt x="42" y="64"/>
                    <a:pt x="42" y="64"/>
                  </a:cubicBezTo>
                  <a:cubicBezTo>
                    <a:pt x="84" y="85"/>
                    <a:pt x="147" y="127"/>
                    <a:pt x="188" y="127"/>
                  </a:cubicBezTo>
                  <a:lnTo>
                    <a:pt x="251" y="106"/>
                  </a:lnTo>
                  <a:cubicBezTo>
                    <a:pt x="293" y="106"/>
                    <a:pt x="356" y="106"/>
                    <a:pt x="398" y="85"/>
                  </a:cubicBezTo>
                  <a:cubicBezTo>
                    <a:pt x="356" y="43"/>
                    <a:pt x="272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3"/>
            <p:cNvSpPr/>
            <p:nvPr/>
          </p:nvSpPr>
          <p:spPr>
            <a:xfrm>
              <a:off x="3348875" y="3771775"/>
              <a:ext cx="14675" cy="2450"/>
            </a:xfrm>
            <a:custGeom>
              <a:avLst/>
              <a:gdLst/>
              <a:ahLst/>
              <a:cxnLst/>
              <a:rect l="l" t="t" r="r" b="b"/>
              <a:pathLst>
                <a:path w="587" h="98" extrusionOk="0">
                  <a:moveTo>
                    <a:pt x="381" y="0"/>
                  </a:moveTo>
                  <a:cubicBezTo>
                    <a:pt x="328" y="0"/>
                    <a:pt x="271" y="5"/>
                    <a:pt x="210" y="14"/>
                  </a:cubicBezTo>
                  <a:cubicBezTo>
                    <a:pt x="189" y="14"/>
                    <a:pt x="147" y="35"/>
                    <a:pt x="105" y="35"/>
                  </a:cubicBezTo>
                  <a:cubicBezTo>
                    <a:pt x="85" y="35"/>
                    <a:pt x="64" y="35"/>
                    <a:pt x="43" y="77"/>
                  </a:cubicBezTo>
                  <a:cubicBezTo>
                    <a:pt x="43" y="77"/>
                    <a:pt x="1" y="77"/>
                    <a:pt x="1" y="98"/>
                  </a:cubicBezTo>
                  <a:lnTo>
                    <a:pt x="357" y="98"/>
                  </a:lnTo>
                  <a:cubicBezTo>
                    <a:pt x="419" y="98"/>
                    <a:pt x="503" y="77"/>
                    <a:pt x="587" y="35"/>
                  </a:cubicBezTo>
                  <a:cubicBezTo>
                    <a:pt x="525" y="10"/>
                    <a:pt x="45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3"/>
            <p:cNvSpPr/>
            <p:nvPr/>
          </p:nvSpPr>
          <p:spPr>
            <a:xfrm>
              <a:off x="3342075" y="3766400"/>
              <a:ext cx="13100" cy="4175"/>
            </a:xfrm>
            <a:custGeom>
              <a:avLst/>
              <a:gdLst/>
              <a:ahLst/>
              <a:cxnLst/>
              <a:rect l="l" t="t" r="r" b="b"/>
              <a:pathLst>
                <a:path w="524" h="167" extrusionOk="0">
                  <a:moveTo>
                    <a:pt x="310" y="1"/>
                  </a:moveTo>
                  <a:cubicBezTo>
                    <a:pt x="226" y="1"/>
                    <a:pt x="145" y="15"/>
                    <a:pt x="64" y="62"/>
                  </a:cubicBezTo>
                  <a:cubicBezTo>
                    <a:pt x="43" y="62"/>
                    <a:pt x="1" y="82"/>
                    <a:pt x="1" y="124"/>
                  </a:cubicBezTo>
                  <a:cubicBezTo>
                    <a:pt x="1" y="166"/>
                    <a:pt x="22" y="166"/>
                    <a:pt x="22" y="166"/>
                  </a:cubicBezTo>
                  <a:lnTo>
                    <a:pt x="22" y="103"/>
                  </a:lnTo>
                  <a:lnTo>
                    <a:pt x="64" y="103"/>
                  </a:lnTo>
                  <a:cubicBezTo>
                    <a:pt x="126" y="82"/>
                    <a:pt x="147" y="82"/>
                    <a:pt x="210" y="82"/>
                  </a:cubicBezTo>
                  <a:cubicBezTo>
                    <a:pt x="315" y="82"/>
                    <a:pt x="419" y="62"/>
                    <a:pt x="524" y="20"/>
                  </a:cubicBezTo>
                  <a:cubicBezTo>
                    <a:pt x="449" y="10"/>
                    <a:pt x="378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3"/>
            <p:cNvSpPr/>
            <p:nvPr/>
          </p:nvSpPr>
          <p:spPr>
            <a:xfrm>
              <a:off x="3242700" y="3765300"/>
              <a:ext cx="39775" cy="11025"/>
            </a:xfrm>
            <a:custGeom>
              <a:avLst/>
              <a:gdLst/>
              <a:ahLst/>
              <a:cxnLst/>
              <a:rect l="l" t="t" r="r" b="b"/>
              <a:pathLst>
                <a:path w="1591" h="441" extrusionOk="0">
                  <a:moveTo>
                    <a:pt x="1528" y="1"/>
                  </a:moveTo>
                  <a:cubicBezTo>
                    <a:pt x="1486" y="22"/>
                    <a:pt x="1465" y="22"/>
                    <a:pt x="1423" y="22"/>
                  </a:cubicBezTo>
                  <a:cubicBezTo>
                    <a:pt x="1360" y="22"/>
                    <a:pt x="1298" y="43"/>
                    <a:pt x="1256" y="43"/>
                  </a:cubicBezTo>
                  <a:cubicBezTo>
                    <a:pt x="1109" y="85"/>
                    <a:pt x="963" y="126"/>
                    <a:pt x="837" y="147"/>
                  </a:cubicBezTo>
                  <a:cubicBezTo>
                    <a:pt x="544" y="231"/>
                    <a:pt x="251" y="336"/>
                    <a:pt x="0" y="440"/>
                  </a:cubicBezTo>
                  <a:cubicBezTo>
                    <a:pt x="251" y="419"/>
                    <a:pt x="482" y="357"/>
                    <a:pt x="754" y="273"/>
                  </a:cubicBezTo>
                  <a:cubicBezTo>
                    <a:pt x="984" y="210"/>
                    <a:pt x="1193" y="126"/>
                    <a:pt x="1423" y="43"/>
                  </a:cubicBezTo>
                  <a:cubicBezTo>
                    <a:pt x="1486" y="22"/>
                    <a:pt x="1528" y="1"/>
                    <a:pt x="15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3"/>
            <p:cNvSpPr/>
            <p:nvPr/>
          </p:nvSpPr>
          <p:spPr>
            <a:xfrm>
              <a:off x="3239025" y="3774725"/>
              <a:ext cx="40825" cy="10500"/>
            </a:xfrm>
            <a:custGeom>
              <a:avLst/>
              <a:gdLst/>
              <a:ahLst/>
              <a:cxnLst/>
              <a:rect l="l" t="t" r="r" b="b"/>
              <a:pathLst>
                <a:path w="1633" h="420" extrusionOk="0">
                  <a:moveTo>
                    <a:pt x="1507" y="1"/>
                  </a:moveTo>
                  <a:cubicBezTo>
                    <a:pt x="1424" y="1"/>
                    <a:pt x="1361" y="42"/>
                    <a:pt x="1298" y="42"/>
                  </a:cubicBezTo>
                  <a:cubicBezTo>
                    <a:pt x="1131" y="63"/>
                    <a:pt x="1005" y="84"/>
                    <a:pt x="838" y="105"/>
                  </a:cubicBezTo>
                  <a:cubicBezTo>
                    <a:pt x="712" y="147"/>
                    <a:pt x="566" y="189"/>
                    <a:pt x="419" y="231"/>
                  </a:cubicBezTo>
                  <a:cubicBezTo>
                    <a:pt x="273" y="293"/>
                    <a:pt x="147" y="356"/>
                    <a:pt x="1" y="419"/>
                  </a:cubicBezTo>
                  <a:cubicBezTo>
                    <a:pt x="147" y="398"/>
                    <a:pt x="273" y="377"/>
                    <a:pt x="398" y="293"/>
                  </a:cubicBezTo>
                  <a:lnTo>
                    <a:pt x="712" y="210"/>
                  </a:lnTo>
                  <a:cubicBezTo>
                    <a:pt x="838" y="189"/>
                    <a:pt x="942" y="147"/>
                    <a:pt x="1089" y="105"/>
                  </a:cubicBezTo>
                  <a:lnTo>
                    <a:pt x="1403" y="42"/>
                  </a:lnTo>
                  <a:cubicBezTo>
                    <a:pt x="1466" y="42"/>
                    <a:pt x="1549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3"/>
            <p:cNvSpPr/>
            <p:nvPr/>
          </p:nvSpPr>
          <p:spPr>
            <a:xfrm>
              <a:off x="3241125" y="3782575"/>
              <a:ext cx="30900" cy="8925"/>
            </a:xfrm>
            <a:custGeom>
              <a:avLst/>
              <a:gdLst/>
              <a:ahLst/>
              <a:cxnLst/>
              <a:rect l="l" t="t" r="r" b="b"/>
              <a:pathLst>
                <a:path w="1236" h="357" extrusionOk="0">
                  <a:moveTo>
                    <a:pt x="1172" y="0"/>
                  </a:moveTo>
                  <a:cubicBezTo>
                    <a:pt x="1110" y="0"/>
                    <a:pt x="1047" y="21"/>
                    <a:pt x="1005" y="21"/>
                  </a:cubicBezTo>
                  <a:cubicBezTo>
                    <a:pt x="900" y="21"/>
                    <a:pt x="796" y="63"/>
                    <a:pt x="691" y="84"/>
                  </a:cubicBezTo>
                  <a:cubicBezTo>
                    <a:pt x="440" y="147"/>
                    <a:pt x="210" y="252"/>
                    <a:pt x="1" y="356"/>
                  </a:cubicBezTo>
                  <a:cubicBezTo>
                    <a:pt x="231" y="293"/>
                    <a:pt x="461" y="252"/>
                    <a:pt x="733" y="168"/>
                  </a:cubicBezTo>
                  <a:cubicBezTo>
                    <a:pt x="838" y="126"/>
                    <a:pt x="921" y="84"/>
                    <a:pt x="1026" y="63"/>
                  </a:cubicBezTo>
                  <a:cubicBezTo>
                    <a:pt x="1068" y="63"/>
                    <a:pt x="1151" y="21"/>
                    <a:pt x="1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3"/>
            <p:cNvSpPr/>
            <p:nvPr/>
          </p:nvSpPr>
          <p:spPr>
            <a:xfrm>
              <a:off x="3253675" y="3763750"/>
              <a:ext cx="31425" cy="12575"/>
            </a:xfrm>
            <a:custGeom>
              <a:avLst/>
              <a:gdLst/>
              <a:ahLst/>
              <a:cxnLst/>
              <a:rect l="l" t="t" r="r" b="b"/>
              <a:pathLst>
                <a:path w="1257" h="503" extrusionOk="0">
                  <a:moveTo>
                    <a:pt x="1193" y="0"/>
                  </a:moveTo>
                  <a:cubicBezTo>
                    <a:pt x="1131" y="0"/>
                    <a:pt x="1047" y="0"/>
                    <a:pt x="963" y="21"/>
                  </a:cubicBezTo>
                  <a:cubicBezTo>
                    <a:pt x="838" y="63"/>
                    <a:pt x="733" y="84"/>
                    <a:pt x="628" y="126"/>
                  </a:cubicBezTo>
                  <a:cubicBezTo>
                    <a:pt x="398" y="230"/>
                    <a:pt x="189" y="377"/>
                    <a:pt x="1" y="502"/>
                  </a:cubicBezTo>
                  <a:cubicBezTo>
                    <a:pt x="189" y="440"/>
                    <a:pt x="356" y="377"/>
                    <a:pt x="628" y="293"/>
                  </a:cubicBezTo>
                  <a:cubicBezTo>
                    <a:pt x="691" y="272"/>
                    <a:pt x="775" y="209"/>
                    <a:pt x="859" y="188"/>
                  </a:cubicBezTo>
                  <a:cubicBezTo>
                    <a:pt x="942" y="126"/>
                    <a:pt x="1047" y="84"/>
                    <a:pt x="1152" y="63"/>
                  </a:cubicBezTo>
                  <a:cubicBezTo>
                    <a:pt x="1172" y="21"/>
                    <a:pt x="1172" y="21"/>
                    <a:pt x="1193" y="21"/>
                  </a:cubicBezTo>
                  <a:lnTo>
                    <a:pt x="1256" y="21"/>
                  </a:lnTo>
                  <a:cubicBezTo>
                    <a:pt x="1256" y="0"/>
                    <a:pt x="1193" y="0"/>
                    <a:pt x="1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3"/>
            <p:cNvSpPr/>
            <p:nvPr/>
          </p:nvSpPr>
          <p:spPr>
            <a:xfrm>
              <a:off x="3240600" y="3783000"/>
              <a:ext cx="41875" cy="14775"/>
            </a:xfrm>
            <a:custGeom>
              <a:avLst/>
              <a:gdLst/>
              <a:ahLst/>
              <a:cxnLst/>
              <a:rect l="l" t="t" r="r" b="b"/>
              <a:pathLst>
                <a:path w="1675" h="591" extrusionOk="0">
                  <a:moveTo>
                    <a:pt x="1620" y="0"/>
                  </a:moveTo>
                  <a:cubicBezTo>
                    <a:pt x="1503" y="0"/>
                    <a:pt x="1364" y="49"/>
                    <a:pt x="1256" y="67"/>
                  </a:cubicBezTo>
                  <a:cubicBezTo>
                    <a:pt x="1089" y="88"/>
                    <a:pt x="942" y="151"/>
                    <a:pt x="817" y="193"/>
                  </a:cubicBezTo>
                  <a:cubicBezTo>
                    <a:pt x="670" y="235"/>
                    <a:pt x="545" y="297"/>
                    <a:pt x="419" y="360"/>
                  </a:cubicBezTo>
                  <a:cubicBezTo>
                    <a:pt x="294" y="402"/>
                    <a:pt x="126" y="486"/>
                    <a:pt x="1" y="590"/>
                  </a:cubicBezTo>
                  <a:cubicBezTo>
                    <a:pt x="126" y="548"/>
                    <a:pt x="294" y="486"/>
                    <a:pt x="419" y="465"/>
                  </a:cubicBezTo>
                  <a:cubicBezTo>
                    <a:pt x="545" y="423"/>
                    <a:pt x="649" y="381"/>
                    <a:pt x="775" y="339"/>
                  </a:cubicBezTo>
                  <a:cubicBezTo>
                    <a:pt x="1026" y="235"/>
                    <a:pt x="1256" y="109"/>
                    <a:pt x="1486" y="46"/>
                  </a:cubicBezTo>
                  <a:cubicBezTo>
                    <a:pt x="1507" y="46"/>
                    <a:pt x="1570" y="4"/>
                    <a:pt x="1612" y="4"/>
                  </a:cubicBezTo>
                  <a:lnTo>
                    <a:pt x="1675" y="4"/>
                  </a:lnTo>
                  <a:cubicBezTo>
                    <a:pt x="1657" y="1"/>
                    <a:pt x="1639" y="0"/>
                    <a:pt x="1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3"/>
            <p:cNvSpPr/>
            <p:nvPr/>
          </p:nvSpPr>
          <p:spPr>
            <a:xfrm>
              <a:off x="3236425" y="3796700"/>
              <a:ext cx="31925" cy="13100"/>
            </a:xfrm>
            <a:custGeom>
              <a:avLst/>
              <a:gdLst/>
              <a:ahLst/>
              <a:cxnLst/>
              <a:rect l="l" t="t" r="r" b="b"/>
              <a:pathLst>
                <a:path w="1277" h="524" extrusionOk="0">
                  <a:moveTo>
                    <a:pt x="1277" y="0"/>
                  </a:moveTo>
                  <a:lnTo>
                    <a:pt x="1277" y="0"/>
                  </a:lnTo>
                  <a:cubicBezTo>
                    <a:pt x="837" y="105"/>
                    <a:pt x="377" y="251"/>
                    <a:pt x="0" y="523"/>
                  </a:cubicBezTo>
                  <a:cubicBezTo>
                    <a:pt x="105" y="461"/>
                    <a:pt x="251" y="440"/>
                    <a:pt x="377" y="377"/>
                  </a:cubicBezTo>
                  <a:cubicBezTo>
                    <a:pt x="482" y="356"/>
                    <a:pt x="607" y="314"/>
                    <a:pt x="712" y="251"/>
                  </a:cubicBezTo>
                  <a:lnTo>
                    <a:pt x="1026" y="105"/>
                  </a:lnTo>
                  <a:cubicBezTo>
                    <a:pt x="1109" y="63"/>
                    <a:pt x="1214" y="21"/>
                    <a:pt x="1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3"/>
            <p:cNvSpPr/>
            <p:nvPr/>
          </p:nvSpPr>
          <p:spPr>
            <a:xfrm>
              <a:off x="3238500" y="3805600"/>
              <a:ext cx="25150" cy="15700"/>
            </a:xfrm>
            <a:custGeom>
              <a:avLst/>
              <a:gdLst/>
              <a:ahLst/>
              <a:cxnLst/>
              <a:rect l="l" t="t" r="r" b="b"/>
              <a:pathLst>
                <a:path w="1006" h="628" extrusionOk="0">
                  <a:moveTo>
                    <a:pt x="1005" y="0"/>
                  </a:moveTo>
                  <a:lnTo>
                    <a:pt x="1005" y="0"/>
                  </a:lnTo>
                  <a:cubicBezTo>
                    <a:pt x="922" y="21"/>
                    <a:pt x="859" y="84"/>
                    <a:pt x="796" y="105"/>
                  </a:cubicBezTo>
                  <a:cubicBezTo>
                    <a:pt x="650" y="147"/>
                    <a:pt x="524" y="230"/>
                    <a:pt x="399" y="314"/>
                  </a:cubicBezTo>
                  <a:cubicBezTo>
                    <a:pt x="273" y="398"/>
                    <a:pt x="126" y="502"/>
                    <a:pt x="1" y="628"/>
                  </a:cubicBezTo>
                  <a:cubicBezTo>
                    <a:pt x="189" y="544"/>
                    <a:pt x="378" y="481"/>
                    <a:pt x="545" y="335"/>
                  </a:cubicBezTo>
                  <a:cubicBezTo>
                    <a:pt x="650" y="293"/>
                    <a:pt x="733" y="230"/>
                    <a:pt x="817" y="167"/>
                  </a:cubicBezTo>
                  <a:cubicBezTo>
                    <a:pt x="859" y="105"/>
                    <a:pt x="943" y="63"/>
                    <a:pt x="1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3"/>
            <p:cNvSpPr/>
            <p:nvPr/>
          </p:nvSpPr>
          <p:spPr>
            <a:xfrm>
              <a:off x="3243750" y="3808200"/>
              <a:ext cx="25125" cy="20950"/>
            </a:xfrm>
            <a:custGeom>
              <a:avLst/>
              <a:gdLst/>
              <a:ahLst/>
              <a:cxnLst/>
              <a:rect l="l" t="t" r="r" b="b"/>
              <a:pathLst>
                <a:path w="1005" h="838" extrusionOk="0">
                  <a:moveTo>
                    <a:pt x="1005" y="1"/>
                  </a:moveTo>
                  <a:cubicBezTo>
                    <a:pt x="942" y="22"/>
                    <a:pt x="900" y="84"/>
                    <a:pt x="837" y="105"/>
                  </a:cubicBezTo>
                  <a:cubicBezTo>
                    <a:pt x="795" y="126"/>
                    <a:pt x="733" y="189"/>
                    <a:pt x="691" y="210"/>
                  </a:cubicBezTo>
                  <a:cubicBezTo>
                    <a:pt x="419" y="398"/>
                    <a:pt x="209" y="607"/>
                    <a:pt x="0" y="838"/>
                  </a:cubicBezTo>
                  <a:cubicBezTo>
                    <a:pt x="209" y="733"/>
                    <a:pt x="419" y="628"/>
                    <a:pt x="586" y="440"/>
                  </a:cubicBezTo>
                  <a:lnTo>
                    <a:pt x="816" y="210"/>
                  </a:lnTo>
                  <a:cubicBezTo>
                    <a:pt x="858" y="189"/>
                    <a:pt x="900" y="126"/>
                    <a:pt x="921" y="105"/>
                  </a:cubicBezTo>
                  <a:cubicBezTo>
                    <a:pt x="942" y="63"/>
                    <a:pt x="963" y="22"/>
                    <a:pt x="1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3"/>
            <p:cNvSpPr/>
            <p:nvPr/>
          </p:nvSpPr>
          <p:spPr>
            <a:xfrm>
              <a:off x="3251075" y="3820750"/>
              <a:ext cx="23550" cy="21475"/>
            </a:xfrm>
            <a:custGeom>
              <a:avLst/>
              <a:gdLst/>
              <a:ahLst/>
              <a:cxnLst/>
              <a:rect l="l" t="t" r="r" b="b"/>
              <a:pathLst>
                <a:path w="942" h="859" extrusionOk="0">
                  <a:moveTo>
                    <a:pt x="942" y="1"/>
                  </a:moveTo>
                  <a:lnTo>
                    <a:pt x="900" y="22"/>
                  </a:lnTo>
                  <a:lnTo>
                    <a:pt x="893" y="28"/>
                  </a:lnTo>
                  <a:lnTo>
                    <a:pt x="893" y="28"/>
                  </a:lnTo>
                  <a:cubicBezTo>
                    <a:pt x="909" y="19"/>
                    <a:pt x="925" y="10"/>
                    <a:pt x="942" y="1"/>
                  </a:cubicBezTo>
                  <a:close/>
                  <a:moveTo>
                    <a:pt x="893" y="28"/>
                  </a:moveTo>
                  <a:cubicBezTo>
                    <a:pt x="728" y="124"/>
                    <a:pt x="592" y="221"/>
                    <a:pt x="440" y="336"/>
                  </a:cubicBezTo>
                  <a:cubicBezTo>
                    <a:pt x="293" y="503"/>
                    <a:pt x="126" y="670"/>
                    <a:pt x="0" y="859"/>
                  </a:cubicBezTo>
                  <a:cubicBezTo>
                    <a:pt x="147" y="775"/>
                    <a:pt x="293" y="670"/>
                    <a:pt x="377" y="608"/>
                  </a:cubicBezTo>
                  <a:cubicBezTo>
                    <a:pt x="481" y="503"/>
                    <a:pt x="586" y="357"/>
                    <a:pt x="691" y="252"/>
                  </a:cubicBezTo>
                  <a:lnTo>
                    <a:pt x="774" y="189"/>
                  </a:lnTo>
                  <a:cubicBezTo>
                    <a:pt x="795" y="147"/>
                    <a:pt x="795" y="126"/>
                    <a:pt x="837" y="105"/>
                  </a:cubicBezTo>
                  <a:cubicBezTo>
                    <a:pt x="858" y="85"/>
                    <a:pt x="879" y="85"/>
                    <a:pt x="879" y="43"/>
                  </a:cubicBezTo>
                  <a:lnTo>
                    <a:pt x="893" y="2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3"/>
            <p:cNvSpPr/>
            <p:nvPr/>
          </p:nvSpPr>
          <p:spPr>
            <a:xfrm>
              <a:off x="3257350" y="3824425"/>
              <a:ext cx="19900" cy="23550"/>
            </a:xfrm>
            <a:custGeom>
              <a:avLst/>
              <a:gdLst/>
              <a:ahLst/>
              <a:cxnLst/>
              <a:rect l="l" t="t" r="r" b="b"/>
              <a:pathLst>
                <a:path w="796" h="942" extrusionOk="0">
                  <a:moveTo>
                    <a:pt x="795" y="0"/>
                  </a:moveTo>
                  <a:lnTo>
                    <a:pt x="795" y="0"/>
                  </a:lnTo>
                  <a:cubicBezTo>
                    <a:pt x="481" y="272"/>
                    <a:pt x="189" y="586"/>
                    <a:pt x="0" y="942"/>
                  </a:cubicBezTo>
                  <a:cubicBezTo>
                    <a:pt x="189" y="795"/>
                    <a:pt x="335" y="628"/>
                    <a:pt x="461" y="482"/>
                  </a:cubicBezTo>
                  <a:cubicBezTo>
                    <a:pt x="565" y="314"/>
                    <a:pt x="691" y="168"/>
                    <a:pt x="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3"/>
            <p:cNvSpPr/>
            <p:nvPr/>
          </p:nvSpPr>
          <p:spPr>
            <a:xfrm>
              <a:off x="3271475" y="3834350"/>
              <a:ext cx="21975" cy="27750"/>
            </a:xfrm>
            <a:custGeom>
              <a:avLst/>
              <a:gdLst/>
              <a:ahLst/>
              <a:cxnLst/>
              <a:rect l="l" t="t" r="r" b="b"/>
              <a:pathLst>
                <a:path w="879" h="1110" extrusionOk="0">
                  <a:moveTo>
                    <a:pt x="879" y="1"/>
                  </a:moveTo>
                  <a:cubicBezTo>
                    <a:pt x="691" y="168"/>
                    <a:pt x="544" y="315"/>
                    <a:pt x="377" y="503"/>
                  </a:cubicBezTo>
                  <a:cubicBezTo>
                    <a:pt x="230" y="691"/>
                    <a:pt x="84" y="901"/>
                    <a:pt x="0" y="1110"/>
                  </a:cubicBezTo>
                  <a:lnTo>
                    <a:pt x="0" y="1110"/>
                  </a:lnTo>
                  <a:cubicBezTo>
                    <a:pt x="105" y="984"/>
                    <a:pt x="209" y="921"/>
                    <a:pt x="293" y="817"/>
                  </a:cubicBezTo>
                  <a:cubicBezTo>
                    <a:pt x="377" y="733"/>
                    <a:pt x="481" y="608"/>
                    <a:pt x="565" y="503"/>
                  </a:cubicBezTo>
                  <a:cubicBezTo>
                    <a:pt x="649" y="398"/>
                    <a:pt x="691" y="294"/>
                    <a:pt x="774" y="189"/>
                  </a:cubicBezTo>
                  <a:cubicBezTo>
                    <a:pt x="816" y="126"/>
                    <a:pt x="858" y="85"/>
                    <a:pt x="879" y="22"/>
                  </a:cubicBezTo>
                  <a:cubicBezTo>
                    <a:pt x="858" y="22"/>
                    <a:pt x="879" y="1"/>
                    <a:pt x="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3"/>
            <p:cNvSpPr/>
            <p:nvPr/>
          </p:nvSpPr>
          <p:spPr>
            <a:xfrm>
              <a:off x="3299200" y="3841150"/>
              <a:ext cx="12050" cy="11550"/>
            </a:xfrm>
            <a:custGeom>
              <a:avLst/>
              <a:gdLst/>
              <a:ahLst/>
              <a:cxnLst/>
              <a:rect l="l" t="t" r="r" b="b"/>
              <a:pathLst>
                <a:path w="482" h="462" extrusionOk="0">
                  <a:moveTo>
                    <a:pt x="481" y="1"/>
                  </a:moveTo>
                  <a:cubicBezTo>
                    <a:pt x="272" y="64"/>
                    <a:pt x="105" y="252"/>
                    <a:pt x="0" y="461"/>
                  </a:cubicBezTo>
                  <a:cubicBezTo>
                    <a:pt x="84" y="419"/>
                    <a:pt x="167" y="336"/>
                    <a:pt x="209" y="273"/>
                  </a:cubicBezTo>
                  <a:cubicBezTo>
                    <a:pt x="293" y="189"/>
                    <a:pt x="356" y="147"/>
                    <a:pt x="398" y="64"/>
                  </a:cubicBezTo>
                  <a:lnTo>
                    <a:pt x="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3"/>
            <p:cNvSpPr/>
            <p:nvPr/>
          </p:nvSpPr>
          <p:spPr>
            <a:xfrm>
              <a:off x="3303900" y="3844300"/>
              <a:ext cx="7350" cy="23050"/>
            </a:xfrm>
            <a:custGeom>
              <a:avLst/>
              <a:gdLst/>
              <a:ahLst/>
              <a:cxnLst/>
              <a:rect l="l" t="t" r="r" b="b"/>
              <a:pathLst>
                <a:path w="294" h="922" extrusionOk="0">
                  <a:moveTo>
                    <a:pt x="293" y="0"/>
                  </a:moveTo>
                  <a:lnTo>
                    <a:pt x="293" y="0"/>
                  </a:lnTo>
                  <a:cubicBezTo>
                    <a:pt x="105" y="251"/>
                    <a:pt x="21" y="586"/>
                    <a:pt x="0" y="921"/>
                  </a:cubicBezTo>
                  <a:cubicBezTo>
                    <a:pt x="84" y="775"/>
                    <a:pt x="168" y="586"/>
                    <a:pt x="210" y="419"/>
                  </a:cubicBezTo>
                  <a:cubicBezTo>
                    <a:pt x="231" y="293"/>
                    <a:pt x="272" y="126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3"/>
            <p:cNvSpPr/>
            <p:nvPr/>
          </p:nvSpPr>
          <p:spPr>
            <a:xfrm>
              <a:off x="3318550" y="3841675"/>
              <a:ext cx="3675" cy="18875"/>
            </a:xfrm>
            <a:custGeom>
              <a:avLst/>
              <a:gdLst/>
              <a:ahLst/>
              <a:cxnLst/>
              <a:rect l="l" t="t" r="r" b="b"/>
              <a:pathLst>
                <a:path w="147" h="755" extrusionOk="0">
                  <a:moveTo>
                    <a:pt x="147" y="1"/>
                  </a:moveTo>
                  <a:lnTo>
                    <a:pt x="126" y="22"/>
                  </a:lnTo>
                  <a:cubicBezTo>
                    <a:pt x="105" y="43"/>
                    <a:pt x="63" y="84"/>
                    <a:pt x="63" y="105"/>
                  </a:cubicBezTo>
                  <a:cubicBezTo>
                    <a:pt x="42" y="147"/>
                    <a:pt x="21" y="231"/>
                    <a:pt x="21" y="315"/>
                  </a:cubicBezTo>
                  <a:cubicBezTo>
                    <a:pt x="0" y="440"/>
                    <a:pt x="21" y="608"/>
                    <a:pt x="42" y="754"/>
                  </a:cubicBezTo>
                  <a:cubicBezTo>
                    <a:pt x="63" y="649"/>
                    <a:pt x="105" y="524"/>
                    <a:pt x="126" y="440"/>
                  </a:cubicBezTo>
                  <a:cubicBezTo>
                    <a:pt x="147" y="315"/>
                    <a:pt x="147" y="189"/>
                    <a:pt x="147" y="43"/>
                  </a:cubicBezTo>
                  <a:lnTo>
                    <a:pt x="147" y="22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3"/>
            <p:cNvSpPr/>
            <p:nvPr/>
          </p:nvSpPr>
          <p:spPr>
            <a:xfrm>
              <a:off x="3322200" y="3841150"/>
              <a:ext cx="5250" cy="22000"/>
            </a:xfrm>
            <a:custGeom>
              <a:avLst/>
              <a:gdLst/>
              <a:ahLst/>
              <a:cxnLst/>
              <a:rect l="l" t="t" r="r" b="b"/>
              <a:pathLst>
                <a:path w="210" h="880" extrusionOk="0">
                  <a:moveTo>
                    <a:pt x="189" y="1"/>
                  </a:moveTo>
                  <a:cubicBezTo>
                    <a:pt x="147" y="22"/>
                    <a:pt x="126" y="64"/>
                    <a:pt x="105" y="105"/>
                  </a:cubicBezTo>
                  <a:cubicBezTo>
                    <a:pt x="84" y="189"/>
                    <a:pt x="64" y="273"/>
                    <a:pt x="22" y="377"/>
                  </a:cubicBezTo>
                  <a:cubicBezTo>
                    <a:pt x="1" y="545"/>
                    <a:pt x="22" y="712"/>
                    <a:pt x="64" y="880"/>
                  </a:cubicBezTo>
                  <a:cubicBezTo>
                    <a:pt x="84" y="691"/>
                    <a:pt x="126" y="482"/>
                    <a:pt x="189" y="315"/>
                  </a:cubicBezTo>
                  <a:cubicBezTo>
                    <a:pt x="189" y="231"/>
                    <a:pt x="210" y="168"/>
                    <a:pt x="210" y="105"/>
                  </a:cubicBezTo>
                  <a:lnTo>
                    <a:pt x="210" y="43"/>
                  </a:lnTo>
                  <a:lnTo>
                    <a:pt x="210" y="22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3"/>
            <p:cNvSpPr/>
            <p:nvPr/>
          </p:nvSpPr>
          <p:spPr>
            <a:xfrm>
              <a:off x="3336850" y="3836975"/>
              <a:ext cx="6300" cy="18325"/>
            </a:xfrm>
            <a:custGeom>
              <a:avLst/>
              <a:gdLst/>
              <a:ahLst/>
              <a:cxnLst/>
              <a:rect l="l" t="t" r="r" b="b"/>
              <a:pathLst>
                <a:path w="252" h="733" extrusionOk="0">
                  <a:moveTo>
                    <a:pt x="42" y="0"/>
                  </a:moveTo>
                  <a:lnTo>
                    <a:pt x="22" y="21"/>
                  </a:lnTo>
                  <a:cubicBezTo>
                    <a:pt x="1" y="63"/>
                    <a:pt x="1" y="84"/>
                    <a:pt x="1" y="84"/>
                  </a:cubicBezTo>
                  <a:lnTo>
                    <a:pt x="1" y="168"/>
                  </a:lnTo>
                  <a:cubicBezTo>
                    <a:pt x="1" y="210"/>
                    <a:pt x="22" y="272"/>
                    <a:pt x="22" y="314"/>
                  </a:cubicBezTo>
                  <a:cubicBezTo>
                    <a:pt x="63" y="482"/>
                    <a:pt x="147" y="607"/>
                    <a:pt x="252" y="733"/>
                  </a:cubicBezTo>
                  <a:cubicBezTo>
                    <a:pt x="252" y="628"/>
                    <a:pt x="231" y="524"/>
                    <a:pt x="168" y="398"/>
                  </a:cubicBezTo>
                  <a:cubicBezTo>
                    <a:pt x="147" y="314"/>
                    <a:pt x="105" y="210"/>
                    <a:pt x="63" y="105"/>
                  </a:cubicBezTo>
                  <a:cubicBezTo>
                    <a:pt x="42" y="84"/>
                    <a:pt x="42" y="84"/>
                    <a:pt x="42" y="63"/>
                  </a:cubicBezTo>
                  <a:lnTo>
                    <a:pt x="42" y="21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3"/>
            <p:cNvSpPr/>
            <p:nvPr/>
          </p:nvSpPr>
          <p:spPr>
            <a:xfrm>
              <a:off x="3348875" y="3837500"/>
              <a:ext cx="4750" cy="7875"/>
            </a:xfrm>
            <a:custGeom>
              <a:avLst/>
              <a:gdLst/>
              <a:ahLst/>
              <a:cxnLst/>
              <a:rect l="l" t="t" r="r" b="b"/>
              <a:pathLst>
                <a:path w="190" h="315" extrusionOk="0">
                  <a:moveTo>
                    <a:pt x="64" y="0"/>
                  </a:moveTo>
                  <a:cubicBezTo>
                    <a:pt x="64" y="0"/>
                    <a:pt x="43" y="0"/>
                    <a:pt x="43" y="42"/>
                  </a:cubicBezTo>
                  <a:cubicBezTo>
                    <a:pt x="1" y="84"/>
                    <a:pt x="43" y="168"/>
                    <a:pt x="64" y="210"/>
                  </a:cubicBezTo>
                  <a:cubicBezTo>
                    <a:pt x="85" y="272"/>
                    <a:pt x="147" y="293"/>
                    <a:pt x="189" y="314"/>
                  </a:cubicBezTo>
                  <a:cubicBezTo>
                    <a:pt x="189" y="272"/>
                    <a:pt x="189" y="210"/>
                    <a:pt x="168" y="168"/>
                  </a:cubicBezTo>
                  <a:cubicBezTo>
                    <a:pt x="147" y="105"/>
                    <a:pt x="105" y="84"/>
                    <a:pt x="85" y="42"/>
                  </a:cubicBezTo>
                  <a:cubicBezTo>
                    <a:pt x="85" y="0"/>
                    <a:pt x="64" y="0"/>
                    <a:pt x="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3"/>
            <p:cNvSpPr/>
            <p:nvPr/>
          </p:nvSpPr>
          <p:spPr>
            <a:xfrm>
              <a:off x="3359350" y="3816600"/>
              <a:ext cx="7350" cy="7850"/>
            </a:xfrm>
            <a:custGeom>
              <a:avLst/>
              <a:gdLst/>
              <a:ahLst/>
              <a:cxnLst/>
              <a:rect l="l" t="t" r="r" b="b"/>
              <a:pathLst>
                <a:path w="294" h="314" extrusionOk="0">
                  <a:moveTo>
                    <a:pt x="0" y="0"/>
                  </a:moveTo>
                  <a:cubicBezTo>
                    <a:pt x="1" y="41"/>
                    <a:pt x="42" y="62"/>
                    <a:pt x="42" y="83"/>
                  </a:cubicBezTo>
                  <a:cubicBezTo>
                    <a:pt x="42" y="104"/>
                    <a:pt x="63" y="125"/>
                    <a:pt x="84" y="167"/>
                  </a:cubicBezTo>
                  <a:cubicBezTo>
                    <a:pt x="147" y="251"/>
                    <a:pt x="210" y="292"/>
                    <a:pt x="293" y="313"/>
                  </a:cubicBezTo>
                  <a:cubicBezTo>
                    <a:pt x="251" y="209"/>
                    <a:pt x="168" y="125"/>
                    <a:pt x="105" y="83"/>
                  </a:cubicBezTo>
                  <a:cubicBezTo>
                    <a:pt x="84" y="83"/>
                    <a:pt x="84" y="62"/>
                    <a:pt x="63" y="62"/>
                  </a:cubicBezTo>
                  <a:cubicBezTo>
                    <a:pt x="42" y="41"/>
                    <a:pt x="1" y="4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3"/>
            <p:cNvSpPr/>
            <p:nvPr/>
          </p:nvSpPr>
          <p:spPr>
            <a:xfrm>
              <a:off x="3357775" y="3792500"/>
              <a:ext cx="13100" cy="10500"/>
            </a:xfrm>
            <a:custGeom>
              <a:avLst/>
              <a:gdLst/>
              <a:ahLst/>
              <a:cxnLst/>
              <a:rect l="l" t="t" r="r" b="b"/>
              <a:pathLst>
                <a:path w="524" h="420" extrusionOk="0">
                  <a:moveTo>
                    <a:pt x="21" y="1"/>
                  </a:moveTo>
                  <a:cubicBezTo>
                    <a:pt x="1" y="1"/>
                    <a:pt x="1" y="22"/>
                    <a:pt x="1" y="22"/>
                  </a:cubicBezTo>
                  <a:lnTo>
                    <a:pt x="1" y="64"/>
                  </a:lnTo>
                  <a:cubicBezTo>
                    <a:pt x="21" y="85"/>
                    <a:pt x="21" y="106"/>
                    <a:pt x="42" y="127"/>
                  </a:cubicBezTo>
                  <a:cubicBezTo>
                    <a:pt x="63" y="189"/>
                    <a:pt x="84" y="210"/>
                    <a:pt x="126" y="231"/>
                  </a:cubicBezTo>
                  <a:cubicBezTo>
                    <a:pt x="231" y="336"/>
                    <a:pt x="356" y="399"/>
                    <a:pt x="524" y="419"/>
                  </a:cubicBezTo>
                  <a:cubicBezTo>
                    <a:pt x="440" y="378"/>
                    <a:pt x="377" y="294"/>
                    <a:pt x="356" y="189"/>
                  </a:cubicBezTo>
                  <a:cubicBezTo>
                    <a:pt x="252" y="127"/>
                    <a:pt x="147" y="85"/>
                    <a:pt x="63" y="22"/>
                  </a:cubicBezTo>
                  <a:lnTo>
                    <a:pt x="42" y="22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3"/>
            <p:cNvSpPr/>
            <p:nvPr/>
          </p:nvSpPr>
          <p:spPr>
            <a:xfrm>
              <a:off x="3353600" y="3779925"/>
              <a:ext cx="7350" cy="2150"/>
            </a:xfrm>
            <a:custGeom>
              <a:avLst/>
              <a:gdLst/>
              <a:ahLst/>
              <a:cxnLst/>
              <a:rect l="l" t="t" r="r" b="b"/>
              <a:pathLst>
                <a:path w="294" h="86" extrusionOk="0">
                  <a:moveTo>
                    <a:pt x="110" y="1"/>
                  </a:moveTo>
                  <a:cubicBezTo>
                    <a:pt x="74" y="1"/>
                    <a:pt x="37" y="8"/>
                    <a:pt x="0" y="23"/>
                  </a:cubicBezTo>
                  <a:cubicBezTo>
                    <a:pt x="21" y="65"/>
                    <a:pt x="63" y="85"/>
                    <a:pt x="105" y="85"/>
                  </a:cubicBezTo>
                  <a:lnTo>
                    <a:pt x="168" y="85"/>
                  </a:lnTo>
                  <a:cubicBezTo>
                    <a:pt x="209" y="85"/>
                    <a:pt x="230" y="85"/>
                    <a:pt x="293" y="65"/>
                  </a:cubicBezTo>
                  <a:cubicBezTo>
                    <a:pt x="239" y="24"/>
                    <a:pt x="176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3"/>
            <p:cNvSpPr/>
            <p:nvPr/>
          </p:nvSpPr>
          <p:spPr>
            <a:xfrm>
              <a:off x="3260475" y="3759375"/>
              <a:ext cx="98375" cy="80250"/>
            </a:xfrm>
            <a:custGeom>
              <a:avLst/>
              <a:gdLst/>
              <a:ahLst/>
              <a:cxnLst/>
              <a:rect l="l" t="t" r="r" b="b"/>
              <a:pathLst>
                <a:path w="3935" h="3210" extrusionOk="0">
                  <a:moveTo>
                    <a:pt x="3495" y="1431"/>
                  </a:moveTo>
                  <a:lnTo>
                    <a:pt x="3495" y="1493"/>
                  </a:lnTo>
                  <a:lnTo>
                    <a:pt x="3495" y="1640"/>
                  </a:lnTo>
                  <a:cubicBezTo>
                    <a:pt x="3474" y="1703"/>
                    <a:pt x="3474" y="1724"/>
                    <a:pt x="3474" y="1765"/>
                  </a:cubicBezTo>
                  <a:cubicBezTo>
                    <a:pt x="3474" y="1828"/>
                    <a:pt x="3432" y="1870"/>
                    <a:pt x="3411" y="1933"/>
                  </a:cubicBezTo>
                  <a:cubicBezTo>
                    <a:pt x="3390" y="2016"/>
                    <a:pt x="3369" y="2079"/>
                    <a:pt x="3307" y="2142"/>
                  </a:cubicBezTo>
                  <a:cubicBezTo>
                    <a:pt x="3265" y="2226"/>
                    <a:pt x="3202" y="2268"/>
                    <a:pt x="3160" y="2351"/>
                  </a:cubicBezTo>
                  <a:lnTo>
                    <a:pt x="3077" y="2435"/>
                  </a:lnTo>
                  <a:lnTo>
                    <a:pt x="2993" y="2498"/>
                  </a:lnTo>
                  <a:lnTo>
                    <a:pt x="2993" y="2477"/>
                  </a:lnTo>
                  <a:cubicBezTo>
                    <a:pt x="2993" y="2372"/>
                    <a:pt x="2972" y="2288"/>
                    <a:pt x="2888" y="2247"/>
                  </a:cubicBezTo>
                  <a:cubicBezTo>
                    <a:pt x="2867" y="2226"/>
                    <a:pt x="2825" y="2184"/>
                    <a:pt x="2763" y="2184"/>
                  </a:cubicBezTo>
                  <a:lnTo>
                    <a:pt x="2784" y="2184"/>
                  </a:lnTo>
                  <a:cubicBezTo>
                    <a:pt x="2888" y="2142"/>
                    <a:pt x="2993" y="2121"/>
                    <a:pt x="3077" y="2037"/>
                  </a:cubicBezTo>
                  <a:cubicBezTo>
                    <a:pt x="3160" y="1975"/>
                    <a:pt x="3181" y="1870"/>
                    <a:pt x="3160" y="1765"/>
                  </a:cubicBezTo>
                  <a:cubicBezTo>
                    <a:pt x="3118" y="1703"/>
                    <a:pt x="3097" y="1640"/>
                    <a:pt x="3056" y="1619"/>
                  </a:cubicBezTo>
                  <a:cubicBezTo>
                    <a:pt x="3181" y="1556"/>
                    <a:pt x="3286" y="1535"/>
                    <a:pt x="3390" y="1493"/>
                  </a:cubicBezTo>
                  <a:cubicBezTo>
                    <a:pt x="3411" y="1452"/>
                    <a:pt x="3474" y="1452"/>
                    <a:pt x="3495" y="1431"/>
                  </a:cubicBezTo>
                  <a:close/>
                  <a:moveTo>
                    <a:pt x="1273" y="0"/>
                  </a:moveTo>
                  <a:cubicBezTo>
                    <a:pt x="1253" y="0"/>
                    <a:pt x="1233" y="3"/>
                    <a:pt x="1214" y="8"/>
                  </a:cubicBezTo>
                  <a:cubicBezTo>
                    <a:pt x="1110" y="50"/>
                    <a:pt x="1026" y="91"/>
                    <a:pt x="921" y="154"/>
                  </a:cubicBezTo>
                  <a:cubicBezTo>
                    <a:pt x="817" y="175"/>
                    <a:pt x="754" y="196"/>
                    <a:pt x="670" y="259"/>
                  </a:cubicBezTo>
                  <a:cubicBezTo>
                    <a:pt x="608" y="280"/>
                    <a:pt x="566" y="363"/>
                    <a:pt x="566" y="426"/>
                  </a:cubicBezTo>
                  <a:lnTo>
                    <a:pt x="545" y="426"/>
                  </a:lnTo>
                  <a:cubicBezTo>
                    <a:pt x="461" y="426"/>
                    <a:pt x="377" y="489"/>
                    <a:pt x="377" y="573"/>
                  </a:cubicBezTo>
                  <a:cubicBezTo>
                    <a:pt x="377" y="615"/>
                    <a:pt x="440" y="698"/>
                    <a:pt x="503" y="698"/>
                  </a:cubicBezTo>
                  <a:cubicBezTo>
                    <a:pt x="587" y="698"/>
                    <a:pt x="670" y="677"/>
                    <a:pt x="733" y="635"/>
                  </a:cubicBezTo>
                  <a:cubicBezTo>
                    <a:pt x="733" y="677"/>
                    <a:pt x="775" y="677"/>
                    <a:pt x="775" y="698"/>
                  </a:cubicBezTo>
                  <a:cubicBezTo>
                    <a:pt x="775" y="698"/>
                    <a:pt x="754" y="719"/>
                    <a:pt x="712" y="719"/>
                  </a:cubicBezTo>
                  <a:cubicBezTo>
                    <a:pt x="649" y="782"/>
                    <a:pt x="566" y="803"/>
                    <a:pt x="503" y="887"/>
                  </a:cubicBezTo>
                  <a:cubicBezTo>
                    <a:pt x="482" y="907"/>
                    <a:pt x="482" y="928"/>
                    <a:pt x="482" y="949"/>
                  </a:cubicBezTo>
                  <a:lnTo>
                    <a:pt x="482" y="991"/>
                  </a:lnTo>
                  <a:cubicBezTo>
                    <a:pt x="440" y="1012"/>
                    <a:pt x="440" y="1054"/>
                    <a:pt x="440" y="1117"/>
                  </a:cubicBezTo>
                  <a:cubicBezTo>
                    <a:pt x="440" y="1200"/>
                    <a:pt x="503" y="1263"/>
                    <a:pt x="587" y="1305"/>
                  </a:cubicBezTo>
                  <a:cubicBezTo>
                    <a:pt x="545" y="1305"/>
                    <a:pt x="503" y="1326"/>
                    <a:pt x="482" y="1326"/>
                  </a:cubicBezTo>
                  <a:cubicBezTo>
                    <a:pt x="440" y="1347"/>
                    <a:pt x="377" y="1347"/>
                    <a:pt x="336" y="1368"/>
                  </a:cubicBezTo>
                  <a:cubicBezTo>
                    <a:pt x="252" y="1410"/>
                    <a:pt x="168" y="1431"/>
                    <a:pt x="126" y="1472"/>
                  </a:cubicBezTo>
                  <a:cubicBezTo>
                    <a:pt x="43" y="1535"/>
                    <a:pt x="1" y="1619"/>
                    <a:pt x="43" y="1682"/>
                  </a:cubicBezTo>
                  <a:cubicBezTo>
                    <a:pt x="64" y="1765"/>
                    <a:pt x="147" y="1849"/>
                    <a:pt x="210" y="1849"/>
                  </a:cubicBezTo>
                  <a:cubicBezTo>
                    <a:pt x="273" y="1849"/>
                    <a:pt x="294" y="1828"/>
                    <a:pt x="356" y="1828"/>
                  </a:cubicBezTo>
                  <a:cubicBezTo>
                    <a:pt x="356" y="1933"/>
                    <a:pt x="377" y="2037"/>
                    <a:pt x="461" y="2079"/>
                  </a:cubicBezTo>
                  <a:cubicBezTo>
                    <a:pt x="482" y="2100"/>
                    <a:pt x="503" y="2142"/>
                    <a:pt x="524" y="2142"/>
                  </a:cubicBezTo>
                  <a:cubicBezTo>
                    <a:pt x="461" y="2288"/>
                    <a:pt x="566" y="2477"/>
                    <a:pt x="712" y="2519"/>
                  </a:cubicBezTo>
                  <a:cubicBezTo>
                    <a:pt x="775" y="2560"/>
                    <a:pt x="838" y="2560"/>
                    <a:pt x="900" y="2560"/>
                  </a:cubicBezTo>
                  <a:cubicBezTo>
                    <a:pt x="921" y="2560"/>
                    <a:pt x="984" y="2519"/>
                    <a:pt x="1026" y="2519"/>
                  </a:cubicBezTo>
                  <a:cubicBezTo>
                    <a:pt x="1047" y="2498"/>
                    <a:pt x="1089" y="2498"/>
                    <a:pt x="1110" y="2498"/>
                  </a:cubicBezTo>
                  <a:lnTo>
                    <a:pt x="1110" y="2519"/>
                  </a:lnTo>
                  <a:cubicBezTo>
                    <a:pt x="1089" y="2581"/>
                    <a:pt x="1110" y="2665"/>
                    <a:pt x="1152" y="2707"/>
                  </a:cubicBezTo>
                  <a:cubicBezTo>
                    <a:pt x="1193" y="2770"/>
                    <a:pt x="1256" y="2791"/>
                    <a:pt x="1319" y="2812"/>
                  </a:cubicBezTo>
                  <a:cubicBezTo>
                    <a:pt x="1394" y="2849"/>
                    <a:pt x="1462" y="2857"/>
                    <a:pt x="1531" y="2857"/>
                  </a:cubicBezTo>
                  <a:cubicBezTo>
                    <a:pt x="1578" y="2857"/>
                    <a:pt x="1624" y="2853"/>
                    <a:pt x="1675" y="2853"/>
                  </a:cubicBezTo>
                  <a:cubicBezTo>
                    <a:pt x="1737" y="2853"/>
                    <a:pt x="1821" y="2812"/>
                    <a:pt x="1863" y="2812"/>
                  </a:cubicBezTo>
                  <a:cubicBezTo>
                    <a:pt x="1947" y="2812"/>
                    <a:pt x="2051" y="2791"/>
                    <a:pt x="2135" y="2791"/>
                  </a:cubicBezTo>
                  <a:cubicBezTo>
                    <a:pt x="2198" y="2791"/>
                    <a:pt x="2261" y="2770"/>
                    <a:pt x="2302" y="2770"/>
                  </a:cubicBezTo>
                  <a:cubicBezTo>
                    <a:pt x="2344" y="2874"/>
                    <a:pt x="2407" y="2937"/>
                    <a:pt x="2512" y="3000"/>
                  </a:cubicBezTo>
                  <a:cubicBezTo>
                    <a:pt x="2574" y="3021"/>
                    <a:pt x="2658" y="3021"/>
                    <a:pt x="2721" y="3042"/>
                  </a:cubicBezTo>
                  <a:cubicBezTo>
                    <a:pt x="2784" y="3042"/>
                    <a:pt x="2825" y="3084"/>
                    <a:pt x="2888" y="3084"/>
                  </a:cubicBezTo>
                  <a:cubicBezTo>
                    <a:pt x="2909" y="3084"/>
                    <a:pt x="2930" y="3104"/>
                    <a:pt x="2972" y="3104"/>
                  </a:cubicBezTo>
                  <a:cubicBezTo>
                    <a:pt x="3014" y="3104"/>
                    <a:pt x="3056" y="3104"/>
                    <a:pt x="3097" y="3209"/>
                  </a:cubicBezTo>
                  <a:cubicBezTo>
                    <a:pt x="3181" y="3209"/>
                    <a:pt x="3223" y="3146"/>
                    <a:pt x="3286" y="3104"/>
                  </a:cubicBezTo>
                  <a:cubicBezTo>
                    <a:pt x="3369" y="3042"/>
                    <a:pt x="3432" y="2937"/>
                    <a:pt x="3495" y="2874"/>
                  </a:cubicBezTo>
                  <a:cubicBezTo>
                    <a:pt x="3600" y="2728"/>
                    <a:pt x="3683" y="2602"/>
                    <a:pt x="3746" y="2456"/>
                  </a:cubicBezTo>
                  <a:cubicBezTo>
                    <a:pt x="3830" y="2288"/>
                    <a:pt x="3893" y="2163"/>
                    <a:pt x="3913" y="1996"/>
                  </a:cubicBezTo>
                  <a:cubicBezTo>
                    <a:pt x="3913" y="1933"/>
                    <a:pt x="3934" y="1849"/>
                    <a:pt x="3934" y="1765"/>
                  </a:cubicBezTo>
                  <a:lnTo>
                    <a:pt x="3934" y="1556"/>
                  </a:lnTo>
                  <a:lnTo>
                    <a:pt x="3934" y="1535"/>
                  </a:lnTo>
                  <a:cubicBezTo>
                    <a:pt x="3934" y="1452"/>
                    <a:pt x="3893" y="1410"/>
                    <a:pt x="3830" y="1368"/>
                  </a:cubicBezTo>
                  <a:cubicBezTo>
                    <a:pt x="3893" y="1305"/>
                    <a:pt x="3893" y="1221"/>
                    <a:pt x="3851" y="1138"/>
                  </a:cubicBezTo>
                  <a:cubicBezTo>
                    <a:pt x="3816" y="1052"/>
                    <a:pt x="3740" y="980"/>
                    <a:pt x="3656" y="980"/>
                  </a:cubicBezTo>
                  <a:cubicBezTo>
                    <a:pt x="3637" y="980"/>
                    <a:pt x="3618" y="984"/>
                    <a:pt x="3600" y="991"/>
                  </a:cubicBezTo>
                  <a:cubicBezTo>
                    <a:pt x="3537" y="991"/>
                    <a:pt x="3516" y="1012"/>
                    <a:pt x="3474" y="1012"/>
                  </a:cubicBezTo>
                  <a:lnTo>
                    <a:pt x="3495" y="1012"/>
                  </a:lnTo>
                  <a:cubicBezTo>
                    <a:pt x="3474" y="1012"/>
                    <a:pt x="3411" y="1033"/>
                    <a:pt x="3369" y="1033"/>
                  </a:cubicBezTo>
                  <a:cubicBezTo>
                    <a:pt x="3307" y="1033"/>
                    <a:pt x="3265" y="1054"/>
                    <a:pt x="3202" y="1054"/>
                  </a:cubicBezTo>
                  <a:cubicBezTo>
                    <a:pt x="3265" y="1054"/>
                    <a:pt x="3286" y="1033"/>
                    <a:pt x="3328" y="1012"/>
                  </a:cubicBezTo>
                  <a:lnTo>
                    <a:pt x="3495" y="928"/>
                  </a:lnTo>
                  <a:cubicBezTo>
                    <a:pt x="3579" y="887"/>
                    <a:pt x="3621" y="782"/>
                    <a:pt x="3579" y="677"/>
                  </a:cubicBezTo>
                  <a:cubicBezTo>
                    <a:pt x="3523" y="602"/>
                    <a:pt x="3450" y="528"/>
                    <a:pt x="3360" y="528"/>
                  </a:cubicBezTo>
                  <a:cubicBezTo>
                    <a:pt x="3349" y="528"/>
                    <a:pt x="3339" y="529"/>
                    <a:pt x="3328" y="531"/>
                  </a:cubicBezTo>
                  <a:lnTo>
                    <a:pt x="3307" y="531"/>
                  </a:lnTo>
                  <a:cubicBezTo>
                    <a:pt x="3202" y="573"/>
                    <a:pt x="3118" y="573"/>
                    <a:pt x="3014" y="594"/>
                  </a:cubicBezTo>
                  <a:cubicBezTo>
                    <a:pt x="2700" y="677"/>
                    <a:pt x="2386" y="761"/>
                    <a:pt x="2072" y="845"/>
                  </a:cubicBezTo>
                  <a:lnTo>
                    <a:pt x="1968" y="845"/>
                  </a:lnTo>
                  <a:cubicBezTo>
                    <a:pt x="2261" y="761"/>
                    <a:pt x="2533" y="677"/>
                    <a:pt x="2805" y="615"/>
                  </a:cubicBezTo>
                  <a:lnTo>
                    <a:pt x="2846" y="615"/>
                  </a:lnTo>
                  <a:cubicBezTo>
                    <a:pt x="2888" y="615"/>
                    <a:pt x="2909" y="594"/>
                    <a:pt x="2972" y="594"/>
                  </a:cubicBezTo>
                  <a:cubicBezTo>
                    <a:pt x="3014" y="573"/>
                    <a:pt x="3077" y="510"/>
                    <a:pt x="3077" y="468"/>
                  </a:cubicBezTo>
                  <a:lnTo>
                    <a:pt x="3077" y="426"/>
                  </a:lnTo>
                  <a:cubicBezTo>
                    <a:pt x="3097" y="426"/>
                    <a:pt x="3097" y="405"/>
                    <a:pt x="3118" y="405"/>
                  </a:cubicBezTo>
                  <a:cubicBezTo>
                    <a:pt x="3223" y="322"/>
                    <a:pt x="3223" y="154"/>
                    <a:pt x="3118" y="91"/>
                  </a:cubicBezTo>
                  <a:cubicBezTo>
                    <a:pt x="3057" y="67"/>
                    <a:pt x="3010" y="57"/>
                    <a:pt x="2961" y="57"/>
                  </a:cubicBezTo>
                  <a:cubicBezTo>
                    <a:pt x="2926" y="57"/>
                    <a:pt x="2890" y="62"/>
                    <a:pt x="2846" y="71"/>
                  </a:cubicBezTo>
                  <a:cubicBezTo>
                    <a:pt x="2784" y="71"/>
                    <a:pt x="2700" y="91"/>
                    <a:pt x="2658" y="91"/>
                  </a:cubicBezTo>
                  <a:cubicBezTo>
                    <a:pt x="2637" y="71"/>
                    <a:pt x="2595" y="50"/>
                    <a:pt x="2574" y="50"/>
                  </a:cubicBezTo>
                  <a:cubicBezTo>
                    <a:pt x="2533" y="29"/>
                    <a:pt x="2485" y="18"/>
                    <a:pt x="2436" y="18"/>
                  </a:cubicBezTo>
                  <a:cubicBezTo>
                    <a:pt x="2386" y="18"/>
                    <a:pt x="2334" y="29"/>
                    <a:pt x="2281" y="50"/>
                  </a:cubicBezTo>
                  <a:cubicBezTo>
                    <a:pt x="2240" y="50"/>
                    <a:pt x="2156" y="50"/>
                    <a:pt x="2072" y="71"/>
                  </a:cubicBezTo>
                  <a:cubicBezTo>
                    <a:pt x="1926" y="91"/>
                    <a:pt x="1758" y="154"/>
                    <a:pt x="1612" y="175"/>
                  </a:cubicBezTo>
                  <a:lnTo>
                    <a:pt x="1591" y="175"/>
                  </a:lnTo>
                  <a:cubicBezTo>
                    <a:pt x="1549" y="154"/>
                    <a:pt x="1528" y="154"/>
                    <a:pt x="1486" y="112"/>
                  </a:cubicBezTo>
                  <a:lnTo>
                    <a:pt x="1444" y="112"/>
                  </a:lnTo>
                  <a:cubicBezTo>
                    <a:pt x="1412" y="31"/>
                    <a:pt x="1342" y="0"/>
                    <a:pt x="1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3"/>
            <p:cNvSpPr/>
            <p:nvPr/>
          </p:nvSpPr>
          <p:spPr>
            <a:xfrm>
              <a:off x="3313825" y="3784150"/>
              <a:ext cx="37175" cy="40300"/>
            </a:xfrm>
            <a:custGeom>
              <a:avLst/>
              <a:gdLst/>
              <a:ahLst/>
              <a:cxnLst/>
              <a:rect l="l" t="t" r="r" b="b"/>
              <a:pathLst>
                <a:path w="1487" h="1612" extrusionOk="0">
                  <a:moveTo>
                    <a:pt x="1298" y="0"/>
                  </a:moveTo>
                  <a:cubicBezTo>
                    <a:pt x="1277" y="21"/>
                    <a:pt x="1298" y="42"/>
                    <a:pt x="1298" y="84"/>
                  </a:cubicBezTo>
                  <a:lnTo>
                    <a:pt x="1298" y="126"/>
                  </a:lnTo>
                  <a:cubicBezTo>
                    <a:pt x="1277" y="147"/>
                    <a:pt x="1277" y="209"/>
                    <a:pt x="1277" y="230"/>
                  </a:cubicBezTo>
                  <a:cubicBezTo>
                    <a:pt x="1256" y="293"/>
                    <a:pt x="1256" y="356"/>
                    <a:pt x="1235" y="419"/>
                  </a:cubicBezTo>
                  <a:lnTo>
                    <a:pt x="1152" y="565"/>
                  </a:lnTo>
                  <a:lnTo>
                    <a:pt x="1152" y="544"/>
                  </a:lnTo>
                  <a:cubicBezTo>
                    <a:pt x="1110" y="628"/>
                    <a:pt x="1068" y="712"/>
                    <a:pt x="1026" y="774"/>
                  </a:cubicBezTo>
                  <a:cubicBezTo>
                    <a:pt x="984" y="816"/>
                    <a:pt x="984" y="837"/>
                    <a:pt x="963" y="858"/>
                  </a:cubicBezTo>
                  <a:cubicBezTo>
                    <a:pt x="943" y="879"/>
                    <a:pt x="943" y="921"/>
                    <a:pt x="922" y="942"/>
                  </a:cubicBezTo>
                  <a:cubicBezTo>
                    <a:pt x="880" y="942"/>
                    <a:pt x="859" y="921"/>
                    <a:pt x="838" y="921"/>
                  </a:cubicBezTo>
                  <a:cubicBezTo>
                    <a:pt x="775" y="921"/>
                    <a:pt x="733" y="921"/>
                    <a:pt x="691" y="942"/>
                  </a:cubicBezTo>
                  <a:cubicBezTo>
                    <a:pt x="650" y="963"/>
                    <a:pt x="629" y="984"/>
                    <a:pt x="608" y="1046"/>
                  </a:cubicBezTo>
                  <a:lnTo>
                    <a:pt x="503" y="1151"/>
                  </a:lnTo>
                  <a:cubicBezTo>
                    <a:pt x="461" y="1151"/>
                    <a:pt x="440" y="1172"/>
                    <a:pt x="419" y="1193"/>
                  </a:cubicBezTo>
                  <a:lnTo>
                    <a:pt x="336" y="1277"/>
                  </a:lnTo>
                  <a:cubicBezTo>
                    <a:pt x="210" y="1381"/>
                    <a:pt x="106" y="1507"/>
                    <a:pt x="1" y="1611"/>
                  </a:cubicBezTo>
                  <a:cubicBezTo>
                    <a:pt x="147" y="1611"/>
                    <a:pt x="315" y="1590"/>
                    <a:pt x="524" y="1507"/>
                  </a:cubicBezTo>
                  <a:cubicBezTo>
                    <a:pt x="587" y="1486"/>
                    <a:pt x="650" y="1465"/>
                    <a:pt x="733" y="1444"/>
                  </a:cubicBezTo>
                  <a:cubicBezTo>
                    <a:pt x="775" y="1465"/>
                    <a:pt x="838" y="1486"/>
                    <a:pt x="880" y="1486"/>
                  </a:cubicBezTo>
                  <a:cubicBezTo>
                    <a:pt x="904" y="1492"/>
                    <a:pt x="929" y="1494"/>
                    <a:pt x="952" y="1494"/>
                  </a:cubicBezTo>
                  <a:cubicBezTo>
                    <a:pt x="1009" y="1494"/>
                    <a:pt x="1059" y="1480"/>
                    <a:pt x="1089" y="1465"/>
                  </a:cubicBezTo>
                  <a:cubicBezTo>
                    <a:pt x="1152" y="1444"/>
                    <a:pt x="1194" y="1381"/>
                    <a:pt x="1256" y="1339"/>
                  </a:cubicBezTo>
                  <a:cubicBezTo>
                    <a:pt x="1298" y="1277"/>
                    <a:pt x="1319" y="1193"/>
                    <a:pt x="1361" y="1151"/>
                  </a:cubicBezTo>
                  <a:cubicBezTo>
                    <a:pt x="1361" y="1130"/>
                    <a:pt x="1382" y="1088"/>
                    <a:pt x="1382" y="1067"/>
                  </a:cubicBezTo>
                  <a:cubicBezTo>
                    <a:pt x="1445" y="858"/>
                    <a:pt x="1487" y="649"/>
                    <a:pt x="1466" y="440"/>
                  </a:cubicBezTo>
                  <a:cubicBezTo>
                    <a:pt x="1466" y="335"/>
                    <a:pt x="1445" y="230"/>
                    <a:pt x="1403" y="147"/>
                  </a:cubicBezTo>
                  <a:cubicBezTo>
                    <a:pt x="1403" y="105"/>
                    <a:pt x="1382" y="42"/>
                    <a:pt x="1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3"/>
            <p:cNvSpPr/>
            <p:nvPr/>
          </p:nvSpPr>
          <p:spPr>
            <a:xfrm>
              <a:off x="3263625" y="3786900"/>
              <a:ext cx="31925" cy="41725"/>
            </a:xfrm>
            <a:custGeom>
              <a:avLst/>
              <a:gdLst/>
              <a:ahLst/>
              <a:cxnLst/>
              <a:rect l="l" t="t" r="r" b="b"/>
              <a:pathLst>
                <a:path w="1277" h="1669" extrusionOk="0">
                  <a:moveTo>
                    <a:pt x="536" y="0"/>
                  </a:moveTo>
                  <a:cubicBezTo>
                    <a:pt x="510" y="0"/>
                    <a:pt x="436" y="103"/>
                    <a:pt x="419" y="120"/>
                  </a:cubicBezTo>
                  <a:cubicBezTo>
                    <a:pt x="335" y="204"/>
                    <a:pt x="251" y="309"/>
                    <a:pt x="210" y="371"/>
                  </a:cubicBezTo>
                  <a:lnTo>
                    <a:pt x="126" y="539"/>
                  </a:lnTo>
                  <a:cubicBezTo>
                    <a:pt x="105" y="581"/>
                    <a:pt x="105" y="643"/>
                    <a:pt x="63" y="685"/>
                  </a:cubicBezTo>
                  <a:lnTo>
                    <a:pt x="63" y="727"/>
                  </a:lnTo>
                  <a:cubicBezTo>
                    <a:pt x="42" y="727"/>
                    <a:pt x="42" y="748"/>
                    <a:pt x="21" y="769"/>
                  </a:cubicBezTo>
                  <a:cubicBezTo>
                    <a:pt x="0" y="790"/>
                    <a:pt x="0" y="853"/>
                    <a:pt x="0" y="895"/>
                  </a:cubicBezTo>
                  <a:cubicBezTo>
                    <a:pt x="21" y="999"/>
                    <a:pt x="21" y="1083"/>
                    <a:pt x="63" y="1167"/>
                  </a:cubicBezTo>
                  <a:cubicBezTo>
                    <a:pt x="126" y="1229"/>
                    <a:pt x="147" y="1292"/>
                    <a:pt x="210" y="1355"/>
                  </a:cubicBezTo>
                  <a:lnTo>
                    <a:pt x="314" y="1459"/>
                  </a:lnTo>
                  <a:cubicBezTo>
                    <a:pt x="377" y="1501"/>
                    <a:pt x="461" y="1585"/>
                    <a:pt x="565" y="1606"/>
                  </a:cubicBezTo>
                  <a:cubicBezTo>
                    <a:pt x="670" y="1648"/>
                    <a:pt x="754" y="1648"/>
                    <a:pt x="858" y="1669"/>
                  </a:cubicBezTo>
                  <a:lnTo>
                    <a:pt x="879" y="1669"/>
                  </a:lnTo>
                  <a:cubicBezTo>
                    <a:pt x="1005" y="1669"/>
                    <a:pt x="1151" y="1669"/>
                    <a:pt x="1277" y="1648"/>
                  </a:cubicBezTo>
                  <a:cubicBezTo>
                    <a:pt x="1151" y="1585"/>
                    <a:pt x="984" y="1522"/>
                    <a:pt x="858" y="1459"/>
                  </a:cubicBezTo>
                  <a:cubicBezTo>
                    <a:pt x="837" y="1418"/>
                    <a:pt x="795" y="1418"/>
                    <a:pt x="774" y="1397"/>
                  </a:cubicBezTo>
                  <a:cubicBezTo>
                    <a:pt x="754" y="1397"/>
                    <a:pt x="754" y="1376"/>
                    <a:pt x="733" y="1376"/>
                  </a:cubicBezTo>
                  <a:lnTo>
                    <a:pt x="691" y="1355"/>
                  </a:lnTo>
                  <a:cubicBezTo>
                    <a:pt x="691" y="1313"/>
                    <a:pt x="670" y="1292"/>
                    <a:pt x="649" y="1271"/>
                  </a:cubicBezTo>
                  <a:cubicBezTo>
                    <a:pt x="607" y="1208"/>
                    <a:pt x="586" y="1187"/>
                    <a:pt x="565" y="1146"/>
                  </a:cubicBezTo>
                  <a:cubicBezTo>
                    <a:pt x="565" y="1125"/>
                    <a:pt x="544" y="1083"/>
                    <a:pt x="544" y="1062"/>
                  </a:cubicBezTo>
                  <a:cubicBezTo>
                    <a:pt x="523" y="1041"/>
                    <a:pt x="482" y="978"/>
                    <a:pt x="482" y="957"/>
                  </a:cubicBezTo>
                  <a:lnTo>
                    <a:pt x="482" y="978"/>
                  </a:lnTo>
                  <a:cubicBezTo>
                    <a:pt x="461" y="978"/>
                    <a:pt x="461" y="957"/>
                    <a:pt x="461" y="936"/>
                  </a:cubicBezTo>
                  <a:lnTo>
                    <a:pt x="461" y="895"/>
                  </a:lnTo>
                  <a:cubicBezTo>
                    <a:pt x="461" y="853"/>
                    <a:pt x="482" y="769"/>
                    <a:pt x="482" y="727"/>
                  </a:cubicBezTo>
                  <a:cubicBezTo>
                    <a:pt x="482" y="643"/>
                    <a:pt x="523" y="539"/>
                    <a:pt x="523" y="455"/>
                  </a:cubicBezTo>
                  <a:lnTo>
                    <a:pt x="523" y="225"/>
                  </a:lnTo>
                  <a:cubicBezTo>
                    <a:pt x="544" y="204"/>
                    <a:pt x="544" y="141"/>
                    <a:pt x="544" y="120"/>
                  </a:cubicBezTo>
                  <a:lnTo>
                    <a:pt x="544" y="58"/>
                  </a:lnTo>
                  <a:lnTo>
                    <a:pt x="544" y="37"/>
                  </a:lnTo>
                  <a:lnTo>
                    <a:pt x="544" y="16"/>
                  </a:lnTo>
                  <a:cubicBezTo>
                    <a:pt x="544" y="5"/>
                    <a:pt x="541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3"/>
            <p:cNvSpPr/>
            <p:nvPr/>
          </p:nvSpPr>
          <p:spPr>
            <a:xfrm>
              <a:off x="3333200" y="3775150"/>
              <a:ext cx="3675" cy="3775"/>
            </a:xfrm>
            <a:custGeom>
              <a:avLst/>
              <a:gdLst/>
              <a:ahLst/>
              <a:cxnLst/>
              <a:rect l="l" t="t" r="r" b="b"/>
              <a:pathLst>
                <a:path w="147" h="151" extrusionOk="0">
                  <a:moveTo>
                    <a:pt x="40" y="0"/>
                  </a:moveTo>
                  <a:cubicBezTo>
                    <a:pt x="0" y="0"/>
                    <a:pt x="0" y="49"/>
                    <a:pt x="0" y="67"/>
                  </a:cubicBezTo>
                  <a:cubicBezTo>
                    <a:pt x="0" y="88"/>
                    <a:pt x="42" y="130"/>
                    <a:pt x="63" y="130"/>
                  </a:cubicBezTo>
                  <a:cubicBezTo>
                    <a:pt x="84" y="151"/>
                    <a:pt x="84" y="151"/>
                    <a:pt x="105" y="151"/>
                  </a:cubicBezTo>
                  <a:cubicBezTo>
                    <a:pt x="147" y="130"/>
                    <a:pt x="147" y="88"/>
                    <a:pt x="105" y="46"/>
                  </a:cubicBezTo>
                  <a:cubicBezTo>
                    <a:pt x="84" y="46"/>
                    <a:pt x="84" y="4"/>
                    <a:pt x="63" y="4"/>
                  </a:cubicBezTo>
                  <a:cubicBezTo>
                    <a:pt x="54" y="2"/>
                    <a:pt x="47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3"/>
            <p:cNvSpPr/>
            <p:nvPr/>
          </p:nvSpPr>
          <p:spPr>
            <a:xfrm>
              <a:off x="3190900" y="3821275"/>
              <a:ext cx="5275" cy="23575"/>
            </a:xfrm>
            <a:custGeom>
              <a:avLst/>
              <a:gdLst/>
              <a:ahLst/>
              <a:cxnLst/>
              <a:rect l="l" t="t" r="r" b="b"/>
              <a:pathLst>
                <a:path w="211" h="943" extrusionOk="0">
                  <a:moveTo>
                    <a:pt x="147" y="1"/>
                  </a:moveTo>
                  <a:lnTo>
                    <a:pt x="126" y="22"/>
                  </a:lnTo>
                  <a:cubicBezTo>
                    <a:pt x="106" y="64"/>
                    <a:pt x="85" y="105"/>
                    <a:pt x="85" y="126"/>
                  </a:cubicBezTo>
                  <a:cubicBezTo>
                    <a:pt x="43" y="168"/>
                    <a:pt x="22" y="210"/>
                    <a:pt x="22" y="273"/>
                  </a:cubicBezTo>
                  <a:cubicBezTo>
                    <a:pt x="1" y="377"/>
                    <a:pt x="1" y="503"/>
                    <a:pt x="22" y="628"/>
                  </a:cubicBezTo>
                  <a:cubicBezTo>
                    <a:pt x="22" y="712"/>
                    <a:pt x="43" y="754"/>
                    <a:pt x="85" y="817"/>
                  </a:cubicBezTo>
                  <a:cubicBezTo>
                    <a:pt x="106" y="859"/>
                    <a:pt x="126" y="900"/>
                    <a:pt x="147" y="942"/>
                  </a:cubicBezTo>
                  <a:cubicBezTo>
                    <a:pt x="147" y="900"/>
                    <a:pt x="126" y="859"/>
                    <a:pt x="210" y="838"/>
                  </a:cubicBezTo>
                  <a:cubicBezTo>
                    <a:pt x="189" y="691"/>
                    <a:pt x="147" y="524"/>
                    <a:pt x="147" y="377"/>
                  </a:cubicBezTo>
                  <a:lnTo>
                    <a:pt x="147" y="210"/>
                  </a:lnTo>
                  <a:lnTo>
                    <a:pt x="147" y="105"/>
                  </a:lnTo>
                  <a:lnTo>
                    <a:pt x="147" y="64"/>
                  </a:lnTo>
                  <a:lnTo>
                    <a:pt x="147" y="22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3"/>
            <p:cNvSpPr/>
            <p:nvPr/>
          </p:nvSpPr>
          <p:spPr>
            <a:xfrm>
              <a:off x="3201900" y="3823900"/>
              <a:ext cx="2625" cy="12575"/>
            </a:xfrm>
            <a:custGeom>
              <a:avLst/>
              <a:gdLst/>
              <a:ahLst/>
              <a:cxnLst/>
              <a:rect l="l" t="t" r="r" b="b"/>
              <a:pathLst>
                <a:path w="105" h="503" extrusionOk="0">
                  <a:moveTo>
                    <a:pt x="21" y="0"/>
                  </a:moveTo>
                  <a:cubicBezTo>
                    <a:pt x="0" y="21"/>
                    <a:pt x="0" y="21"/>
                    <a:pt x="0" y="63"/>
                  </a:cubicBezTo>
                  <a:lnTo>
                    <a:pt x="0" y="168"/>
                  </a:lnTo>
                  <a:cubicBezTo>
                    <a:pt x="0" y="210"/>
                    <a:pt x="21" y="272"/>
                    <a:pt x="21" y="314"/>
                  </a:cubicBezTo>
                  <a:cubicBezTo>
                    <a:pt x="21" y="335"/>
                    <a:pt x="63" y="356"/>
                    <a:pt x="63" y="398"/>
                  </a:cubicBezTo>
                  <a:cubicBezTo>
                    <a:pt x="63" y="419"/>
                    <a:pt x="84" y="461"/>
                    <a:pt x="105" y="503"/>
                  </a:cubicBezTo>
                  <a:cubicBezTo>
                    <a:pt x="105" y="398"/>
                    <a:pt x="105" y="293"/>
                    <a:pt x="84" y="210"/>
                  </a:cubicBezTo>
                  <a:cubicBezTo>
                    <a:pt x="63" y="189"/>
                    <a:pt x="63" y="168"/>
                    <a:pt x="63" y="126"/>
                  </a:cubicBezTo>
                  <a:cubicBezTo>
                    <a:pt x="21" y="105"/>
                    <a:pt x="21" y="63"/>
                    <a:pt x="21" y="21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3"/>
            <p:cNvSpPr/>
            <p:nvPr/>
          </p:nvSpPr>
          <p:spPr>
            <a:xfrm>
              <a:off x="3404850" y="3799825"/>
              <a:ext cx="10500" cy="43975"/>
            </a:xfrm>
            <a:custGeom>
              <a:avLst/>
              <a:gdLst/>
              <a:ahLst/>
              <a:cxnLst/>
              <a:rect l="l" t="t" r="r" b="b"/>
              <a:pathLst>
                <a:path w="420" h="1759" extrusionOk="0">
                  <a:moveTo>
                    <a:pt x="147" y="1"/>
                  </a:moveTo>
                  <a:cubicBezTo>
                    <a:pt x="126" y="1"/>
                    <a:pt x="126" y="22"/>
                    <a:pt x="126" y="22"/>
                  </a:cubicBezTo>
                  <a:cubicBezTo>
                    <a:pt x="126" y="43"/>
                    <a:pt x="126" y="106"/>
                    <a:pt x="147" y="126"/>
                  </a:cubicBezTo>
                  <a:cubicBezTo>
                    <a:pt x="168" y="189"/>
                    <a:pt x="168" y="252"/>
                    <a:pt x="168" y="315"/>
                  </a:cubicBezTo>
                  <a:lnTo>
                    <a:pt x="168" y="440"/>
                  </a:lnTo>
                  <a:lnTo>
                    <a:pt x="168" y="566"/>
                  </a:lnTo>
                  <a:lnTo>
                    <a:pt x="168" y="880"/>
                  </a:lnTo>
                  <a:cubicBezTo>
                    <a:pt x="168" y="984"/>
                    <a:pt x="168" y="1068"/>
                    <a:pt x="147" y="1173"/>
                  </a:cubicBezTo>
                  <a:cubicBezTo>
                    <a:pt x="126" y="1340"/>
                    <a:pt x="63" y="1507"/>
                    <a:pt x="22" y="1675"/>
                  </a:cubicBezTo>
                  <a:cubicBezTo>
                    <a:pt x="22" y="1696"/>
                    <a:pt x="1" y="1717"/>
                    <a:pt x="1" y="1758"/>
                  </a:cubicBezTo>
                  <a:cubicBezTo>
                    <a:pt x="231" y="1486"/>
                    <a:pt x="377" y="1152"/>
                    <a:pt x="419" y="775"/>
                  </a:cubicBezTo>
                  <a:cubicBezTo>
                    <a:pt x="419" y="670"/>
                    <a:pt x="419" y="566"/>
                    <a:pt x="377" y="461"/>
                  </a:cubicBezTo>
                  <a:cubicBezTo>
                    <a:pt x="356" y="378"/>
                    <a:pt x="356" y="336"/>
                    <a:pt x="335" y="273"/>
                  </a:cubicBezTo>
                  <a:cubicBezTo>
                    <a:pt x="315" y="231"/>
                    <a:pt x="273" y="147"/>
                    <a:pt x="252" y="106"/>
                  </a:cubicBezTo>
                  <a:cubicBezTo>
                    <a:pt x="231" y="64"/>
                    <a:pt x="210" y="22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3"/>
            <p:cNvSpPr/>
            <p:nvPr/>
          </p:nvSpPr>
          <p:spPr>
            <a:xfrm>
              <a:off x="3416875" y="3809775"/>
              <a:ext cx="6825" cy="32450"/>
            </a:xfrm>
            <a:custGeom>
              <a:avLst/>
              <a:gdLst/>
              <a:ahLst/>
              <a:cxnLst/>
              <a:rect l="l" t="t" r="r" b="b"/>
              <a:pathLst>
                <a:path w="273" h="1298" extrusionOk="0">
                  <a:moveTo>
                    <a:pt x="147" y="0"/>
                  </a:moveTo>
                  <a:lnTo>
                    <a:pt x="147" y="21"/>
                  </a:lnTo>
                  <a:lnTo>
                    <a:pt x="147" y="105"/>
                  </a:lnTo>
                  <a:lnTo>
                    <a:pt x="147" y="252"/>
                  </a:lnTo>
                  <a:lnTo>
                    <a:pt x="147" y="419"/>
                  </a:lnTo>
                  <a:cubicBezTo>
                    <a:pt x="106" y="691"/>
                    <a:pt x="64" y="1005"/>
                    <a:pt x="1" y="1298"/>
                  </a:cubicBezTo>
                  <a:cubicBezTo>
                    <a:pt x="168" y="1088"/>
                    <a:pt x="273" y="858"/>
                    <a:pt x="252" y="586"/>
                  </a:cubicBezTo>
                  <a:cubicBezTo>
                    <a:pt x="252" y="377"/>
                    <a:pt x="189" y="210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3"/>
            <p:cNvSpPr/>
            <p:nvPr/>
          </p:nvSpPr>
          <p:spPr>
            <a:xfrm>
              <a:off x="3384450" y="3855275"/>
              <a:ext cx="68025" cy="42925"/>
            </a:xfrm>
            <a:custGeom>
              <a:avLst/>
              <a:gdLst/>
              <a:ahLst/>
              <a:cxnLst/>
              <a:rect l="l" t="t" r="r" b="b"/>
              <a:pathLst>
                <a:path w="2721" h="1717" extrusionOk="0">
                  <a:moveTo>
                    <a:pt x="2721" y="1"/>
                  </a:moveTo>
                  <a:cubicBezTo>
                    <a:pt x="2700" y="1"/>
                    <a:pt x="2658" y="22"/>
                    <a:pt x="2658" y="22"/>
                  </a:cubicBezTo>
                  <a:cubicBezTo>
                    <a:pt x="2616" y="64"/>
                    <a:pt x="2595" y="105"/>
                    <a:pt x="2532" y="126"/>
                  </a:cubicBezTo>
                  <a:cubicBezTo>
                    <a:pt x="2428" y="210"/>
                    <a:pt x="2344" y="294"/>
                    <a:pt x="2281" y="377"/>
                  </a:cubicBezTo>
                  <a:cubicBezTo>
                    <a:pt x="2177" y="440"/>
                    <a:pt x="2072" y="545"/>
                    <a:pt x="1967" y="629"/>
                  </a:cubicBezTo>
                  <a:cubicBezTo>
                    <a:pt x="1884" y="712"/>
                    <a:pt x="1779" y="796"/>
                    <a:pt x="1675" y="859"/>
                  </a:cubicBezTo>
                  <a:lnTo>
                    <a:pt x="1277" y="1110"/>
                  </a:lnTo>
                  <a:cubicBezTo>
                    <a:pt x="1193" y="1131"/>
                    <a:pt x="1151" y="1173"/>
                    <a:pt x="1068" y="1193"/>
                  </a:cubicBezTo>
                  <a:cubicBezTo>
                    <a:pt x="984" y="1235"/>
                    <a:pt x="942" y="1277"/>
                    <a:pt x="859" y="1298"/>
                  </a:cubicBezTo>
                  <a:cubicBezTo>
                    <a:pt x="566" y="1445"/>
                    <a:pt x="294" y="1591"/>
                    <a:pt x="1" y="1717"/>
                  </a:cubicBezTo>
                  <a:cubicBezTo>
                    <a:pt x="147" y="1696"/>
                    <a:pt x="315" y="1654"/>
                    <a:pt x="503" y="1570"/>
                  </a:cubicBezTo>
                  <a:cubicBezTo>
                    <a:pt x="607" y="1549"/>
                    <a:pt x="712" y="1486"/>
                    <a:pt x="817" y="1465"/>
                  </a:cubicBezTo>
                  <a:cubicBezTo>
                    <a:pt x="942" y="1445"/>
                    <a:pt x="1047" y="1382"/>
                    <a:pt x="1172" y="1340"/>
                  </a:cubicBezTo>
                  <a:lnTo>
                    <a:pt x="1340" y="1256"/>
                  </a:lnTo>
                  <a:cubicBezTo>
                    <a:pt x="1382" y="1256"/>
                    <a:pt x="1403" y="1235"/>
                    <a:pt x="1465" y="1193"/>
                  </a:cubicBezTo>
                  <a:cubicBezTo>
                    <a:pt x="1507" y="1173"/>
                    <a:pt x="1549" y="1152"/>
                    <a:pt x="1591" y="1131"/>
                  </a:cubicBezTo>
                  <a:cubicBezTo>
                    <a:pt x="1591" y="1131"/>
                    <a:pt x="1612" y="1131"/>
                    <a:pt x="1654" y="1110"/>
                  </a:cubicBezTo>
                  <a:cubicBezTo>
                    <a:pt x="1695" y="1068"/>
                    <a:pt x="1758" y="1026"/>
                    <a:pt x="1800" y="1005"/>
                  </a:cubicBezTo>
                  <a:cubicBezTo>
                    <a:pt x="1821" y="963"/>
                    <a:pt x="1884" y="921"/>
                    <a:pt x="1926" y="901"/>
                  </a:cubicBezTo>
                  <a:cubicBezTo>
                    <a:pt x="1988" y="859"/>
                    <a:pt x="2030" y="817"/>
                    <a:pt x="2072" y="796"/>
                  </a:cubicBezTo>
                  <a:cubicBezTo>
                    <a:pt x="2135" y="712"/>
                    <a:pt x="2219" y="608"/>
                    <a:pt x="2302" y="524"/>
                  </a:cubicBezTo>
                  <a:cubicBezTo>
                    <a:pt x="2386" y="440"/>
                    <a:pt x="2428" y="377"/>
                    <a:pt x="2511" y="273"/>
                  </a:cubicBezTo>
                  <a:cubicBezTo>
                    <a:pt x="2595" y="189"/>
                    <a:pt x="2637" y="84"/>
                    <a:pt x="2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3"/>
            <p:cNvSpPr/>
            <p:nvPr/>
          </p:nvSpPr>
          <p:spPr>
            <a:xfrm>
              <a:off x="3408000" y="3858425"/>
              <a:ext cx="52325" cy="42925"/>
            </a:xfrm>
            <a:custGeom>
              <a:avLst/>
              <a:gdLst/>
              <a:ahLst/>
              <a:cxnLst/>
              <a:rect l="l" t="t" r="r" b="b"/>
              <a:pathLst>
                <a:path w="2093" h="1717" extrusionOk="0">
                  <a:moveTo>
                    <a:pt x="2093" y="0"/>
                  </a:moveTo>
                  <a:lnTo>
                    <a:pt x="1862" y="231"/>
                  </a:lnTo>
                  <a:cubicBezTo>
                    <a:pt x="1779" y="335"/>
                    <a:pt x="1695" y="419"/>
                    <a:pt x="1590" y="503"/>
                  </a:cubicBezTo>
                  <a:lnTo>
                    <a:pt x="1193" y="816"/>
                  </a:lnTo>
                  <a:lnTo>
                    <a:pt x="816" y="1130"/>
                  </a:lnTo>
                  <a:cubicBezTo>
                    <a:pt x="753" y="1151"/>
                    <a:pt x="670" y="1214"/>
                    <a:pt x="628" y="1256"/>
                  </a:cubicBezTo>
                  <a:cubicBezTo>
                    <a:pt x="565" y="1319"/>
                    <a:pt x="502" y="1339"/>
                    <a:pt x="440" y="1402"/>
                  </a:cubicBezTo>
                  <a:cubicBezTo>
                    <a:pt x="314" y="1507"/>
                    <a:pt x="147" y="1611"/>
                    <a:pt x="0" y="1716"/>
                  </a:cubicBezTo>
                  <a:cubicBezTo>
                    <a:pt x="230" y="1632"/>
                    <a:pt x="461" y="1528"/>
                    <a:pt x="691" y="1360"/>
                  </a:cubicBezTo>
                  <a:cubicBezTo>
                    <a:pt x="879" y="1256"/>
                    <a:pt x="1067" y="1130"/>
                    <a:pt x="1256" y="963"/>
                  </a:cubicBezTo>
                  <a:lnTo>
                    <a:pt x="1486" y="733"/>
                  </a:lnTo>
                  <a:cubicBezTo>
                    <a:pt x="1569" y="649"/>
                    <a:pt x="1611" y="586"/>
                    <a:pt x="1695" y="503"/>
                  </a:cubicBezTo>
                  <a:cubicBezTo>
                    <a:pt x="1779" y="419"/>
                    <a:pt x="1862" y="335"/>
                    <a:pt x="1904" y="231"/>
                  </a:cubicBezTo>
                  <a:cubicBezTo>
                    <a:pt x="1967" y="168"/>
                    <a:pt x="2030" y="84"/>
                    <a:pt x="2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3"/>
            <p:cNvSpPr/>
            <p:nvPr/>
          </p:nvSpPr>
          <p:spPr>
            <a:xfrm>
              <a:off x="3439375" y="3865225"/>
              <a:ext cx="25125" cy="24600"/>
            </a:xfrm>
            <a:custGeom>
              <a:avLst/>
              <a:gdLst/>
              <a:ahLst/>
              <a:cxnLst/>
              <a:rect l="l" t="t" r="r" b="b"/>
              <a:pathLst>
                <a:path w="1005" h="984" extrusionOk="0">
                  <a:moveTo>
                    <a:pt x="1005" y="0"/>
                  </a:moveTo>
                  <a:lnTo>
                    <a:pt x="775" y="231"/>
                  </a:lnTo>
                  <a:lnTo>
                    <a:pt x="545" y="461"/>
                  </a:lnTo>
                  <a:cubicBezTo>
                    <a:pt x="356" y="628"/>
                    <a:pt x="189" y="795"/>
                    <a:pt x="1" y="984"/>
                  </a:cubicBezTo>
                  <a:cubicBezTo>
                    <a:pt x="231" y="837"/>
                    <a:pt x="440" y="670"/>
                    <a:pt x="628" y="523"/>
                  </a:cubicBezTo>
                  <a:cubicBezTo>
                    <a:pt x="775" y="356"/>
                    <a:pt x="921" y="189"/>
                    <a:pt x="1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3"/>
            <p:cNvSpPr/>
            <p:nvPr/>
          </p:nvSpPr>
          <p:spPr>
            <a:xfrm>
              <a:off x="3149575" y="3894525"/>
              <a:ext cx="4225" cy="3675"/>
            </a:xfrm>
            <a:custGeom>
              <a:avLst/>
              <a:gdLst/>
              <a:ahLst/>
              <a:cxnLst/>
              <a:rect l="l" t="t" r="r" b="b"/>
              <a:pathLst>
                <a:path w="169" h="147" extrusionOk="0">
                  <a:moveTo>
                    <a:pt x="85" y="0"/>
                  </a:moveTo>
                  <a:cubicBezTo>
                    <a:pt x="22" y="0"/>
                    <a:pt x="1" y="21"/>
                    <a:pt x="1" y="84"/>
                  </a:cubicBezTo>
                  <a:cubicBezTo>
                    <a:pt x="1" y="126"/>
                    <a:pt x="64" y="147"/>
                    <a:pt x="85" y="147"/>
                  </a:cubicBezTo>
                  <a:cubicBezTo>
                    <a:pt x="126" y="147"/>
                    <a:pt x="168" y="126"/>
                    <a:pt x="168" y="84"/>
                  </a:cubicBezTo>
                  <a:cubicBezTo>
                    <a:pt x="168" y="21"/>
                    <a:pt x="126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3"/>
            <p:cNvSpPr/>
            <p:nvPr/>
          </p:nvSpPr>
          <p:spPr>
            <a:xfrm>
              <a:off x="3156900" y="3875675"/>
              <a:ext cx="91575" cy="34550"/>
            </a:xfrm>
            <a:custGeom>
              <a:avLst/>
              <a:gdLst/>
              <a:ahLst/>
              <a:cxnLst/>
              <a:rect l="l" t="t" r="r" b="b"/>
              <a:pathLst>
                <a:path w="3663" h="1382" extrusionOk="0">
                  <a:moveTo>
                    <a:pt x="1" y="1"/>
                  </a:moveTo>
                  <a:cubicBezTo>
                    <a:pt x="22" y="22"/>
                    <a:pt x="43" y="22"/>
                    <a:pt x="64" y="43"/>
                  </a:cubicBezTo>
                  <a:cubicBezTo>
                    <a:pt x="168" y="126"/>
                    <a:pt x="315" y="231"/>
                    <a:pt x="419" y="315"/>
                  </a:cubicBezTo>
                  <a:cubicBezTo>
                    <a:pt x="545" y="419"/>
                    <a:pt x="670" y="482"/>
                    <a:pt x="796" y="587"/>
                  </a:cubicBezTo>
                  <a:cubicBezTo>
                    <a:pt x="901" y="670"/>
                    <a:pt x="1047" y="754"/>
                    <a:pt x="1173" y="838"/>
                  </a:cubicBezTo>
                  <a:cubicBezTo>
                    <a:pt x="1214" y="880"/>
                    <a:pt x="1298" y="901"/>
                    <a:pt x="1361" y="942"/>
                  </a:cubicBezTo>
                  <a:cubicBezTo>
                    <a:pt x="1403" y="942"/>
                    <a:pt x="1466" y="963"/>
                    <a:pt x="1507" y="984"/>
                  </a:cubicBezTo>
                  <a:cubicBezTo>
                    <a:pt x="1528" y="984"/>
                    <a:pt x="1570" y="1005"/>
                    <a:pt x="1591" y="1005"/>
                  </a:cubicBezTo>
                  <a:cubicBezTo>
                    <a:pt x="1696" y="1068"/>
                    <a:pt x="1779" y="1089"/>
                    <a:pt x="1884" y="1110"/>
                  </a:cubicBezTo>
                  <a:cubicBezTo>
                    <a:pt x="1905" y="1152"/>
                    <a:pt x="1926" y="1152"/>
                    <a:pt x="1968" y="1152"/>
                  </a:cubicBezTo>
                  <a:cubicBezTo>
                    <a:pt x="2010" y="1173"/>
                    <a:pt x="2072" y="1173"/>
                    <a:pt x="2114" y="1193"/>
                  </a:cubicBezTo>
                  <a:cubicBezTo>
                    <a:pt x="2198" y="1214"/>
                    <a:pt x="2240" y="1214"/>
                    <a:pt x="2323" y="1256"/>
                  </a:cubicBezTo>
                  <a:cubicBezTo>
                    <a:pt x="2407" y="1256"/>
                    <a:pt x="2491" y="1277"/>
                    <a:pt x="2554" y="1277"/>
                  </a:cubicBezTo>
                  <a:cubicBezTo>
                    <a:pt x="2742" y="1298"/>
                    <a:pt x="2888" y="1298"/>
                    <a:pt x="3056" y="1340"/>
                  </a:cubicBezTo>
                  <a:cubicBezTo>
                    <a:pt x="3231" y="1357"/>
                    <a:pt x="3392" y="1360"/>
                    <a:pt x="3563" y="1373"/>
                  </a:cubicBezTo>
                  <a:lnTo>
                    <a:pt x="3563" y="1373"/>
                  </a:lnTo>
                  <a:cubicBezTo>
                    <a:pt x="3504" y="1363"/>
                    <a:pt x="3443" y="1345"/>
                    <a:pt x="3390" y="1319"/>
                  </a:cubicBezTo>
                  <a:lnTo>
                    <a:pt x="2679" y="1173"/>
                  </a:lnTo>
                  <a:cubicBezTo>
                    <a:pt x="2554" y="1152"/>
                    <a:pt x="2428" y="1089"/>
                    <a:pt x="2302" y="1068"/>
                  </a:cubicBezTo>
                  <a:cubicBezTo>
                    <a:pt x="2198" y="1047"/>
                    <a:pt x="2093" y="984"/>
                    <a:pt x="1989" y="963"/>
                  </a:cubicBezTo>
                  <a:cubicBezTo>
                    <a:pt x="1884" y="942"/>
                    <a:pt x="1779" y="880"/>
                    <a:pt x="1696" y="859"/>
                  </a:cubicBezTo>
                  <a:cubicBezTo>
                    <a:pt x="1675" y="838"/>
                    <a:pt x="1612" y="838"/>
                    <a:pt x="1591" y="796"/>
                  </a:cubicBezTo>
                  <a:cubicBezTo>
                    <a:pt x="1528" y="796"/>
                    <a:pt x="1486" y="775"/>
                    <a:pt x="1424" y="754"/>
                  </a:cubicBezTo>
                  <a:cubicBezTo>
                    <a:pt x="1403" y="733"/>
                    <a:pt x="1361" y="733"/>
                    <a:pt x="1319" y="691"/>
                  </a:cubicBezTo>
                  <a:cubicBezTo>
                    <a:pt x="1277" y="691"/>
                    <a:pt x="1256" y="670"/>
                    <a:pt x="1194" y="649"/>
                  </a:cubicBezTo>
                  <a:cubicBezTo>
                    <a:pt x="1110" y="629"/>
                    <a:pt x="1068" y="566"/>
                    <a:pt x="984" y="545"/>
                  </a:cubicBezTo>
                  <a:cubicBezTo>
                    <a:pt x="796" y="461"/>
                    <a:pt x="629" y="357"/>
                    <a:pt x="440" y="252"/>
                  </a:cubicBezTo>
                  <a:cubicBezTo>
                    <a:pt x="357" y="210"/>
                    <a:pt x="252" y="147"/>
                    <a:pt x="168" y="105"/>
                  </a:cubicBezTo>
                  <a:cubicBezTo>
                    <a:pt x="126" y="43"/>
                    <a:pt x="43" y="22"/>
                    <a:pt x="1" y="1"/>
                  </a:cubicBezTo>
                  <a:close/>
                  <a:moveTo>
                    <a:pt x="3563" y="1373"/>
                  </a:moveTo>
                  <a:lnTo>
                    <a:pt x="3563" y="1373"/>
                  </a:lnTo>
                  <a:cubicBezTo>
                    <a:pt x="3597" y="1379"/>
                    <a:pt x="3631" y="1382"/>
                    <a:pt x="3663" y="1382"/>
                  </a:cubicBezTo>
                  <a:cubicBezTo>
                    <a:pt x="3629" y="1378"/>
                    <a:pt x="3596" y="1376"/>
                    <a:pt x="3563" y="13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3"/>
            <p:cNvSpPr/>
            <p:nvPr/>
          </p:nvSpPr>
          <p:spPr>
            <a:xfrm>
              <a:off x="3182025" y="3873600"/>
              <a:ext cx="71675" cy="23025"/>
            </a:xfrm>
            <a:custGeom>
              <a:avLst/>
              <a:gdLst/>
              <a:ahLst/>
              <a:cxnLst/>
              <a:rect l="l" t="t" r="r" b="b"/>
              <a:pathLst>
                <a:path w="2867" h="921" extrusionOk="0">
                  <a:moveTo>
                    <a:pt x="42" y="0"/>
                  </a:moveTo>
                  <a:cubicBezTo>
                    <a:pt x="0" y="21"/>
                    <a:pt x="63" y="42"/>
                    <a:pt x="63" y="84"/>
                  </a:cubicBezTo>
                  <a:lnTo>
                    <a:pt x="84" y="105"/>
                  </a:lnTo>
                  <a:lnTo>
                    <a:pt x="168" y="188"/>
                  </a:lnTo>
                  <a:cubicBezTo>
                    <a:pt x="230" y="209"/>
                    <a:pt x="272" y="251"/>
                    <a:pt x="335" y="293"/>
                  </a:cubicBezTo>
                  <a:cubicBezTo>
                    <a:pt x="398" y="335"/>
                    <a:pt x="481" y="356"/>
                    <a:pt x="565" y="419"/>
                  </a:cubicBezTo>
                  <a:cubicBezTo>
                    <a:pt x="607" y="419"/>
                    <a:pt x="649" y="440"/>
                    <a:pt x="691" y="460"/>
                  </a:cubicBezTo>
                  <a:cubicBezTo>
                    <a:pt x="733" y="460"/>
                    <a:pt x="774" y="502"/>
                    <a:pt x="816" y="523"/>
                  </a:cubicBezTo>
                  <a:cubicBezTo>
                    <a:pt x="837" y="523"/>
                    <a:pt x="837" y="544"/>
                    <a:pt x="879" y="544"/>
                  </a:cubicBezTo>
                  <a:cubicBezTo>
                    <a:pt x="963" y="565"/>
                    <a:pt x="1005" y="607"/>
                    <a:pt x="1088" y="628"/>
                  </a:cubicBezTo>
                  <a:cubicBezTo>
                    <a:pt x="1130" y="649"/>
                    <a:pt x="1193" y="649"/>
                    <a:pt x="1235" y="670"/>
                  </a:cubicBezTo>
                  <a:cubicBezTo>
                    <a:pt x="1297" y="712"/>
                    <a:pt x="1339" y="732"/>
                    <a:pt x="1402" y="732"/>
                  </a:cubicBezTo>
                  <a:cubicBezTo>
                    <a:pt x="1507" y="732"/>
                    <a:pt x="1632" y="753"/>
                    <a:pt x="1737" y="795"/>
                  </a:cubicBezTo>
                  <a:cubicBezTo>
                    <a:pt x="1841" y="816"/>
                    <a:pt x="1967" y="816"/>
                    <a:pt x="2113" y="837"/>
                  </a:cubicBezTo>
                  <a:cubicBezTo>
                    <a:pt x="2353" y="857"/>
                    <a:pt x="2630" y="896"/>
                    <a:pt x="2837" y="918"/>
                  </a:cubicBezTo>
                  <a:lnTo>
                    <a:pt x="2837" y="918"/>
                  </a:lnTo>
                  <a:cubicBezTo>
                    <a:pt x="2806" y="912"/>
                    <a:pt x="2778" y="900"/>
                    <a:pt x="2762" y="900"/>
                  </a:cubicBezTo>
                  <a:cubicBezTo>
                    <a:pt x="2720" y="900"/>
                    <a:pt x="2678" y="858"/>
                    <a:pt x="2616" y="858"/>
                  </a:cubicBezTo>
                  <a:cubicBezTo>
                    <a:pt x="2553" y="858"/>
                    <a:pt x="2490" y="837"/>
                    <a:pt x="2448" y="837"/>
                  </a:cubicBezTo>
                  <a:cubicBezTo>
                    <a:pt x="2365" y="816"/>
                    <a:pt x="2302" y="816"/>
                    <a:pt x="2239" y="795"/>
                  </a:cubicBezTo>
                  <a:cubicBezTo>
                    <a:pt x="2030" y="753"/>
                    <a:pt x="1841" y="712"/>
                    <a:pt x="1653" y="691"/>
                  </a:cubicBezTo>
                  <a:cubicBezTo>
                    <a:pt x="1549" y="691"/>
                    <a:pt x="1444" y="649"/>
                    <a:pt x="1339" y="628"/>
                  </a:cubicBezTo>
                  <a:cubicBezTo>
                    <a:pt x="1297" y="628"/>
                    <a:pt x="1256" y="607"/>
                    <a:pt x="1214" y="607"/>
                  </a:cubicBezTo>
                  <a:cubicBezTo>
                    <a:pt x="1151" y="607"/>
                    <a:pt x="1130" y="586"/>
                    <a:pt x="1088" y="586"/>
                  </a:cubicBezTo>
                  <a:lnTo>
                    <a:pt x="837" y="502"/>
                  </a:lnTo>
                  <a:cubicBezTo>
                    <a:pt x="816" y="481"/>
                    <a:pt x="774" y="440"/>
                    <a:pt x="733" y="440"/>
                  </a:cubicBezTo>
                  <a:cubicBezTo>
                    <a:pt x="712" y="419"/>
                    <a:pt x="670" y="419"/>
                    <a:pt x="628" y="398"/>
                  </a:cubicBezTo>
                  <a:cubicBezTo>
                    <a:pt x="586" y="377"/>
                    <a:pt x="502" y="314"/>
                    <a:pt x="419" y="293"/>
                  </a:cubicBezTo>
                  <a:cubicBezTo>
                    <a:pt x="356" y="230"/>
                    <a:pt x="293" y="209"/>
                    <a:pt x="209" y="168"/>
                  </a:cubicBezTo>
                  <a:cubicBezTo>
                    <a:pt x="189" y="168"/>
                    <a:pt x="168" y="126"/>
                    <a:pt x="147" y="105"/>
                  </a:cubicBezTo>
                  <a:lnTo>
                    <a:pt x="84" y="42"/>
                  </a:lnTo>
                  <a:cubicBezTo>
                    <a:pt x="63" y="42"/>
                    <a:pt x="63" y="21"/>
                    <a:pt x="63" y="21"/>
                  </a:cubicBezTo>
                  <a:lnTo>
                    <a:pt x="63" y="0"/>
                  </a:lnTo>
                  <a:close/>
                  <a:moveTo>
                    <a:pt x="2837" y="918"/>
                  </a:moveTo>
                  <a:cubicBezTo>
                    <a:pt x="2846" y="920"/>
                    <a:pt x="2857" y="921"/>
                    <a:pt x="2867" y="921"/>
                  </a:cubicBezTo>
                  <a:cubicBezTo>
                    <a:pt x="2857" y="920"/>
                    <a:pt x="2847" y="919"/>
                    <a:pt x="2837" y="9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3"/>
            <p:cNvSpPr/>
            <p:nvPr/>
          </p:nvSpPr>
          <p:spPr>
            <a:xfrm>
              <a:off x="3246350" y="3708425"/>
              <a:ext cx="114600" cy="26575"/>
            </a:xfrm>
            <a:custGeom>
              <a:avLst/>
              <a:gdLst/>
              <a:ahLst/>
              <a:cxnLst/>
              <a:rect l="l" t="t" r="r" b="b"/>
              <a:pathLst>
                <a:path w="4584" h="1063" extrusionOk="0">
                  <a:moveTo>
                    <a:pt x="2917" y="0"/>
                  </a:moveTo>
                  <a:cubicBezTo>
                    <a:pt x="2726" y="0"/>
                    <a:pt x="2533" y="6"/>
                    <a:pt x="2344" y="16"/>
                  </a:cubicBezTo>
                  <a:cubicBezTo>
                    <a:pt x="2093" y="37"/>
                    <a:pt x="1821" y="37"/>
                    <a:pt x="1591" y="100"/>
                  </a:cubicBezTo>
                  <a:cubicBezTo>
                    <a:pt x="1528" y="100"/>
                    <a:pt x="1465" y="121"/>
                    <a:pt x="1424" y="121"/>
                  </a:cubicBezTo>
                  <a:cubicBezTo>
                    <a:pt x="1340" y="121"/>
                    <a:pt x="1277" y="121"/>
                    <a:pt x="1235" y="142"/>
                  </a:cubicBezTo>
                  <a:cubicBezTo>
                    <a:pt x="1173" y="184"/>
                    <a:pt x="1110" y="184"/>
                    <a:pt x="1047" y="205"/>
                  </a:cubicBezTo>
                  <a:cubicBezTo>
                    <a:pt x="1005" y="225"/>
                    <a:pt x="942" y="225"/>
                    <a:pt x="901" y="246"/>
                  </a:cubicBezTo>
                  <a:lnTo>
                    <a:pt x="587" y="414"/>
                  </a:lnTo>
                  <a:cubicBezTo>
                    <a:pt x="503" y="435"/>
                    <a:pt x="440" y="497"/>
                    <a:pt x="398" y="518"/>
                  </a:cubicBezTo>
                  <a:cubicBezTo>
                    <a:pt x="336" y="539"/>
                    <a:pt x="315" y="602"/>
                    <a:pt x="273" y="623"/>
                  </a:cubicBezTo>
                  <a:cubicBezTo>
                    <a:pt x="210" y="644"/>
                    <a:pt x="168" y="707"/>
                    <a:pt x="105" y="749"/>
                  </a:cubicBezTo>
                  <a:cubicBezTo>
                    <a:pt x="85" y="811"/>
                    <a:pt x="64" y="832"/>
                    <a:pt x="22" y="874"/>
                  </a:cubicBezTo>
                  <a:cubicBezTo>
                    <a:pt x="22" y="895"/>
                    <a:pt x="1" y="937"/>
                    <a:pt x="1" y="958"/>
                  </a:cubicBezTo>
                  <a:cubicBezTo>
                    <a:pt x="1" y="979"/>
                    <a:pt x="1" y="1000"/>
                    <a:pt x="22" y="1041"/>
                  </a:cubicBezTo>
                  <a:cubicBezTo>
                    <a:pt x="22" y="1062"/>
                    <a:pt x="22" y="1062"/>
                    <a:pt x="64" y="1062"/>
                  </a:cubicBezTo>
                  <a:cubicBezTo>
                    <a:pt x="22" y="1041"/>
                    <a:pt x="22" y="1041"/>
                    <a:pt x="85" y="1021"/>
                  </a:cubicBezTo>
                  <a:lnTo>
                    <a:pt x="85" y="979"/>
                  </a:lnTo>
                  <a:lnTo>
                    <a:pt x="85" y="958"/>
                  </a:lnTo>
                  <a:lnTo>
                    <a:pt x="105" y="937"/>
                  </a:lnTo>
                  <a:cubicBezTo>
                    <a:pt x="105" y="916"/>
                    <a:pt x="126" y="916"/>
                    <a:pt x="126" y="916"/>
                  </a:cubicBezTo>
                  <a:cubicBezTo>
                    <a:pt x="168" y="916"/>
                    <a:pt x="168" y="874"/>
                    <a:pt x="189" y="874"/>
                  </a:cubicBezTo>
                  <a:cubicBezTo>
                    <a:pt x="189" y="874"/>
                    <a:pt x="210" y="853"/>
                    <a:pt x="231" y="853"/>
                  </a:cubicBezTo>
                  <a:cubicBezTo>
                    <a:pt x="336" y="769"/>
                    <a:pt x="482" y="749"/>
                    <a:pt x="587" y="707"/>
                  </a:cubicBezTo>
                  <a:cubicBezTo>
                    <a:pt x="691" y="644"/>
                    <a:pt x="796" y="623"/>
                    <a:pt x="901" y="560"/>
                  </a:cubicBezTo>
                  <a:lnTo>
                    <a:pt x="859" y="560"/>
                  </a:lnTo>
                  <a:cubicBezTo>
                    <a:pt x="921" y="539"/>
                    <a:pt x="963" y="539"/>
                    <a:pt x="1026" y="518"/>
                  </a:cubicBezTo>
                  <a:lnTo>
                    <a:pt x="1005" y="518"/>
                  </a:lnTo>
                  <a:cubicBezTo>
                    <a:pt x="1110" y="497"/>
                    <a:pt x="1173" y="456"/>
                    <a:pt x="1277" y="435"/>
                  </a:cubicBezTo>
                  <a:cubicBezTo>
                    <a:pt x="1361" y="414"/>
                    <a:pt x="1465" y="414"/>
                    <a:pt x="1549" y="372"/>
                  </a:cubicBezTo>
                  <a:lnTo>
                    <a:pt x="2009" y="309"/>
                  </a:lnTo>
                  <a:cubicBezTo>
                    <a:pt x="2177" y="267"/>
                    <a:pt x="2344" y="267"/>
                    <a:pt x="2512" y="246"/>
                  </a:cubicBezTo>
                  <a:cubicBezTo>
                    <a:pt x="2846" y="225"/>
                    <a:pt x="3160" y="205"/>
                    <a:pt x="3516" y="184"/>
                  </a:cubicBezTo>
                  <a:cubicBezTo>
                    <a:pt x="3662" y="184"/>
                    <a:pt x="3851" y="142"/>
                    <a:pt x="3997" y="142"/>
                  </a:cubicBezTo>
                  <a:cubicBezTo>
                    <a:pt x="4186" y="121"/>
                    <a:pt x="4395" y="121"/>
                    <a:pt x="4583" y="121"/>
                  </a:cubicBezTo>
                  <a:cubicBezTo>
                    <a:pt x="4395" y="100"/>
                    <a:pt x="4186" y="79"/>
                    <a:pt x="3997" y="37"/>
                  </a:cubicBezTo>
                  <a:cubicBezTo>
                    <a:pt x="3851" y="37"/>
                    <a:pt x="3662" y="16"/>
                    <a:pt x="3474" y="16"/>
                  </a:cubicBezTo>
                  <a:cubicBezTo>
                    <a:pt x="3296" y="6"/>
                    <a:pt x="3108" y="0"/>
                    <a:pt x="2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3"/>
            <p:cNvSpPr/>
            <p:nvPr/>
          </p:nvSpPr>
          <p:spPr>
            <a:xfrm>
              <a:off x="3261525" y="3698350"/>
              <a:ext cx="77975" cy="18350"/>
            </a:xfrm>
            <a:custGeom>
              <a:avLst/>
              <a:gdLst/>
              <a:ahLst/>
              <a:cxnLst/>
              <a:rect l="l" t="t" r="r" b="b"/>
              <a:pathLst>
                <a:path w="3119" h="734" extrusionOk="0">
                  <a:moveTo>
                    <a:pt x="1842" y="1"/>
                  </a:moveTo>
                  <a:cubicBezTo>
                    <a:pt x="1612" y="1"/>
                    <a:pt x="1382" y="22"/>
                    <a:pt x="1151" y="84"/>
                  </a:cubicBezTo>
                  <a:cubicBezTo>
                    <a:pt x="1089" y="105"/>
                    <a:pt x="1005" y="105"/>
                    <a:pt x="963" y="126"/>
                  </a:cubicBezTo>
                  <a:cubicBezTo>
                    <a:pt x="921" y="168"/>
                    <a:pt x="838" y="168"/>
                    <a:pt x="775" y="189"/>
                  </a:cubicBezTo>
                  <a:cubicBezTo>
                    <a:pt x="733" y="210"/>
                    <a:pt x="649" y="231"/>
                    <a:pt x="607" y="273"/>
                  </a:cubicBezTo>
                  <a:lnTo>
                    <a:pt x="440" y="335"/>
                  </a:lnTo>
                  <a:cubicBezTo>
                    <a:pt x="335" y="398"/>
                    <a:pt x="252" y="440"/>
                    <a:pt x="168" y="524"/>
                  </a:cubicBezTo>
                  <a:cubicBezTo>
                    <a:pt x="126" y="587"/>
                    <a:pt x="84" y="608"/>
                    <a:pt x="42" y="649"/>
                  </a:cubicBezTo>
                  <a:cubicBezTo>
                    <a:pt x="22" y="649"/>
                    <a:pt x="22" y="670"/>
                    <a:pt x="1" y="733"/>
                  </a:cubicBezTo>
                  <a:cubicBezTo>
                    <a:pt x="42" y="712"/>
                    <a:pt x="105" y="670"/>
                    <a:pt x="126" y="628"/>
                  </a:cubicBezTo>
                  <a:cubicBezTo>
                    <a:pt x="210" y="608"/>
                    <a:pt x="273" y="545"/>
                    <a:pt x="356" y="524"/>
                  </a:cubicBezTo>
                  <a:cubicBezTo>
                    <a:pt x="419" y="503"/>
                    <a:pt x="440" y="503"/>
                    <a:pt x="482" y="482"/>
                  </a:cubicBezTo>
                  <a:cubicBezTo>
                    <a:pt x="524" y="440"/>
                    <a:pt x="566" y="440"/>
                    <a:pt x="628" y="419"/>
                  </a:cubicBezTo>
                  <a:cubicBezTo>
                    <a:pt x="691" y="398"/>
                    <a:pt x="754" y="398"/>
                    <a:pt x="796" y="377"/>
                  </a:cubicBezTo>
                  <a:cubicBezTo>
                    <a:pt x="858" y="335"/>
                    <a:pt x="900" y="315"/>
                    <a:pt x="963" y="315"/>
                  </a:cubicBezTo>
                  <a:cubicBezTo>
                    <a:pt x="1068" y="294"/>
                    <a:pt x="1151" y="273"/>
                    <a:pt x="1256" y="231"/>
                  </a:cubicBezTo>
                  <a:cubicBezTo>
                    <a:pt x="1319" y="231"/>
                    <a:pt x="1382" y="210"/>
                    <a:pt x="1465" y="210"/>
                  </a:cubicBezTo>
                  <a:cubicBezTo>
                    <a:pt x="1507" y="189"/>
                    <a:pt x="1570" y="189"/>
                    <a:pt x="1612" y="189"/>
                  </a:cubicBezTo>
                  <a:cubicBezTo>
                    <a:pt x="1716" y="189"/>
                    <a:pt x="1863" y="168"/>
                    <a:pt x="1967" y="168"/>
                  </a:cubicBezTo>
                  <a:cubicBezTo>
                    <a:pt x="2030" y="126"/>
                    <a:pt x="2114" y="126"/>
                    <a:pt x="2198" y="126"/>
                  </a:cubicBezTo>
                  <a:cubicBezTo>
                    <a:pt x="2511" y="126"/>
                    <a:pt x="2783" y="105"/>
                    <a:pt x="3118" y="105"/>
                  </a:cubicBezTo>
                  <a:cubicBezTo>
                    <a:pt x="2930" y="63"/>
                    <a:pt x="2742" y="63"/>
                    <a:pt x="2553" y="22"/>
                  </a:cubicBezTo>
                  <a:cubicBezTo>
                    <a:pt x="2323" y="1"/>
                    <a:pt x="2093" y="1"/>
                    <a:pt x="18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3"/>
            <p:cNvSpPr/>
            <p:nvPr/>
          </p:nvSpPr>
          <p:spPr>
            <a:xfrm>
              <a:off x="3287675" y="3695225"/>
              <a:ext cx="71175" cy="3675"/>
            </a:xfrm>
            <a:custGeom>
              <a:avLst/>
              <a:gdLst/>
              <a:ahLst/>
              <a:cxnLst/>
              <a:rect l="l" t="t" r="r" b="b"/>
              <a:pathLst>
                <a:path w="2847" h="147" extrusionOk="0">
                  <a:moveTo>
                    <a:pt x="838" y="0"/>
                  </a:moveTo>
                  <a:cubicBezTo>
                    <a:pt x="649" y="0"/>
                    <a:pt x="461" y="21"/>
                    <a:pt x="273" y="42"/>
                  </a:cubicBezTo>
                  <a:cubicBezTo>
                    <a:pt x="210" y="42"/>
                    <a:pt x="126" y="63"/>
                    <a:pt x="43" y="126"/>
                  </a:cubicBezTo>
                  <a:lnTo>
                    <a:pt x="84" y="126"/>
                  </a:lnTo>
                  <a:cubicBezTo>
                    <a:pt x="105" y="126"/>
                    <a:pt x="147" y="105"/>
                    <a:pt x="189" y="105"/>
                  </a:cubicBezTo>
                  <a:cubicBezTo>
                    <a:pt x="294" y="105"/>
                    <a:pt x="356" y="84"/>
                    <a:pt x="461" y="84"/>
                  </a:cubicBezTo>
                  <a:cubicBezTo>
                    <a:pt x="608" y="42"/>
                    <a:pt x="712" y="42"/>
                    <a:pt x="838" y="42"/>
                  </a:cubicBezTo>
                  <a:lnTo>
                    <a:pt x="2846" y="42"/>
                  </a:lnTo>
                  <a:cubicBezTo>
                    <a:pt x="2365" y="21"/>
                    <a:pt x="1926" y="0"/>
                    <a:pt x="1465" y="0"/>
                  </a:cubicBezTo>
                  <a:close/>
                  <a:moveTo>
                    <a:pt x="22" y="126"/>
                  </a:moveTo>
                  <a:lnTo>
                    <a:pt x="1" y="147"/>
                  </a:lnTo>
                  <a:cubicBezTo>
                    <a:pt x="18" y="142"/>
                    <a:pt x="32" y="139"/>
                    <a:pt x="43" y="136"/>
                  </a:cubicBezTo>
                  <a:lnTo>
                    <a:pt x="43" y="136"/>
                  </a:lnTo>
                  <a:lnTo>
                    <a:pt x="43" y="147"/>
                  </a:lnTo>
                  <a:cubicBezTo>
                    <a:pt x="64" y="136"/>
                    <a:pt x="74" y="131"/>
                    <a:pt x="69" y="131"/>
                  </a:cubicBezTo>
                  <a:cubicBezTo>
                    <a:pt x="66" y="131"/>
                    <a:pt x="57" y="133"/>
                    <a:pt x="43" y="136"/>
                  </a:cubicBezTo>
                  <a:lnTo>
                    <a:pt x="43" y="136"/>
                  </a:lnTo>
                  <a:lnTo>
                    <a:pt x="43" y="1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3"/>
            <p:cNvSpPr/>
            <p:nvPr/>
          </p:nvSpPr>
          <p:spPr>
            <a:xfrm>
              <a:off x="3489075" y="3849525"/>
              <a:ext cx="39775" cy="61750"/>
            </a:xfrm>
            <a:custGeom>
              <a:avLst/>
              <a:gdLst/>
              <a:ahLst/>
              <a:cxnLst/>
              <a:rect l="l" t="t" r="r" b="b"/>
              <a:pathLst>
                <a:path w="1591" h="2470" extrusionOk="0">
                  <a:moveTo>
                    <a:pt x="1423" y="1"/>
                  </a:moveTo>
                  <a:cubicBezTo>
                    <a:pt x="1450" y="27"/>
                    <a:pt x="1468" y="70"/>
                    <a:pt x="1483" y="109"/>
                  </a:cubicBezTo>
                  <a:lnTo>
                    <a:pt x="1483" y="109"/>
                  </a:lnTo>
                  <a:cubicBezTo>
                    <a:pt x="1480" y="92"/>
                    <a:pt x="1475" y="72"/>
                    <a:pt x="1465" y="42"/>
                  </a:cubicBezTo>
                  <a:cubicBezTo>
                    <a:pt x="1465" y="22"/>
                    <a:pt x="1465" y="1"/>
                    <a:pt x="1423" y="1"/>
                  </a:cubicBezTo>
                  <a:close/>
                  <a:moveTo>
                    <a:pt x="1483" y="109"/>
                  </a:moveTo>
                  <a:cubicBezTo>
                    <a:pt x="1486" y="129"/>
                    <a:pt x="1486" y="146"/>
                    <a:pt x="1486" y="168"/>
                  </a:cubicBezTo>
                  <a:lnTo>
                    <a:pt x="1486" y="482"/>
                  </a:lnTo>
                  <a:cubicBezTo>
                    <a:pt x="1486" y="566"/>
                    <a:pt x="1486" y="670"/>
                    <a:pt x="1465" y="754"/>
                  </a:cubicBezTo>
                  <a:cubicBezTo>
                    <a:pt x="1423" y="838"/>
                    <a:pt x="1402" y="942"/>
                    <a:pt x="1381" y="1005"/>
                  </a:cubicBezTo>
                  <a:cubicBezTo>
                    <a:pt x="1360" y="1089"/>
                    <a:pt x="1339" y="1172"/>
                    <a:pt x="1298" y="1214"/>
                  </a:cubicBezTo>
                  <a:cubicBezTo>
                    <a:pt x="1277" y="1277"/>
                    <a:pt x="1256" y="1361"/>
                    <a:pt x="1193" y="1403"/>
                  </a:cubicBezTo>
                  <a:cubicBezTo>
                    <a:pt x="1151" y="1486"/>
                    <a:pt x="1088" y="1570"/>
                    <a:pt x="1026" y="1633"/>
                  </a:cubicBezTo>
                  <a:lnTo>
                    <a:pt x="775" y="1884"/>
                  </a:lnTo>
                  <a:cubicBezTo>
                    <a:pt x="733" y="1926"/>
                    <a:pt x="649" y="1988"/>
                    <a:pt x="607" y="2030"/>
                  </a:cubicBezTo>
                  <a:cubicBezTo>
                    <a:pt x="523" y="2093"/>
                    <a:pt x="461" y="2135"/>
                    <a:pt x="398" y="2198"/>
                  </a:cubicBezTo>
                  <a:cubicBezTo>
                    <a:pt x="251" y="2302"/>
                    <a:pt x="126" y="2386"/>
                    <a:pt x="0" y="2470"/>
                  </a:cubicBezTo>
                  <a:cubicBezTo>
                    <a:pt x="189" y="2407"/>
                    <a:pt x="356" y="2302"/>
                    <a:pt x="503" y="2198"/>
                  </a:cubicBezTo>
                  <a:cubicBezTo>
                    <a:pt x="565" y="2156"/>
                    <a:pt x="649" y="2114"/>
                    <a:pt x="733" y="2051"/>
                  </a:cubicBezTo>
                  <a:cubicBezTo>
                    <a:pt x="754" y="2030"/>
                    <a:pt x="816" y="2009"/>
                    <a:pt x="837" y="1988"/>
                  </a:cubicBezTo>
                  <a:cubicBezTo>
                    <a:pt x="879" y="1947"/>
                    <a:pt x="921" y="1905"/>
                    <a:pt x="963" y="1884"/>
                  </a:cubicBezTo>
                  <a:cubicBezTo>
                    <a:pt x="1026" y="1842"/>
                    <a:pt x="1047" y="1800"/>
                    <a:pt x="1088" y="1779"/>
                  </a:cubicBezTo>
                  <a:cubicBezTo>
                    <a:pt x="1109" y="1716"/>
                    <a:pt x="1172" y="1695"/>
                    <a:pt x="1193" y="1633"/>
                  </a:cubicBezTo>
                  <a:cubicBezTo>
                    <a:pt x="1277" y="1570"/>
                    <a:pt x="1360" y="1465"/>
                    <a:pt x="1402" y="1361"/>
                  </a:cubicBezTo>
                  <a:cubicBezTo>
                    <a:pt x="1507" y="1172"/>
                    <a:pt x="1591" y="942"/>
                    <a:pt x="1591" y="733"/>
                  </a:cubicBezTo>
                  <a:cubicBezTo>
                    <a:pt x="1591" y="628"/>
                    <a:pt x="1591" y="524"/>
                    <a:pt x="1570" y="419"/>
                  </a:cubicBezTo>
                  <a:cubicBezTo>
                    <a:pt x="1570" y="335"/>
                    <a:pt x="1549" y="252"/>
                    <a:pt x="1507" y="168"/>
                  </a:cubicBezTo>
                  <a:cubicBezTo>
                    <a:pt x="1499" y="153"/>
                    <a:pt x="1491" y="132"/>
                    <a:pt x="1483" y="1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3"/>
            <p:cNvSpPr/>
            <p:nvPr/>
          </p:nvSpPr>
          <p:spPr>
            <a:xfrm>
              <a:off x="3517325" y="3863125"/>
              <a:ext cx="26700" cy="57050"/>
            </a:xfrm>
            <a:custGeom>
              <a:avLst/>
              <a:gdLst/>
              <a:ahLst/>
              <a:cxnLst/>
              <a:rect l="l" t="t" r="r" b="b"/>
              <a:pathLst>
                <a:path w="1068" h="2282" extrusionOk="0">
                  <a:moveTo>
                    <a:pt x="879" y="1"/>
                  </a:moveTo>
                  <a:lnTo>
                    <a:pt x="879" y="84"/>
                  </a:lnTo>
                  <a:lnTo>
                    <a:pt x="879" y="231"/>
                  </a:lnTo>
                  <a:lnTo>
                    <a:pt x="879" y="733"/>
                  </a:lnTo>
                  <a:cubicBezTo>
                    <a:pt x="879" y="859"/>
                    <a:pt x="858" y="963"/>
                    <a:pt x="837" y="1089"/>
                  </a:cubicBezTo>
                  <a:lnTo>
                    <a:pt x="753" y="1340"/>
                  </a:lnTo>
                  <a:cubicBezTo>
                    <a:pt x="733" y="1403"/>
                    <a:pt x="670" y="1486"/>
                    <a:pt x="649" y="1570"/>
                  </a:cubicBezTo>
                  <a:cubicBezTo>
                    <a:pt x="628" y="1654"/>
                    <a:pt x="565" y="1695"/>
                    <a:pt x="544" y="1758"/>
                  </a:cubicBezTo>
                  <a:cubicBezTo>
                    <a:pt x="481" y="1800"/>
                    <a:pt x="461" y="1863"/>
                    <a:pt x="419" y="1905"/>
                  </a:cubicBezTo>
                  <a:cubicBezTo>
                    <a:pt x="314" y="2009"/>
                    <a:pt x="168" y="2114"/>
                    <a:pt x="63" y="2219"/>
                  </a:cubicBezTo>
                  <a:cubicBezTo>
                    <a:pt x="42" y="2219"/>
                    <a:pt x="21" y="2260"/>
                    <a:pt x="0" y="2281"/>
                  </a:cubicBezTo>
                  <a:cubicBezTo>
                    <a:pt x="168" y="2198"/>
                    <a:pt x="356" y="2093"/>
                    <a:pt x="565" y="1988"/>
                  </a:cubicBezTo>
                  <a:cubicBezTo>
                    <a:pt x="670" y="1884"/>
                    <a:pt x="774" y="1779"/>
                    <a:pt x="858" y="1654"/>
                  </a:cubicBezTo>
                  <a:cubicBezTo>
                    <a:pt x="921" y="1486"/>
                    <a:pt x="984" y="1361"/>
                    <a:pt x="1005" y="1214"/>
                  </a:cubicBezTo>
                  <a:cubicBezTo>
                    <a:pt x="1026" y="1047"/>
                    <a:pt x="1067" y="859"/>
                    <a:pt x="1026" y="712"/>
                  </a:cubicBezTo>
                  <a:cubicBezTo>
                    <a:pt x="1026" y="607"/>
                    <a:pt x="1005" y="503"/>
                    <a:pt x="984" y="398"/>
                  </a:cubicBezTo>
                  <a:cubicBezTo>
                    <a:pt x="963" y="273"/>
                    <a:pt x="900" y="126"/>
                    <a:pt x="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3"/>
            <p:cNvSpPr/>
            <p:nvPr/>
          </p:nvSpPr>
          <p:spPr>
            <a:xfrm>
              <a:off x="3536675" y="3876200"/>
              <a:ext cx="20950" cy="42400"/>
            </a:xfrm>
            <a:custGeom>
              <a:avLst/>
              <a:gdLst/>
              <a:ahLst/>
              <a:cxnLst/>
              <a:rect l="l" t="t" r="r" b="b"/>
              <a:pathLst>
                <a:path w="838" h="1696" extrusionOk="0">
                  <a:moveTo>
                    <a:pt x="816" y="1"/>
                  </a:moveTo>
                  <a:cubicBezTo>
                    <a:pt x="816" y="64"/>
                    <a:pt x="796" y="84"/>
                    <a:pt x="796" y="126"/>
                  </a:cubicBezTo>
                  <a:cubicBezTo>
                    <a:pt x="754" y="231"/>
                    <a:pt x="733" y="315"/>
                    <a:pt x="712" y="419"/>
                  </a:cubicBezTo>
                  <a:cubicBezTo>
                    <a:pt x="691" y="503"/>
                    <a:pt x="649" y="608"/>
                    <a:pt x="607" y="691"/>
                  </a:cubicBezTo>
                  <a:cubicBezTo>
                    <a:pt x="544" y="754"/>
                    <a:pt x="503" y="859"/>
                    <a:pt x="482" y="942"/>
                  </a:cubicBezTo>
                  <a:cubicBezTo>
                    <a:pt x="482" y="1005"/>
                    <a:pt x="440" y="1026"/>
                    <a:pt x="419" y="1068"/>
                  </a:cubicBezTo>
                  <a:cubicBezTo>
                    <a:pt x="398" y="1131"/>
                    <a:pt x="377" y="1172"/>
                    <a:pt x="335" y="1214"/>
                  </a:cubicBezTo>
                  <a:cubicBezTo>
                    <a:pt x="314" y="1235"/>
                    <a:pt x="293" y="1277"/>
                    <a:pt x="272" y="1319"/>
                  </a:cubicBezTo>
                  <a:cubicBezTo>
                    <a:pt x="272" y="1361"/>
                    <a:pt x="231" y="1382"/>
                    <a:pt x="210" y="1403"/>
                  </a:cubicBezTo>
                  <a:lnTo>
                    <a:pt x="63" y="1654"/>
                  </a:lnTo>
                  <a:lnTo>
                    <a:pt x="0" y="1696"/>
                  </a:lnTo>
                  <a:cubicBezTo>
                    <a:pt x="168" y="1633"/>
                    <a:pt x="314" y="1528"/>
                    <a:pt x="419" y="1382"/>
                  </a:cubicBezTo>
                  <a:cubicBezTo>
                    <a:pt x="482" y="1298"/>
                    <a:pt x="524" y="1256"/>
                    <a:pt x="586" y="1172"/>
                  </a:cubicBezTo>
                  <a:cubicBezTo>
                    <a:pt x="607" y="1131"/>
                    <a:pt x="628" y="1089"/>
                    <a:pt x="649" y="1047"/>
                  </a:cubicBezTo>
                  <a:cubicBezTo>
                    <a:pt x="691" y="984"/>
                    <a:pt x="691" y="963"/>
                    <a:pt x="712" y="921"/>
                  </a:cubicBezTo>
                  <a:lnTo>
                    <a:pt x="796" y="670"/>
                  </a:lnTo>
                  <a:cubicBezTo>
                    <a:pt x="816" y="608"/>
                    <a:pt x="837" y="524"/>
                    <a:pt x="837" y="440"/>
                  </a:cubicBezTo>
                  <a:lnTo>
                    <a:pt x="837" y="210"/>
                  </a:lnTo>
                  <a:cubicBezTo>
                    <a:pt x="837" y="126"/>
                    <a:pt x="816" y="84"/>
                    <a:pt x="8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3"/>
            <p:cNvSpPr/>
            <p:nvPr/>
          </p:nvSpPr>
          <p:spPr>
            <a:xfrm>
              <a:off x="3559175" y="3896075"/>
              <a:ext cx="4200" cy="9450"/>
            </a:xfrm>
            <a:custGeom>
              <a:avLst/>
              <a:gdLst/>
              <a:ahLst/>
              <a:cxnLst/>
              <a:rect l="l" t="t" r="r" b="b"/>
              <a:pathLst>
                <a:path w="168" h="378" extrusionOk="0">
                  <a:moveTo>
                    <a:pt x="105" y="1"/>
                  </a:moveTo>
                  <a:lnTo>
                    <a:pt x="105" y="22"/>
                  </a:lnTo>
                  <a:lnTo>
                    <a:pt x="105" y="43"/>
                  </a:lnTo>
                  <a:cubicBezTo>
                    <a:pt x="105" y="64"/>
                    <a:pt x="63" y="85"/>
                    <a:pt x="63" y="126"/>
                  </a:cubicBezTo>
                  <a:cubicBezTo>
                    <a:pt x="42" y="231"/>
                    <a:pt x="21" y="315"/>
                    <a:pt x="0" y="377"/>
                  </a:cubicBezTo>
                  <a:cubicBezTo>
                    <a:pt x="63" y="273"/>
                    <a:pt x="168" y="126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3"/>
            <p:cNvSpPr/>
            <p:nvPr/>
          </p:nvSpPr>
          <p:spPr>
            <a:xfrm>
              <a:off x="3088900" y="3871500"/>
              <a:ext cx="22000" cy="52850"/>
            </a:xfrm>
            <a:custGeom>
              <a:avLst/>
              <a:gdLst/>
              <a:ahLst/>
              <a:cxnLst/>
              <a:rect l="l" t="t" r="r" b="b"/>
              <a:pathLst>
                <a:path w="880" h="2114" extrusionOk="0">
                  <a:moveTo>
                    <a:pt x="126" y="0"/>
                  </a:moveTo>
                  <a:cubicBezTo>
                    <a:pt x="105" y="126"/>
                    <a:pt x="43" y="272"/>
                    <a:pt x="22" y="398"/>
                  </a:cubicBezTo>
                  <a:cubicBezTo>
                    <a:pt x="1" y="691"/>
                    <a:pt x="22" y="1026"/>
                    <a:pt x="147" y="1277"/>
                  </a:cubicBezTo>
                  <a:cubicBezTo>
                    <a:pt x="231" y="1444"/>
                    <a:pt x="315" y="1570"/>
                    <a:pt x="419" y="1695"/>
                  </a:cubicBezTo>
                  <a:lnTo>
                    <a:pt x="566" y="1863"/>
                  </a:lnTo>
                  <a:cubicBezTo>
                    <a:pt x="649" y="1967"/>
                    <a:pt x="775" y="2051"/>
                    <a:pt x="880" y="2114"/>
                  </a:cubicBezTo>
                  <a:cubicBezTo>
                    <a:pt x="859" y="2093"/>
                    <a:pt x="838" y="2093"/>
                    <a:pt x="838" y="2051"/>
                  </a:cubicBezTo>
                  <a:cubicBezTo>
                    <a:pt x="775" y="1967"/>
                    <a:pt x="691" y="1884"/>
                    <a:pt x="649" y="1800"/>
                  </a:cubicBezTo>
                  <a:cubicBezTo>
                    <a:pt x="587" y="1758"/>
                    <a:pt x="566" y="1737"/>
                    <a:pt x="545" y="1674"/>
                  </a:cubicBezTo>
                  <a:cubicBezTo>
                    <a:pt x="461" y="1570"/>
                    <a:pt x="419" y="1465"/>
                    <a:pt x="357" y="1360"/>
                  </a:cubicBezTo>
                  <a:lnTo>
                    <a:pt x="210" y="963"/>
                  </a:lnTo>
                  <a:cubicBezTo>
                    <a:pt x="168" y="858"/>
                    <a:pt x="147" y="796"/>
                    <a:pt x="126" y="691"/>
                  </a:cubicBezTo>
                  <a:cubicBezTo>
                    <a:pt x="126" y="628"/>
                    <a:pt x="105" y="544"/>
                    <a:pt x="105" y="482"/>
                  </a:cubicBezTo>
                  <a:lnTo>
                    <a:pt x="105" y="272"/>
                  </a:lnTo>
                  <a:cubicBezTo>
                    <a:pt x="105" y="210"/>
                    <a:pt x="126" y="168"/>
                    <a:pt x="126" y="105"/>
                  </a:cubicBezTo>
                  <a:lnTo>
                    <a:pt x="126" y="21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3"/>
            <p:cNvSpPr/>
            <p:nvPr/>
          </p:nvSpPr>
          <p:spPr>
            <a:xfrm>
              <a:off x="3075825" y="3880925"/>
              <a:ext cx="13100" cy="40300"/>
            </a:xfrm>
            <a:custGeom>
              <a:avLst/>
              <a:gdLst/>
              <a:ahLst/>
              <a:cxnLst/>
              <a:rect l="l" t="t" r="r" b="b"/>
              <a:pathLst>
                <a:path w="524" h="1612" extrusionOk="0">
                  <a:moveTo>
                    <a:pt x="147" y="0"/>
                  </a:moveTo>
                  <a:lnTo>
                    <a:pt x="147" y="0"/>
                  </a:lnTo>
                  <a:cubicBezTo>
                    <a:pt x="147" y="21"/>
                    <a:pt x="126" y="42"/>
                    <a:pt x="126" y="84"/>
                  </a:cubicBezTo>
                  <a:cubicBezTo>
                    <a:pt x="147" y="42"/>
                    <a:pt x="147" y="21"/>
                    <a:pt x="147" y="0"/>
                  </a:cubicBezTo>
                  <a:close/>
                  <a:moveTo>
                    <a:pt x="126" y="84"/>
                  </a:moveTo>
                  <a:cubicBezTo>
                    <a:pt x="105" y="105"/>
                    <a:pt x="84" y="147"/>
                    <a:pt x="84" y="209"/>
                  </a:cubicBezTo>
                  <a:cubicBezTo>
                    <a:pt x="22" y="419"/>
                    <a:pt x="1" y="649"/>
                    <a:pt x="43" y="858"/>
                  </a:cubicBezTo>
                  <a:cubicBezTo>
                    <a:pt x="84" y="963"/>
                    <a:pt x="126" y="1088"/>
                    <a:pt x="189" y="1193"/>
                  </a:cubicBezTo>
                  <a:cubicBezTo>
                    <a:pt x="231" y="1255"/>
                    <a:pt x="252" y="1297"/>
                    <a:pt x="273" y="1360"/>
                  </a:cubicBezTo>
                  <a:cubicBezTo>
                    <a:pt x="315" y="1381"/>
                    <a:pt x="335" y="1423"/>
                    <a:pt x="356" y="1465"/>
                  </a:cubicBezTo>
                  <a:lnTo>
                    <a:pt x="524" y="1611"/>
                  </a:lnTo>
                  <a:cubicBezTo>
                    <a:pt x="503" y="1548"/>
                    <a:pt x="461" y="1486"/>
                    <a:pt x="398" y="1402"/>
                  </a:cubicBezTo>
                  <a:cubicBezTo>
                    <a:pt x="356" y="1381"/>
                    <a:pt x="356" y="1339"/>
                    <a:pt x="335" y="1297"/>
                  </a:cubicBezTo>
                  <a:cubicBezTo>
                    <a:pt x="294" y="1214"/>
                    <a:pt x="231" y="1130"/>
                    <a:pt x="210" y="1025"/>
                  </a:cubicBezTo>
                  <a:cubicBezTo>
                    <a:pt x="189" y="942"/>
                    <a:pt x="147" y="837"/>
                    <a:pt x="126" y="732"/>
                  </a:cubicBezTo>
                  <a:cubicBezTo>
                    <a:pt x="126" y="649"/>
                    <a:pt x="105" y="544"/>
                    <a:pt x="105" y="460"/>
                  </a:cubicBezTo>
                  <a:lnTo>
                    <a:pt x="105" y="251"/>
                  </a:lnTo>
                  <a:cubicBezTo>
                    <a:pt x="105" y="209"/>
                    <a:pt x="126" y="126"/>
                    <a:pt x="126" y="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3"/>
            <p:cNvSpPr/>
            <p:nvPr/>
          </p:nvSpPr>
          <p:spPr>
            <a:xfrm>
              <a:off x="3068500" y="3894000"/>
              <a:ext cx="6825" cy="28275"/>
            </a:xfrm>
            <a:custGeom>
              <a:avLst/>
              <a:gdLst/>
              <a:ahLst/>
              <a:cxnLst/>
              <a:rect l="l" t="t" r="r" b="b"/>
              <a:pathLst>
                <a:path w="273" h="1131" extrusionOk="0">
                  <a:moveTo>
                    <a:pt x="273" y="0"/>
                  </a:moveTo>
                  <a:cubicBezTo>
                    <a:pt x="210" y="0"/>
                    <a:pt x="168" y="42"/>
                    <a:pt x="126" y="105"/>
                  </a:cubicBezTo>
                  <a:cubicBezTo>
                    <a:pt x="64" y="230"/>
                    <a:pt x="1" y="398"/>
                    <a:pt x="1" y="544"/>
                  </a:cubicBezTo>
                  <a:cubicBezTo>
                    <a:pt x="1" y="649"/>
                    <a:pt x="22" y="774"/>
                    <a:pt x="64" y="879"/>
                  </a:cubicBezTo>
                  <a:cubicBezTo>
                    <a:pt x="84" y="963"/>
                    <a:pt x="105" y="1046"/>
                    <a:pt x="168" y="1130"/>
                  </a:cubicBezTo>
                  <a:cubicBezTo>
                    <a:pt x="168" y="858"/>
                    <a:pt x="168" y="628"/>
                    <a:pt x="126" y="356"/>
                  </a:cubicBezTo>
                  <a:cubicBezTo>
                    <a:pt x="126" y="314"/>
                    <a:pt x="147" y="251"/>
                    <a:pt x="147" y="209"/>
                  </a:cubicBezTo>
                  <a:cubicBezTo>
                    <a:pt x="147" y="147"/>
                    <a:pt x="189" y="126"/>
                    <a:pt x="189" y="105"/>
                  </a:cubicBezTo>
                  <a:cubicBezTo>
                    <a:pt x="189" y="84"/>
                    <a:pt x="210" y="84"/>
                    <a:pt x="210" y="42"/>
                  </a:cubicBezTo>
                  <a:lnTo>
                    <a:pt x="231" y="21"/>
                  </a:lnTo>
                  <a:cubicBezTo>
                    <a:pt x="273" y="21"/>
                    <a:pt x="273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3"/>
            <p:cNvSpPr/>
            <p:nvPr/>
          </p:nvSpPr>
          <p:spPr>
            <a:xfrm>
              <a:off x="3062225" y="3901325"/>
              <a:ext cx="8925" cy="21975"/>
            </a:xfrm>
            <a:custGeom>
              <a:avLst/>
              <a:gdLst/>
              <a:ahLst/>
              <a:cxnLst/>
              <a:rect l="l" t="t" r="r" b="b"/>
              <a:pathLst>
                <a:path w="357" h="879" extrusionOk="0">
                  <a:moveTo>
                    <a:pt x="84" y="0"/>
                  </a:moveTo>
                  <a:cubicBezTo>
                    <a:pt x="63" y="0"/>
                    <a:pt x="43" y="0"/>
                    <a:pt x="43" y="21"/>
                  </a:cubicBezTo>
                  <a:cubicBezTo>
                    <a:pt x="1" y="126"/>
                    <a:pt x="22" y="251"/>
                    <a:pt x="43" y="356"/>
                  </a:cubicBezTo>
                  <a:cubicBezTo>
                    <a:pt x="63" y="481"/>
                    <a:pt x="147" y="565"/>
                    <a:pt x="210" y="670"/>
                  </a:cubicBezTo>
                  <a:cubicBezTo>
                    <a:pt x="247" y="743"/>
                    <a:pt x="300" y="785"/>
                    <a:pt x="341" y="851"/>
                  </a:cubicBezTo>
                  <a:lnTo>
                    <a:pt x="341" y="851"/>
                  </a:lnTo>
                  <a:cubicBezTo>
                    <a:pt x="265" y="711"/>
                    <a:pt x="207" y="556"/>
                    <a:pt x="168" y="419"/>
                  </a:cubicBezTo>
                  <a:cubicBezTo>
                    <a:pt x="147" y="356"/>
                    <a:pt x="147" y="335"/>
                    <a:pt x="126" y="272"/>
                  </a:cubicBezTo>
                  <a:cubicBezTo>
                    <a:pt x="84" y="251"/>
                    <a:pt x="84" y="230"/>
                    <a:pt x="84" y="209"/>
                  </a:cubicBezTo>
                  <a:lnTo>
                    <a:pt x="84" y="126"/>
                  </a:lnTo>
                  <a:lnTo>
                    <a:pt x="84" y="105"/>
                  </a:lnTo>
                  <a:lnTo>
                    <a:pt x="84" y="63"/>
                  </a:lnTo>
                  <a:lnTo>
                    <a:pt x="84" y="42"/>
                  </a:lnTo>
                  <a:lnTo>
                    <a:pt x="84" y="21"/>
                  </a:lnTo>
                  <a:lnTo>
                    <a:pt x="84" y="0"/>
                  </a:lnTo>
                  <a:close/>
                  <a:moveTo>
                    <a:pt x="341" y="851"/>
                  </a:moveTo>
                  <a:cubicBezTo>
                    <a:pt x="346" y="860"/>
                    <a:pt x="351" y="870"/>
                    <a:pt x="356" y="879"/>
                  </a:cubicBezTo>
                  <a:cubicBezTo>
                    <a:pt x="351" y="869"/>
                    <a:pt x="346" y="860"/>
                    <a:pt x="341" y="8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3"/>
            <p:cNvSpPr/>
            <p:nvPr/>
          </p:nvSpPr>
          <p:spPr>
            <a:xfrm>
              <a:off x="3264150" y="3637675"/>
              <a:ext cx="81625" cy="23575"/>
            </a:xfrm>
            <a:custGeom>
              <a:avLst/>
              <a:gdLst/>
              <a:ahLst/>
              <a:cxnLst/>
              <a:rect l="l" t="t" r="r" b="b"/>
              <a:pathLst>
                <a:path w="3265" h="943" extrusionOk="0">
                  <a:moveTo>
                    <a:pt x="1800" y="1"/>
                  </a:moveTo>
                  <a:cubicBezTo>
                    <a:pt x="1737" y="1"/>
                    <a:pt x="1674" y="22"/>
                    <a:pt x="1611" y="22"/>
                  </a:cubicBezTo>
                  <a:cubicBezTo>
                    <a:pt x="1569" y="22"/>
                    <a:pt x="1486" y="42"/>
                    <a:pt x="1423" y="42"/>
                  </a:cubicBezTo>
                  <a:cubicBezTo>
                    <a:pt x="1318" y="42"/>
                    <a:pt x="1193" y="105"/>
                    <a:pt x="1088" y="126"/>
                  </a:cubicBezTo>
                  <a:cubicBezTo>
                    <a:pt x="1005" y="147"/>
                    <a:pt x="963" y="189"/>
                    <a:pt x="900" y="210"/>
                  </a:cubicBezTo>
                  <a:cubicBezTo>
                    <a:pt x="858" y="231"/>
                    <a:pt x="837" y="231"/>
                    <a:pt x="774" y="252"/>
                  </a:cubicBezTo>
                  <a:cubicBezTo>
                    <a:pt x="733" y="294"/>
                    <a:pt x="649" y="314"/>
                    <a:pt x="586" y="335"/>
                  </a:cubicBezTo>
                  <a:cubicBezTo>
                    <a:pt x="461" y="419"/>
                    <a:pt x="335" y="503"/>
                    <a:pt x="230" y="607"/>
                  </a:cubicBezTo>
                  <a:cubicBezTo>
                    <a:pt x="209" y="628"/>
                    <a:pt x="147" y="649"/>
                    <a:pt x="126" y="712"/>
                  </a:cubicBezTo>
                  <a:cubicBezTo>
                    <a:pt x="126" y="733"/>
                    <a:pt x="105" y="775"/>
                    <a:pt x="84" y="817"/>
                  </a:cubicBezTo>
                  <a:cubicBezTo>
                    <a:pt x="57" y="830"/>
                    <a:pt x="47" y="844"/>
                    <a:pt x="44" y="857"/>
                  </a:cubicBezTo>
                  <a:lnTo>
                    <a:pt x="44" y="857"/>
                  </a:lnTo>
                  <a:lnTo>
                    <a:pt x="105" y="817"/>
                  </a:lnTo>
                  <a:cubicBezTo>
                    <a:pt x="126" y="775"/>
                    <a:pt x="168" y="754"/>
                    <a:pt x="209" y="733"/>
                  </a:cubicBezTo>
                  <a:cubicBezTo>
                    <a:pt x="251" y="712"/>
                    <a:pt x="335" y="649"/>
                    <a:pt x="377" y="628"/>
                  </a:cubicBezTo>
                  <a:cubicBezTo>
                    <a:pt x="461" y="566"/>
                    <a:pt x="565" y="524"/>
                    <a:pt x="670" y="503"/>
                  </a:cubicBezTo>
                  <a:cubicBezTo>
                    <a:pt x="733" y="461"/>
                    <a:pt x="774" y="461"/>
                    <a:pt x="837" y="440"/>
                  </a:cubicBezTo>
                  <a:cubicBezTo>
                    <a:pt x="879" y="440"/>
                    <a:pt x="963" y="419"/>
                    <a:pt x="1046" y="398"/>
                  </a:cubicBezTo>
                  <a:cubicBezTo>
                    <a:pt x="1109" y="356"/>
                    <a:pt x="1172" y="356"/>
                    <a:pt x="1214" y="335"/>
                  </a:cubicBezTo>
                  <a:cubicBezTo>
                    <a:pt x="1277" y="314"/>
                    <a:pt x="1318" y="294"/>
                    <a:pt x="1381" y="294"/>
                  </a:cubicBezTo>
                  <a:cubicBezTo>
                    <a:pt x="1423" y="252"/>
                    <a:pt x="1507" y="252"/>
                    <a:pt x="1590" y="231"/>
                  </a:cubicBezTo>
                  <a:cubicBezTo>
                    <a:pt x="1695" y="210"/>
                    <a:pt x="1821" y="210"/>
                    <a:pt x="1925" y="189"/>
                  </a:cubicBezTo>
                  <a:cubicBezTo>
                    <a:pt x="2009" y="147"/>
                    <a:pt x="2051" y="147"/>
                    <a:pt x="2114" y="147"/>
                  </a:cubicBezTo>
                  <a:cubicBezTo>
                    <a:pt x="2197" y="126"/>
                    <a:pt x="2260" y="126"/>
                    <a:pt x="2323" y="126"/>
                  </a:cubicBezTo>
                  <a:lnTo>
                    <a:pt x="2950" y="126"/>
                  </a:lnTo>
                  <a:cubicBezTo>
                    <a:pt x="3055" y="126"/>
                    <a:pt x="3160" y="147"/>
                    <a:pt x="3264" y="147"/>
                  </a:cubicBezTo>
                  <a:cubicBezTo>
                    <a:pt x="3139" y="105"/>
                    <a:pt x="2971" y="84"/>
                    <a:pt x="2846" y="42"/>
                  </a:cubicBezTo>
                  <a:cubicBezTo>
                    <a:pt x="2741" y="22"/>
                    <a:pt x="2616" y="1"/>
                    <a:pt x="2511" y="1"/>
                  </a:cubicBezTo>
                  <a:close/>
                  <a:moveTo>
                    <a:pt x="44" y="857"/>
                  </a:moveTo>
                  <a:lnTo>
                    <a:pt x="42" y="858"/>
                  </a:lnTo>
                  <a:lnTo>
                    <a:pt x="21" y="879"/>
                  </a:lnTo>
                  <a:cubicBezTo>
                    <a:pt x="21" y="879"/>
                    <a:pt x="21" y="921"/>
                    <a:pt x="0" y="921"/>
                  </a:cubicBezTo>
                  <a:lnTo>
                    <a:pt x="0" y="942"/>
                  </a:lnTo>
                  <a:cubicBezTo>
                    <a:pt x="28" y="886"/>
                    <a:pt x="37" y="877"/>
                    <a:pt x="41" y="877"/>
                  </a:cubicBezTo>
                  <a:cubicBezTo>
                    <a:pt x="42" y="877"/>
                    <a:pt x="42" y="879"/>
                    <a:pt x="42" y="879"/>
                  </a:cubicBezTo>
                  <a:cubicBezTo>
                    <a:pt x="42" y="872"/>
                    <a:pt x="42" y="865"/>
                    <a:pt x="44" y="8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3"/>
            <p:cNvSpPr/>
            <p:nvPr/>
          </p:nvSpPr>
          <p:spPr>
            <a:xfrm>
              <a:off x="3278800" y="3629825"/>
              <a:ext cx="55975" cy="9975"/>
            </a:xfrm>
            <a:custGeom>
              <a:avLst/>
              <a:gdLst/>
              <a:ahLst/>
              <a:cxnLst/>
              <a:rect l="l" t="t" r="r" b="b"/>
              <a:pathLst>
                <a:path w="2239" h="399" extrusionOk="0">
                  <a:moveTo>
                    <a:pt x="1653" y="1"/>
                  </a:moveTo>
                  <a:cubicBezTo>
                    <a:pt x="1486" y="1"/>
                    <a:pt x="1276" y="1"/>
                    <a:pt x="1088" y="22"/>
                  </a:cubicBezTo>
                  <a:cubicBezTo>
                    <a:pt x="1025" y="22"/>
                    <a:pt x="963" y="43"/>
                    <a:pt x="900" y="43"/>
                  </a:cubicBezTo>
                  <a:cubicBezTo>
                    <a:pt x="837" y="43"/>
                    <a:pt x="795" y="63"/>
                    <a:pt x="753" y="63"/>
                  </a:cubicBezTo>
                  <a:cubicBezTo>
                    <a:pt x="711" y="63"/>
                    <a:pt x="670" y="105"/>
                    <a:pt x="649" y="105"/>
                  </a:cubicBezTo>
                  <a:cubicBezTo>
                    <a:pt x="586" y="105"/>
                    <a:pt x="523" y="105"/>
                    <a:pt x="481" y="126"/>
                  </a:cubicBezTo>
                  <a:cubicBezTo>
                    <a:pt x="419" y="147"/>
                    <a:pt x="377" y="147"/>
                    <a:pt x="314" y="189"/>
                  </a:cubicBezTo>
                  <a:cubicBezTo>
                    <a:pt x="293" y="189"/>
                    <a:pt x="251" y="189"/>
                    <a:pt x="230" y="210"/>
                  </a:cubicBezTo>
                  <a:cubicBezTo>
                    <a:pt x="188" y="231"/>
                    <a:pt x="147" y="231"/>
                    <a:pt x="126" y="252"/>
                  </a:cubicBezTo>
                  <a:cubicBezTo>
                    <a:pt x="84" y="273"/>
                    <a:pt x="42" y="315"/>
                    <a:pt x="42" y="336"/>
                  </a:cubicBezTo>
                  <a:lnTo>
                    <a:pt x="42" y="356"/>
                  </a:lnTo>
                  <a:cubicBezTo>
                    <a:pt x="42" y="336"/>
                    <a:pt x="63" y="336"/>
                    <a:pt x="63" y="336"/>
                  </a:cubicBezTo>
                  <a:cubicBezTo>
                    <a:pt x="84" y="336"/>
                    <a:pt x="84" y="315"/>
                    <a:pt x="105" y="315"/>
                  </a:cubicBezTo>
                  <a:cubicBezTo>
                    <a:pt x="167" y="273"/>
                    <a:pt x="230" y="252"/>
                    <a:pt x="272" y="252"/>
                  </a:cubicBezTo>
                  <a:cubicBezTo>
                    <a:pt x="419" y="231"/>
                    <a:pt x="565" y="210"/>
                    <a:pt x="711" y="210"/>
                  </a:cubicBezTo>
                  <a:cubicBezTo>
                    <a:pt x="879" y="168"/>
                    <a:pt x="1025" y="168"/>
                    <a:pt x="1193" y="147"/>
                  </a:cubicBezTo>
                  <a:cubicBezTo>
                    <a:pt x="1465" y="126"/>
                    <a:pt x="1779" y="63"/>
                    <a:pt x="2072" y="43"/>
                  </a:cubicBezTo>
                  <a:lnTo>
                    <a:pt x="2239" y="43"/>
                  </a:lnTo>
                  <a:cubicBezTo>
                    <a:pt x="2051" y="1"/>
                    <a:pt x="1841" y="1"/>
                    <a:pt x="1653" y="1"/>
                  </a:cubicBezTo>
                  <a:close/>
                  <a:moveTo>
                    <a:pt x="42" y="356"/>
                  </a:moveTo>
                  <a:lnTo>
                    <a:pt x="42" y="356"/>
                  </a:lnTo>
                  <a:cubicBezTo>
                    <a:pt x="42" y="356"/>
                    <a:pt x="0" y="356"/>
                    <a:pt x="0" y="398"/>
                  </a:cubicBezTo>
                  <a:lnTo>
                    <a:pt x="42" y="35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3"/>
            <p:cNvSpPr/>
            <p:nvPr/>
          </p:nvSpPr>
          <p:spPr>
            <a:xfrm>
              <a:off x="3289250" y="3619375"/>
              <a:ext cx="45525" cy="11000"/>
            </a:xfrm>
            <a:custGeom>
              <a:avLst/>
              <a:gdLst/>
              <a:ahLst/>
              <a:cxnLst/>
              <a:rect l="l" t="t" r="r" b="b"/>
              <a:pathLst>
                <a:path w="1821" h="440" extrusionOk="0">
                  <a:moveTo>
                    <a:pt x="1110" y="0"/>
                  </a:moveTo>
                  <a:cubicBezTo>
                    <a:pt x="1026" y="0"/>
                    <a:pt x="984" y="21"/>
                    <a:pt x="900" y="21"/>
                  </a:cubicBezTo>
                  <a:cubicBezTo>
                    <a:pt x="837" y="42"/>
                    <a:pt x="817" y="42"/>
                    <a:pt x="796" y="42"/>
                  </a:cubicBezTo>
                  <a:cubicBezTo>
                    <a:pt x="775" y="42"/>
                    <a:pt x="712" y="84"/>
                    <a:pt x="691" y="84"/>
                  </a:cubicBezTo>
                  <a:cubicBezTo>
                    <a:pt x="607" y="105"/>
                    <a:pt x="503" y="126"/>
                    <a:pt x="419" y="147"/>
                  </a:cubicBezTo>
                  <a:cubicBezTo>
                    <a:pt x="340" y="186"/>
                    <a:pt x="261" y="217"/>
                    <a:pt x="188" y="261"/>
                  </a:cubicBezTo>
                  <a:lnTo>
                    <a:pt x="188" y="261"/>
                  </a:lnTo>
                  <a:cubicBezTo>
                    <a:pt x="210" y="248"/>
                    <a:pt x="233" y="244"/>
                    <a:pt x="273" y="230"/>
                  </a:cubicBezTo>
                  <a:cubicBezTo>
                    <a:pt x="356" y="209"/>
                    <a:pt x="398" y="209"/>
                    <a:pt x="482" y="189"/>
                  </a:cubicBezTo>
                  <a:lnTo>
                    <a:pt x="1026" y="105"/>
                  </a:lnTo>
                  <a:cubicBezTo>
                    <a:pt x="1214" y="84"/>
                    <a:pt x="1361" y="84"/>
                    <a:pt x="1528" y="42"/>
                  </a:cubicBezTo>
                  <a:lnTo>
                    <a:pt x="1821" y="42"/>
                  </a:lnTo>
                  <a:cubicBezTo>
                    <a:pt x="1654" y="21"/>
                    <a:pt x="1507" y="0"/>
                    <a:pt x="1340" y="0"/>
                  </a:cubicBezTo>
                  <a:close/>
                  <a:moveTo>
                    <a:pt x="188" y="261"/>
                  </a:moveTo>
                  <a:cubicBezTo>
                    <a:pt x="185" y="262"/>
                    <a:pt x="183" y="264"/>
                    <a:pt x="181" y="265"/>
                  </a:cubicBezTo>
                  <a:lnTo>
                    <a:pt x="181" y="265"/>
                  </a:lnTo>
                  <a:cubicBezTo>
                    <a:pt x="183" y="264"/>
                    <a:pt x="185" y="262"/>
                    <a:pt x="188" y="261"/>
                  </a:cubicBezTo>
                  <a:close/>
                  <a:moveTo>
                    <a:pt x="181" y="265"/>
                  </a:moveTo>
                  <a:cubicBezTo>
                    <a:pt x="166" y="274"/>
                    <a:pt x="152" y="283"/>
                    <a:pt x="137" y="294"/>
                  </a:cubicBezTo>
                  <a:lnTo>
                    <a:pt x="137" y="294"/>
                  </a:lnTo>
                  <a:cubicBezTo>
                    <a:pt x="140" y="293"/>
                    <a:pt x="144" y="293"/>
                    <a:pt x="147" y="293"/>
                  </a:cubicBezTo>
                  <a:cubicBezTo>
                    <a:pt x="160" y="281"/>
                    <a:pt x="170" y="272"/>
                    <a:pt x="181" y="265"/>
                  </a:cubicBezTo>
                  <a:close/>
                  <a:moveTo>
                    <a:pt x="137" y="294"/>
                  </a:moveTo>
                  <a:cubicBezTo>
                    <a:pt x="102" y="296"/>
                    <a:pt x="84" y="314"/>
                    <a:pt x="84" y="314"/>
                  </a:cubicBezTo>
                  <a:lnTo>
                    <a:pt x="63" y="335"/>
                  </a:lnTo>
                  <a:lnTo>
                    <a:pt x="42" y="356"/>
                  </a:lnTo>
                  <a:cubicBezTo>
                    <a:pt x="42" y="356"/>
                    <a:pt x="42" y="398"/>
                    <a:pt x="1" y="398"/>
                  </a:cubicBezTo>
                  <a:lnTo>
                    <a:pt x="21" y="440"/>
                  </a:lnTo>
                  <a:cubicBezTo>
                    <a:pt x="21" y="419"/>
                    <a:pt x="42" y="356"/>
                    <a:pt x="63" y="356"/>
                  </a:cubicBezTo>
                  <a:cubicBezTo>
                    <a:pt x="87" y="332"/>
                    <a:pt x="112" y="312"/>
                    <a:pt x="137" y="2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3"/>
            <p:cNvSpPr/>
            <p:nvPr/>
          </p:nvSpPr>
          <p:spPr>
            <a:xfrm>
              <a:off x="3296575" y="3612050"/>
              <a:ext cx="45525" cy="5250"/>
            </a:xfrm>
            <a:custGeom>
              <a:avLst/>
              <a:gdLst/>
              <a:ahLst/>
              <a:cxnLst/>
              <a:rect l="l" t="t" r="r" b="b"/>
              <a:pathLst>
                <a:path w="1821" h="210" extrusionOk="0">
                  <a:moveTo>
                    <a:pt x="1821" y="0"/>
                  </a:moveTo>
                  <a:cubicBezTo>
                    <a:pt x="1507" y="0"/>
                    <a:pt x="1193" y="0"/>
                    <a:pt x="879" y="21"/>
                  </a:cubicBezTo>
                  <a:cubicBezTo>
                    <a:pt x="733" y="21"/>
                    <a:pt x="586" y="42"/>
                    <a:pt x="461" y="84"/>
                  </a:cubicBezTo>
                  <a:cubicBezTo>
                    <a:pt x="314" y="105"/>
                    <a:pt x="210" y="105"/>
                    <a:pt x="105" y="147"/>
                  </a:cubicBezTo>
                  <a:cubicBezTo>
                    <a:pt x="90" y="147"/>
                    <a:pt x="74" y="169"/>
                    <a:pt x="42" y="190"/>
                  </a:cubicBezTo>
                  <a:lnTo>
                    <a:pt x="42" y="190"/>
                  </a:lnTo>
                  <a:cubicBezTo>
                    <a:pt x="42" y="189"/>
                    <a:pt x="42" y="189"/>
                    <a:pt x="42" y="189"/>
                  </a:cubicBezTo>
                  <a:lnTo>
                    <a:pt x="42" y="189"/>
                  </a:lnTo>
                  <a:lnTo>
                    <a:pt x="0" y="210"/>
                  </a:lnTo>
                  <a:cubicBezTo>
                    <a:pt x="12" y="204"/>
                    <a:pt x="22" y="200"/>
                    <a:pt x="30" y="197"/>
                  </a:cubicBezTo>
                  <a:lnTo>
                    <a:pt x="30" y="197"/>
                  </a:lnTo>
                  <a:cubicBezTo>
                    <a:pt x="21" y="201"/>
                    <a:pt x="12" y="206"/>
                    <a:pt x="0" y="210"/>
                  </a:cubicBezTo>
                  <a:cubicBezTo>
                    <a:pt x="0" y="210"/>
                    <a:pt x="36" y="210"/>
                    <a:pt x="42" y="193"/>
                  </a:cubicBezTo>
                  <a:lnTo>
                    <a:pt x="42" y="193"/>
                  </a:lnTo>
                  <a:cubicBezTo>
                    <a:pt x="59" y="189"/>
                    <a:pt x="72" y="189"/>
                    <a:pt x="84" y="189"/>
                  </a:cubicBezTo>
                  <a:cubicBezTo>
                    <a:pt x="147" y="189"/>
                    <a:pt x="168" y="147"/>
                    <a:pt x="189" y="147"/>
                  </a:cubicBezTo>
                  <a:cubicBezTo>
                    <a:pt x="377" y="105"/>
                    <a:pt x="565" y="105"/>
                    <a:pt x="733" y="84"/>
                  </a:cubicBezTo>
                  <a:cubicBezTo>
                    <a:pt x="1109" y="84"/>
                    <a:pt x="1444" y="21"/>
                    <a:pt x="1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3"/>
            <p:cNvSpPr/>
            <p:nvPr/>
          </p:nvSpPr>
          <p:spPr>
            <a:xfrm>
              <a:off x="3307025" y="3652850"/>
              <a:ext cx="5275" cy="5250"/>
            </a:xfrm>
            <a:custGeom>
              <a:avLst/>
              <a:gdLst/>
              <a:ahLst/>
              <a:cxnLst/>
              <a:rect l="l" t="t" r="r" b="b"/>
              <a:pathLst>
                <a:path w="211" h="210" extrusionOk="0">
                  <a:moveTo>
                    <a:pt x="106" y="0"/>
                  </a:moveTo>
                  <a:cubicBezTo>
                    <a:pt x="64" y="0"/>
                    <a:pt x="1" y="42"/>
                    <a:pt x="1" y="105"/>
                  </a:cubicBezTo>
                  <a:cubicBezTo>
                    <a:pt x="1" y="147"/>
                    <a:pt x="64" y="210"/>
                    <a:pt x="106" y="210"/>
                  </a:cubicBezTo>
                  <a:cubicBezTo>
                    <a:pt x="168" y="210"/>
                    <a:pt x="210" y="147"/>
                    <a:pt x="210" y="105"/>
                  </a:cubicBezTo>
                  <a:cubicBezTo>
                    <a:pt x="210" y="42"/>
                    <a:pt x="168" y="0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3"/>
            <p:cNvSpPr/>
            <p:nvPr/>
          </p:nvSpPr>
          <p:spPr>
            <a:xfrm>
              <a:off x="3304425" y="3651275"/>
              <a:ext cx="68025" cy="9450"/>
            </a:xfrm>
            <a:custGeom>
              <a:avLst/>
              <a:gdLst/>
              <a:ahLst/>
              <a:cxnLst/>
              <a:rect l="l" t="t" r="r" b="b"/>
              <a:pathLst>
                <a:path w="2721" h="378" extrusionOk="0">
                  <a:moveTo>
                    <a:pt x="586" y="1"/>
                  </a:moveTo>
                  <a:cubicBezTo>
                    <a:pt x="523" y="22"/>
                    <a:pt x="482" y="22"/>
                    <a:pt x="419" y="22"/>
                  </a:cubicBezTo>
                  <a:cubicBezTo>
                    <a:pt x="377" y="22"/>
                    <a:pt x="314" y="42"/>
                    <a:pt x="272" y="42"/>
                  </a:cubicBezTo>
                  <a:cubicBezTo>
                    <a:pt x="168" y="42"/>
                    <a:pt x="84" y="84"/>
                    <a:pt x="0" y="105"/>
                  </a:cubicBezTo>
                  <a:lnTo>
                    <a:pt x="628" y="105"/>
                  </a:lnTo>
                  <a:cubicBezTo>
                    <a:pt x="712" y="105"/>
                    <a:pt x="816" y="126"/>
                    <a:pt x="900" y="126"/>
                  </a:cubicBezTo>
                  <a:cubicBezTo>
                    <a:pt x="1005" y="168"/>
                    <a:pt x="1067" y="168"/>
                    <a:pt x="1172" y="189"/>
                  </a:cubicBezTo>
                  <a:lnTo>
                    <a:pt x="1653" y="273"/>
                  </a:lnTo>
                  <a:lnTo>
                    <a:pt x="2197" y="335"/>
                  </a:lnTo>
                  <a:cubicBezTo>
                    <a:pt x="2357" y="335"/>
                    <a:pt x="2498" y="374"/>
                    <a:pt x="2657" y="377"/>
                  </a:cubicBezTo>
                  <a:lnTo>
                    <a:pt x="2657" y="377"/>
                  </a:lnTo>
                  <a:cubicBezTo>
                    <a:pt x="2448" y="314"/>
                    <a:pt x="2260" y="231"/>
                    <a:pt x="2051" y="189"/>
                  </a:cubicBezTo>
                  <a:cubicBezTo>
                    <a:pt x="1925" y="168"/>
                    <a:pt x="1821" y="126"/>
                    <a:pt x="1716" y="105"/>
                  </a:cubicBezTo>
                  <a:cubicBezTo>
                    <a:pt x="1611" y="84"/>
                    <a:pt x="1507" y="84"/>
                    <a:pt x="1402" y="42"/>
                  </a:cubicBezTo>
                  <a:cubicBezTo>
                    <a:pt x="1193" y="22"/>
                    <a:pt x="942" y="1"/>
                    <a:pt x="733" y="1"/>
                  </a:cubicBezTo>
                  <a:close/>
                  <a:moveTo>
                    <a:pt x="2689" y="346"/>
                  </a:moveTo>
                  <a:cubicBezTo>
                    <a:pt x="2679" y="346"/>
                    <a:pt x="2668" y="356"/>
                    <a:pt x="2658" y="377"/>
                  </a:cubicBezTo>
                  <a:lnTo>
                    <a:pt x="2658" y="377"/>
                  </a:lnTo>
                  <a:cubicBezTo>
                    <a:pt x="2657" y="377"/>
                    <a:pt x="2657" y="377"/>
                    <a:pt x="2657" y="377"/>
                  </a:cubicBezTo>
                  <a:lnTo>
                    <a:pt x="2657" y="377"/>
                  </a:lnTo>
                  <a:cubicBezTo>
                    <a:pt x="2657" y="377"/>
                    <a:pt x="2657" y="377"/>
                    <a:pt x="2658" y="377"/>
                  </a:cubicBezTo>
                  <a:cubicBezTo>
                    <a:pt x="2658" y="377"/>
                    <a:pt x="2658" y="377"/>
                    <a:pt x="2658" y="377"/>
                  </a:cubicBezTo>
                  <a:lnTo>
                    <a:pt x="2658" y="377"/>
                  </a:lnTo>
                  <a:cubicBezTo>
                    <a:pt x="2665" y="377"/>
                    <a:pt x="2672" y="377"/>
                    <a:pt x="2679" y="377"/>
                  </a:cubicBezTo>
                  <a:lnTo>
                    <a:pt x="2720" y="377"/>
                  </a:lnTo>
                  <a:cubicBezTo>
                    <a:pt x="2710" y="356"/>
                    <a:pt x="2699" y="346"/>
                    <a:pt x="2689" y="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3"/>
            <p:cNvSpPr/>
            <p:nvPr/>
          </p:nvSpPr>
          <p:spPr>
            <a:xfrm>
              <a:off x="3262050" y="3657025"/>
              <a:ext cx="26700" cy="12050"/>
            </a:xfrm>
            <a:custGeom>
              <a:avLst/>
              <a:gdLst/>
              <a:ahLst/>
              <a:cxnLst/>
              <a:rect l="l" t="t" r="r" b="b"/>
              <a:pathLst>
                <a:path w="1068" h="482" extrusionOk="0">
                  <a:moveTo>
                    <a:pt x="1068" y="1"/>
                  </a:moveTo>
                  <a:cubicBezTo>
                    <a:pt x="858" y="64"/>
                    <a:pt x="649" y="105"/>
                    <a:pt x="482" y="189"/>
                  </a:cubicBezTo>
                  <a:cubicBezTo>
                    <a:pt x="377" y="210"/>
                    <a:pt x="273" y="273"/>
                    <a:pt x="189" y="315"/>
                  </a:cubicBezTo>
                  <a:cubicBezTo>
                    <a:pt x="126" y="377"/>
                    <a:pt x="84" y="398"/>
                    <a:pt x="21" y="461"/>
                  </a:cubicBezTo>
                  <a:cubicBezTo>
                    <a:pt x="21" y="461"/>
                    <a:pt x="1" y="482"/>
                    <a:pt x="21" y="482"/>
                  </a:cubicBezTo>
                  <a:cubicBezTo>
                    <a:pt x="63" y="482"/>
                    <a:pt x="63" y="461"/>
                    <a:pt x="63" y="461"/>
                  </a:cubicBezTo>
                  <a:cubicBezTo>
                    <a:pt x="63" y="419"/>
                    <a:pt x="84" y="419"/>
                    <a:pt x="84" y="419"/>
                  </a:cubicBezTo>
                  <a:cubicBezTo>
                    <a:pt x="84" y="398"/>
                    <a:pt x="105" y="398"/>
                    <a:pt x="105" y="398"/>
                  </a:cubicBezTo>
                  <a:cubicBezTo>
                    <a:pt x="126" y="398"/>
                    <a:pt x="168" y="377"/>
                    <a:pt x="210" y="356"/>
                  </a:cubicBezTo>
                  <a:cubicBezTo>
                    <a:pt x="377" y="273"/>
                    <a:pt x="524" y="210"/>
                    <a:pt x="691" y="168"/>
                  </a:cubicBez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3"/>
            <p:cNvSpPr/>
            <p:nvPr/>
          </p:nvSpPr>
          <p:spPr>
            <a:xfrm>
              <a:off x="3098850" y="3847425"/>
              <a:ext cx="8925" cy="49725"/>
            </a:xfrm>
            <a:custGeom>
              <a:avLst/>
              <a:gdLst/>
              <a:ahLst/>
              <a:cxnLst/>
              <a:rect l="l" t="t" r="r" b="b"/>
              <a:pathLst>
                <a:path w="357" h="1989" extrusionOk="0">
                  <a:moveTo>
                    <a:pt x="356" y="1"/>
                  </a:moveTo>
                  <a:lnTo>
                    <a:pt x="335" y="22"/>
                  </a:lnTo>
                  <a:cubicBezTo>
                    <a:pt x="314" y="64"/>
                    <a:pt x="314" y="85"/>
                    <a:pt x="272" y="106"/>
                  </a:cubicBezTo>
                  <a:cubicBezTo>
                    <a:pt x="251" y="126"/>
                    <a:pt x="231" y="189"/>
                    <a:pt x="210" y="231"/>
                  </a:cubicBezTo>
                  <a:lnTo>
                    <a:pt x="126" y="398"/>
                  </a:lnTo>
                  <a:cubicBezTo>
                    <a:pt x="126" y="419"/>
                    <a:pt x="105" y="440"/>
                    <a:pt x="105" y="482"/>
                  </a:cubicBezTo>
                  <a:cubicBezTo>
                    <a:pt x="105" y="503"/>
                    <a:pt x="63" y="524"/>
                    <a:pt x="63" y="545"/>
                  </a:cubicBezTo>
                  <a:cubicBezTo>
                    <a:pt x="42" y="629"/>
                    <a:pt x="21" y="691"/>
                    <a:pt x="21" y="754"/>
                  </a:cubicBezTo>
                  <a:cubicBezTo>
                    <a:pt x="0" y="901"/>
                    <a:pt x="0" y="1047"/>
                    <a:pt x="0" y="1173"/>
                  </a:cubicBezTo>
                  <a:cubicBezTo>
                    <a:pt x="0" y="1340"/>
                    <a:pt x="21" y="1487"/>
                    <a:pt x="105" y="1633"/>
                  </a:cubicBezTo>
                  <a:cubicBezTo>
                    <a:pt x="126" y="1696"/>
                    <a:pt x="147" y="1779"/>
                    <a:pt x="210" y="1842"/>
                  </a:cubicBezTo>
                  <a:cubicBezTo>
                    <a:pt x="231" y="1884"/>
                    <a:pt x="251" y="1947"/>
                    <a:pt x="314" y="1989"/>
                  </a:cubicBezTo>
                  <a:cubicBezTo>
                    <a:pt x="251" y="1905"/>
                    <a:pt x="231" y="1800"/>
                    <a:pt x="231" y="1696"/>
                  </a:cubicBezTo>
                  <a:cubicBezTo>
                    <a:pt x="210" y="1654"/>
                    <a:pt x="210" y="1570"/>
                    <a:pt x="168" y="1528"/>
                  </a:cubicBezTo>
                  <a:cubicBezTo>
                    <a:pt x="168" y="1445"/>
                    <a:pt x="147" y="1382"/>
                    <a:pt x="147" y="1319"/>
                  </a:cubicBezTo>
                  <a:lnTo>
                    <a:pt x="147" y="922"/>
                  </a:lnTo>
                  <a:cubicBezTo>
                    <a:pt x="147" y="817"/>
                    <a:pt x="168" y="712"/>
                    <a:pt x="168" y="608"/>
                  </a:cubicBezTo>
                  <a:cubicBezTo>
                    <a:pt x="168" y="545"/>
                    <a:pt x="210" y="503"/>
                    <a:pt x="210" y="440"/>
                  </a:cubicBezTo>
                  <a:cubicBezTo>
                    <a:pt x="210" y="398"/>
                    <a:pt x="231" y="378"/>
                    <a:pt x="231" y="315"/>
                  </a:cubicBezTo>
                  <a:cubicBezTo>
                    <a:pt x="231" y="294"/>
                    <a:pt x="251" y="231"/>
                    <a:pt x="251" y="210"/>
                  </a:cubicBezTo>
                  <a:cubicBezTo>
                    <a:pt x="251" y="168"/>
                    <a:pt x="272" y="126"/>
                    <a:pt x="314" y="85"/>
                  </a:cubicBezTo>
                  <a:cubicBezTo>
                    <a:pt x="335" y="64"/>
                    <a:pt x="335" y="22"/>
                    <a:pt x="3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3"/>
            <p:cNvSpPr/>
            <p:nvPr/>
          </p:nvSpPr>
          <p:spPr>
            <a:xfrm>
              <a:off x="3518900" y="3832400"/>
              <a:ext cx="3675" cy="33900"/>
            </a:xfrm>
            <a:custGeom>
              <a:avLst/>
              <a:gdLst/>
              <a:ahLst/>
              <a:cxnLst/>
              <a:rect l="l" t="t" r="r" b="b"/>
              <a:pathLst>
                <a:path w="147" h="1356" extrusionOk="0">
                  <a:moveTo>
                    <a:pt x="55" y="0"/>
                  </a:moveTo>
                  <a:cubicBezTo>
                    <a:pt x="47" y="0"/>
                    <a:pt x="42" y="6"/>
                    <a:pt x="42" y="16"/>
                  </a:cubicBezTo>
                  <a:cubicBezTo>
                    <a:pt x="42" y="79"/>
                    <a:pt x="0" y="100"/>
                    <a:pt x="0" y="163"/>
                  </a:cubicBezTo>
                  <a:lnTo>
                    <a:pt x="0" y="309"/>
                  </a:lnTo>
                  <a:cubicBezTo>
                    <a:pt x="42" y="414"/>
                    <a:pt x="42" y="497"/>
                    <a:pt x="42" y="602"/>
                  </a:cubicBezTo>
                  <a:lnTo>
                    <a:pt x="42" y="748"/>
                  </a:lnTo>
                  <a:lnTo>
                    <a:pt x="42" y="916"/>
                  </a:lnTo>
                  <a:lnTo>
                    <a:pt x="42" y="1041"/>
                  </a:lnTo>
                  <a:lnTo>
                    <a:pt x="42" y="1355"/>
                  </a:lnTo>
                  <a:cubicBezTo>
                    <a:pt x="84" y="1292"/>
                    <a:pt x="105" y="1209"/>
                    <a:pt x="84" y="1041"/>
                  </a:cubicBezTo>
                  <a:cubicBezTo>
                    <a:pt x="84" y="999"/>
                    <a:pt x="105" y="937"/>
                    <a:pt x="105" y="895"/>
                  </a:cubicBezTo>
                  <a:cubicBezTo>
                    <a:pt x="146" y="832"/>
                    <a:pt x="146" y="790"/>
                    <a:pt x="146" y="727"/>
                  </a:cubicBezTo>
                  <a:lnTo>
                    <a:pt x="146" y="581"/>
                  </a:lnTo>
                  <a:lnTo>
                    <a:pt x="146" y="414"/>
                  </a:lnTo>
                  <a:lnTo>
                    <a:pt x="146" y="267"/>
                  </a:lnTo>
                  <a:lnTo>
                    <a:pt x="146" y="183"/>
                  </a:lnTo>
                  <a:lnTo>
                    <a:pt x="146" y="121"/>
                  </a:lnTo>
                  <a:cubicBezTo>
                    <a:pt x="146" y="100"/>
                    <a:pt x="105" y="58"/>
                    <a:pt x="84" y="16"/>
                  </a:cubicBezTo>
                  <a:cubicBezTo>
                    <a:pt x="73" y="6"/>
                    <a:pt x="63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3"/>
            <p:cNvSpPr/>
            <p:nvPr/>
          </p:nvSpPr>
          <p:spPr>
            <a:xfrm>
              <a:off x="3506850" y="3900275"/>
              <a:ext cx="14675" cy="15700"/>
            </a:xfrm>
            <a:custGeom>
              <a:avLst/>
              <a:gdLst/>
              <a:ahLst/>
              <a:cxnLst/>
              <a:rect l="l" t="t" r="r" b="b"/>
              <a:pathLst>
                <a:path w="587" h="628" extrusionOk="0">
                  <a:moveTo>
                    <a:pt x="587" y="0"/>
                  </a:moveTo>
                  <a:cubicBezTo>
                    <a:pt x="587" y="19"/>
                    <a:pt x="569" y="21"/>
                    <a:pt x="566" y="52"/>
                  </a:cubicBezTo>
                  <a:lnTo>
                    <a:pt x="566" y="52"/>
                  </a:lnTo>
                  <a:cubicBezTo>
                    <a:pt x="573" y="43"/>
                    <a:pt x="579" y="32"/>
                    <a:pt x="587" y="21"/>
                  </a:cubicBezTo>
                  <a:lnTo>
                    <a:pt x="587" y="0"/>
                  </a:lnTo>
                  <a:close/>
                  <a:moveTo>
                    <a:pt x="566" y="52"/>
                  </a:moveTo>
                  <a:lnTo>
                    <a:pt x="566" y="52"/>
                  </a:lnTo>
                  <a:cubicBezTo>
                    <a:pt x="536" y="99"/>
                    <a:pt x="513" y="133"/>
                    <a:pt x="461" y="168"/>
                  </a:cubicBezTo>
                  <a:cubicBezTo>
                    <a:pt x="336" y="272"/>
                    <a:pt x="231" y="356"/>
                    <a:pt x="126" y="481"/>
                  </a:cubicBezTo>
                  <a:cubicBezTo>
                    <a:pt x="64" y="523"/>
                    <a:pt x="43" y="586"/>
                    <a:pt x="1" y="628"/>
                  </a:cubicBezTo>
                  <a:cubicBezTo>
                    <a:pt x="147" y="586"/>
                    <a:pt x="273" y="481"/>
                    <a:pt x="377" y="356"/>
                  </a:cubicBezTo>
                  <a:cubicBezTo>
                    <a:pt x="440" y="293"/>
                    <a:pt x="461" y="209"/>
                    <a:pt x="524" y="168"/>
                  </a:cubicBezTo>
                  <a:cubicBezTo>
                    <a:pt x="524" y="126"/>
                    <a:pt x="545" y="84"/>
                    <a:pt x="566" y="63"/>
                  </a:cubicBezTo>
                  <a:cubicBezTo>
                    <a:pt x="566" y="59"/>
                    <a:pt x="566" y="56"/>
                    <a:pt x="566" y="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3"/>
            <p:cNvSpPr/>
            <p:nvPr/>
          </p:nvSpPr>
          <p:spPr>
            <a:xfrm>
              <a:off x="3477050" y="3912300"/>
              <a:ext cx="14650" cy="15725"/>
            </a:xfrm>
            <a:custGeom>
              <a:avLst/>
              <a:gdLst/>
              <a:ahLst/>
              <a:cxnLst/>
              <a:rect l="l" t="t" r="r" b="b"/>
              <a:pathLst>
                <a:path w="586" h="629" extrusionOk="0">
                  <a:moveTo>
                    <a:pt x="586" y="0"/>
                  </a:moveTo>
                  <a:lnTo>
                    <a:pt x="565" y="21"/>
                  </a:lnTo>
                  <a:cubicBezTo>
                    <a:pt x="523" y="42"/>
                    <a:pt x="502" y="105"/>
                    <a:pt x="481" y="126"/>
                  </a:cubicBezTo>
                  <a:lnTo>
                    <a:pt x="565" y="42"/>
                  </a:lnTo>
                  <a:cubicBezTo>
                    <a:pt x="565" y="21"/>
                    <a:pt x="586" y="21"/>
                    <a:pt x="586" y="0"/>
                  </a:cubicBezTo>
                  <a:close/>
                  <a:moveTo>
                    <a:pt x="481" y="126"/>
                  </a:moveTo>
                  <a:lnTo>
                    <a:pt x="293" y="314"/>
                  </a:lnTo>
                  <a:cubicBezTo>
                    <a:pt x="188" y="419"/>
                    <a:pt x="84" y="524"/>
                    <a:pt x="0" y="628"/>
                  </a:cubicBezTo>
                  <a:cubicBezTo>
                    <a:pt x="147" y="524"/>
                    <a:pt x="251" y="419"/>
                    <a:pt x="377" y="252"/>
                  </a:cubicBezTo>
                  <a:cubicBezTo>
                    <a:pt x="398" y="210"/>
                    <a:pt x="460" y="168"/>
                    <a:pt x="481" y="1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3"/>
            <p:cNvSpPr/>
            <p:nvPr/>
          </p:nvSpPr>
          <p:spPr>
            <a:xfrm>
              <a:off x="3312800" y="3381875"/>
              <a:ext cx="12050" cy="125050"/>
            </a:xfrm>
            <a:custGeom>
              <a:avLst/>
              <a:gdLst/>
              <a:ahLst/>
              <a:cxnLst/>
              <a:rect l="l" t="t" r="r" b="b"/>
              <a:pathLst>
                <a:path w="482" h="5002" extrusionOk="0">
                  <a:moveTo>
                    <a:pt x="0" y="1"/>
                  </a:moveTo>
                  <a:cubicBezTo>
                    <a:pt x="42" y="629"/>
                    <a:pt x="84" y="1256"/>
                    <a:pt x="147" y="1884"/>
                  </a:cubicBezTo>
                  <a:lnTo>
                    <a:pt x="293" y="3370"/>
                  </a:lnTo>
                  <a:cubicBezTo>
                    <a:pt x="356" y="3851"/>
                    <a:pt x="440" y="4311"/>
                    <a:pt x="460" y="4813"/>
                  </a:cubicBezTo>
                  <a:lnTo>
                    <a:pt x="460" y="5002"/>
                  </a:lnTo>
                  <a:cubicBezTo>
                    <a:pt x="460" y="4876"/>
                    <a:pt x="460" y="4709"/>
                    <a:pt x="481" y="4562"/>
                  </a:cubicBezTo>
                  <a:lnTo>
                    <a:pt x="481" y="4144"/>
                  </a:lnTo>
                  <a:cubicBezTo>
                    <a:pt x="460" y="3830"/>
                    <a:pt x="460" y="3474"/>
                    <a:pt x="419" y="3160"/>
                  </a:cubicBezTo>
                  <a:cubicBezTo>
                    <a:pt x="398" y="2909"/>
                    <a:pt x="377" y="2679"/>
                    <a:pt x="356" y="2428"/>
                  </a:cubicBezTo>
                  <a:cubicBezTo>
                    <a:pt x="314" y="2177"/>
                    <a:pt x="272" y="1905"/>
                    <a:pt x="251" y="16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3"/>
            <p:cNvSpPr/>
            <p:nvPr/>
          </p:nvSpPr>
          <p:spPr>
            <a:xfrm>
              <a:off x="3421075" y="3514750"/>
              <a:ext cx="60700" cy="58600"/>
            </a:xfrm>
            <a:custGeom>
              <a:avLst/>
              <a:gdLst/>
              <a:ahLst/>
              <a:cxnLst/>
              <a:rect l="l" t="t" r="r" b="b"/>
              <a:pathLst>
                <a:path w="2428" h="2344" extrusionOk="0">
                  <a:moveTo>
                    <a:pt x="2427" y="1"/>
                  </a:moveTo>
                  <a:lnTo>
                    <a:pt x="2427" y="1"/>
                  </a:lnTo>
                  <a:cubicBezTo>
                    <a:pt x="2281" y="105"/>
                    <a:pt x="2135" y="231"/>
                    <a:pt x="1988" y="335"/>
                  </a:cubicBezTo>
                  <a:cubicBezTo>
                    <a:pt x="1611" y="649"/>
                    <a:pt x="1235" y="963"/>
                    <a:pt x="879" y="1298"/>
                  </a:cubicBezTo>
                  <a:cubicBezTo>
                    <a:pt x="590" y="1568"/>
                    <a:pt x="333" y="1886"/>
                    <a:pt x="107" y="2196"/>
                  </a:cubicBezTo>
                  <a:lnTo>
                    <a:pt x="107" y="2196"/>
                  </a:lnTo>
                  <a:lnTo>
                    <a:pt x="419" y="1884"/>
                  </a:lnTo>
                  <a:cubicBezTo>
                    <a:pt x="607" y="1758"/>
                    <a:pt x="754" y="1591"/>
                    <a:pt x="921" y="1465"/>
                  </a:cubicBezTo>
                  <a:cubicBezTo>
                    <a:pt x="1088" y="1298"/>
                    <a:pt x="1277" y="1151"/>
                    <a:pt x="1465" y="963"/>
                  </a:cubicBezTo>
                  <a:cubicBezTo>
                    <a:pt x="1800" y="649"/>
                    <a:pt x="2114" y="335"/>
                    <a:pt x="2427" y="1"/>
                  </a:cubicBezTo>
                  <a:close/>
                  <a:moveTo>
                    <a:pt x="107" y="2196"/>
                  </a:moveTo>
                  <a:lnTo>
                    <a:pt x="21" y="2281"/>
                  </a:lnTo>
                  <a:cubicBezTo>
                    <a:pt x="28" y="2288"/>
                    <a:pt x="31" y="2295"/>
                    <a:pt x="30" y="2302"/>
                  </a:cubicBezTo>
                  <a:lnTo>
                    <a:pt x="30" y="2302"/>
                  </a:lnTo>
                  <a:cubicBezTo>
                    <a:pt x="55" y="2267"/>
                    <a:pt x="80" y="2232"/>
                    <a:pt x="107" y="2196"/>
                  </a:cubicBezTo>
                  <a:close/>
                  <a:moveTo>
                    <a:pt x="30" y="2302"/>
                  </a:moveTo>
                  <a:cubicBezTo>
                    <a:pt x="20" y="2316"/>
                    <a:pt x="10" y="2330"/>
                    <a:pt x="0" y="2344"/>
                  </a:cubicBezTo>
                  <a:cubicBezTo>
                    <a:pt x="14" y="2330"/>
                    <a:pt x="28" y="2316"/>
                    <a:pt x="30" y="23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3"/>
            <p:cNvSpPr/>
            <p:nvPr/>
          </p:nvSpPr>
          <p:spPr>
            <a:xfrm>
              <a:off x="3501625" y="3591650"/>
              <a:ext cx="120850" cy="49725"/>
            </a:xfrm>
            <a:custGeom>
              <a:avLst/>
              <a:gdLst/>
              <a:ahLst/>
              <a:cxnLst/>
              <a:rect l="l" t="t" r="r" b="b"/>
              <a:pathLst>
                <a:path w="4834" h="1989" extrusionOk="0">
                  <a:moveTo>
                    <a:pt x="8" y="1951"/>
                  </a:moveTo>
                  <a:cubicBezTo>
                    <a:pt x="6" y="1951"/>
                    <a:pt x="1" y="1957"/>
                    <a:pt x="1" y="1967"/>
                  </a:cubicBezTo>
                  <a:cubicBezTo>
                    <a:pt x="11" y="1957"/>
                    <a:pt x="11" y="1951"/>
                    <a:pt x="8" y="1951"/>
                  </a:cubicBezTo>
                  <a:close/>
                  <a:moveTo>
                    <a:pt x="4834" y="0"/>
                  </a:moveTo>
                  <a:cubicBezTo>
                    <a:pt x="4185" y="189"/>
                    <a:pt x="3537" y="398"/>
                    <a:pt x="2930" y="607"/>
                  </a:cubicBezTo>
                  <a:cubicBezTo>
                    <a:pt x="2658" y="691"/>
                    <a:pt x="2428" y="754"/>
                    <a:pt x="2177" y="858"/>
                  </a:cubicBezTo>
                  <a:cubicBezTo>
                    <a:pt x="2093" y="900"/>
                    <a:pt x="2009" y="921"/>
                    <a:pt x="1926" y="963"/>
                  </a:cubicBezTo>
                  <a:lnTo>
                    <a:pt x="1612" y="1130"/>
                  </a:lnTo>
                  <a:lnTo>
                    <a:pt x="900" y="1528"/>
                  </a:lnTo>
                  <a:cubicBezTo>
                    <a:pt x="691" y="1632"/>
                    <a:pt x="524" y="1737"/>
                    <a:pt x="314" y="1842"/>
                  </a:cubicBezTo>
                  <a:cubicBezTo>
                    <a:pt x="210" y="1883"/>
                    <a:pt x="126" y="1946"/>
                    <a:pt x="1" y="1967"/>
                  </a:cubicBezTo>
                  <a:cubicBezTo>
                    <a:pt x="21" y="1967"/>
                    <a:pt x="42" y="1967"/>
                    <a:pt x="63" y="1988"/>
                  </a:cubicBezTo>
                  <a:cubicBezTo>
                    <a:pt x="126" y="1988"/>
                    <a:pt x="168" y="1967"/>
                    <a:pt x="231" y="1946"/>
                  </a:cubicBezTo>
                  <a:cubicBezTo>
                    <a:pt x="314" y="1925"/>
                    <a:pt x="398" y="1863"/>
                    <a:pt x="482" y="1842"/>
                  </a:cubicBezTo>
                  <a:cubicBezTo>
                    <a:pt x="649" y="1779"/>
                    <a:pt x="796" y="1716"/>
                    <a:pt x="963" y="1653"/>
                  </a:cubicBezTo>
                  <a:cubicBezTo>
                    <a:pt x="1298" y="1528"/>
                    <a:pt x="1633" y="1360"/>
                    <a:pt x="1967" y="1235"/>
                  </a:cubicBezTo>
                  <a:cubicBezTo>
                    <a:pt x="2428" y="1046"/>
                    <a:pt x="2888" y="858"/>
                    <a:pt x="3369" y="670"/>
                  </a:cubicBezTo>
                  <a:cubicBezTo>
                    <a:pt x="3871" y="461"/>
                    <a:pt x="4353" y="210"/>
                    <a:pt x="4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3"/>
            <p:cNvSpPr/>
            <p:nvPr/>
          </p:nvSpPr>
          <p:spPr>
            <a:xfrm>
              <a:off x="3607300" y="3781525"/>
              <a:ext cx="111950" cy="11000"/>
            </a:xfrm>
            <a:custGeom>
              <a:avLst/>
              <a:gdLst/>
              <a:ahLst/>
              <a:cxnLst/>
              <a:rect l="l" t="t" r="r" b="b"/>
              <a:pathLst>
                <a:path w="4478" h="440" extrusionOk="0">
                  <a:moveTo>
                    <a:pt x="4478" y="1"/>
                  </a:moveTo>
                  <a:cubicBezTo>
                    <a:pt x="3976" y="1"/>
                    <a:pt x="3473" y="1"/>
                    <a:pt x="2992" y="21"/>
                  </a:cubicBezTo>
                  <a:cubicBezTo>
                    <a:pt x="2490" y="42"/>
                    <a:pt x="2009" y="126"/>
                    <a:pt x="1528" y="210"/>
                  </a:cubicBezTo>
                  <a:cubicBezTo>
                    <a:pt x="1025" y="294"/>
                    <a:pt x="523" y="398"/>
                    <a:pt x="0" y="440"/>
                  </a:cubicBezTo>
                  <a:lnTo>
                    <a:pt x="419" y="440"/>
                  </a:lnTo>
                  <a:cubicBezTo>
                    <a:pt x="753" y="440"/>
                    <a:pt x="1067" y="419"/>
                    <a:pt x="1381" y="419"/>
                  </a:cubicBezTo>
                  <a:cubicBezTo>
                    <a:pt x="1632" y="419"/>
                    <a:pt x="1883" y="419"/>
                    <a:pt x="2113" y="398"/>
                  </a:cubicBezTo>
                  <a:cubicBezTo>
                    <a:pt x="2385" y="356"/>
                    <a:pt x="2616" y="335"/>
                    <a:pt x="2888" y="294"/>
                  </a:cubicBezTo>
                  <a:cubicBezTo>
                    <a:pt x="3411" y="210"/>
                    <a:pt x="3955" y="105"/>
                    <a:pt x="44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3"/>
            <p:cNvSpPr/>
            <p:nvPr/>
          </p:nvSpPr>
          <p:spPr>
            <a:xfrm>
              <a:off x="3688900" y="3926200"/>
              <a:ext cx="77425" cy="5475"/>
            </a:xfrm>
            <a:custGeom>
              <a:avLst/>
              <a:gdLst/>
              <a:ahLst/>
              <a:cxnLst/>
              <a:rect l="l" t="t" r="r" b="b"/>
              <a:pathLst>
                <a:path w="3097" h="219" extrusionOk="0">
                  <a:moveTo>
                    <a:pt x="1286" y="0"/>
                  </a:moveTo>
                  <a:cubicBezTo>
                    <a:pt x="1104" y="0"/>
                    <a:pt x="914" y="9"/>
                    <a:pt x="733" y="9"/>
                  </a:cubicBezTo>
                  <a:cubicBezTo>
                    <a:pt x="502" y="9"/>
                    <a:pt x="251" y="9"/>
                    <a:pt x="0" y="51"/>
                  </a:cubicBezTo>
                  <a:cubicBezTo>
                    <a:pt x="63" y="72"/>
                    <a:pt x="147" y="72"/>
                    <a:pt x="209" y="72"/>
                  </a:cubicBezTo>
                  <a:cubicBezTo>
                    <a:pt x="607" y="93"/>
                    <a:pt x="984" y="114"/>
                    <a:pt x="1360" y="156"/>
                  </a:cubicBezTo>
                  <a:cubicBezTo>
                    <a:pt x="1925" y="198"/>
                    <a:pt x="2511" y="198"/>
                    <a:pt x="3097" y="219"/>
                  </a:cubicBezTo>
                  <a:cubicBezTo>
                    <a:pt x="2595" y="114"/>
                    <a:pt x="2072" y="51"/>
                    <a:pt x="1549" y="9"/>
                  </a:cubicBezTo>
                  <a:cubicBezTo>
                    <a:pt x="1465" y="2"/>
                    <a:pt x="1376" y="0"/>
                    <a:pt x="1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3"/>
            <p:cNvSpPr/>
            <p:nvPr/>
          </p:nvSpPr>
          <p:spPr>
            <a:xfrm>
              <a:off x="3620375" y="4011175"/>
              <a:ext cx="84225" cy="97825"/>
            </a:xfrm>
            <a:custGeom>
              <a:avLst/>
              <a:gdLst/>
              <a:ahLst/>
              <a:cxnLst/>
              <a:rect l="l" t="t" r="r" b="b"/>
              <a:pathLst>
                <a:path w="3369" h="3913" extrusionOk="0">
                  <a:moveTo>
                    <a:pt x="0" y="0"/>
                  </a:moveTo>
                  <a:lnTo>
                    <a:pt x="0" y="0"/>
                  </a:lnTo>
                  <a:cubicBezTo>
                    <a:pt x="21" y="63"/>
                    <a:pt x="84" y="126"/>
                    <a:pt x="105" y="167"/>
                  </a:cubicBezTo>
                  <a:lnTo>
                    <a:pt x="272" y="419"/>
                  </a:lnTo>
                  <a:cubicBezTo>
                    <a:pt x="335" y="523"/>
                    <a:pt x="440" y="649"/>
                    <a:pt x="523" y="753"/>
                  </a:cubicBezTo>
                  <a:cubicBezTo>
                    <a:pt x="753" y="1046"/>
                    <a:pt x="1005" y="1318"/>
                    <a:pt x="1235" y="1590"/>
                  </a:cubicBezTo>
                  <a:cubicBezTo>
                    <a:pt x="1569" y="1988"/>
                    <a:pt x="1946" y="2364"/>
                    <a:pt x="2302" y="2762"/>
                  </a:cubicBezTo>
                  <a:cubicBezTo>
                    <a:pt x="2637" y="3160"/>
                    <a:pt x="3013" y="3557"/>
                    <a:pt x="3369" y="3913"/>
                  </a:cubicBezTo>
                  <a:cubicBezTo>
                    <a:pt x="3118" y="3557"/>
                    <a:pt x="2825" y="3201"/>
                    <a:pt x="2532" y="2846"/>
                  </a:cubicBezTo>
                  <a:cubicBezTo>
                    <a:pt x="2218" y="2448"/>
                    <a:pt x="1883" y="2051"/>
                    <a:pt x="1549" y="1695"/>
                  </a:cubicBezTo>
                  <a:lnTo>
                    <a:pt x="1046" y="1193"/>
                  </a:lnTo>
                  <a:cubicBezTo>
                    <a:pt x="858" y="1004"/>
                    <a:pt x="670" y="795"/>
                    <a:pt x="502" y="628"/>
                  </a:cubicBezTo>
                  <a:cubicBezTo>
                    <a:pt x="314" y="419"/>
                    <a:pt x="168" y="188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3"/>
            <p:cNvSpPr/>
            <p:nvPr/>
          </p:nvSpPr>
          <p:spPr>
            <a:xfrm>
              <a:off x="3547650" y="4037325"/>
              <a:ext cx="32975" cy="79525"/>
            </a:xfrm>
            <a:custGeom>
              <a:avLst/>
              <a:gdLst/>
              <a:ahLst/>
              <a:cxnLst/>
              <a:rect l="l" t="t" r="r" b="b"/>
              <a:pathLst>
                <a:path w="1319" h="3181" extrusionOk="0">
                  <a:moveTo>
                    <a:pt x="1" y="0"/>
                  </a:moveTo>
                  <a:cubicBezTo>
                    <a:pt x="1" y="7"/>
                    <a:pt x="1" y="13"/>
                    <a:pt x="2" y="19"/>
                  </a:cubicBezTo>
                  <a:lnTo>
                    <a:pt x="2" y="19"/>
                  </a:lnTo>
                  <a:cubicBezTo>
                    <a:pt x="1" y="13"/>
                    <a:pt x="1" y="6"/>
                    <a:pt x="1" y="0"/>
                  </a:cubicBezTo>
                  <a:close/>
                  <a:moveTo>
                    <a:pt x="2" y="19"/>
                  </a:moveTo>
                  <a:cubicBezTo>
                    <a:pt x="9" y="79"/>
                    <a:pt x="45" y="155"/>
                    <a:pt x="64" y="230"/>
                  </a:cubicBezTo>
                  <a:cubicBezTo>
                    <a:pt x="85" y="356"/>
                    <a:pt x="105" y="461"/>
                    <a:pt x="168" y="586"/>
                  </a:cubicBezTo>
                  <a:cubicBezTo>
                    <a:pt x="210" y="691"/>
                    <a:pt x="252" y="837"/>
                    <a:pt x="294" y="942"/>
                  </a:cubicBezTo>
                  <a:cubicBezTo>
                    <a:pt x="377" y="1193"/>
                    <a:pt x="482" y="1465"/>
                    <a:pt x="587" y="1695"/>
                  </a:cubicBezTo>
                  <a:cubicBezTo>
                    <a:pt x="787" y="2133"/>
                    <a:pt x="988" y="2555"/>
                    <a:pt x="1216" y="2989"/>
                  </a:cubicBezTo>
                  <a:lnTo>
                    <a:pt x="1216" y="2989"/>
                  </a:lnTo>
                  <a:cubicBezTo>
                    <a:pt x="1073" y="2488"/>
                    <a:pt x="892" y="1988"/>
                    <a:pt x="691" y="1507"/>
                  </a:cubicBezTo>
                  <a:cubicBezTo>
                    <a:pt x="608" y="1277"/>
                    <a:pt x="482" y="1067"/>
                    <a:pt x="377" y="837"/>
                  </a:cubicBezTo>
                  <a:cubicBezTo>
                    <a:pt x="273" y="586"/>
                    <a:pt x="147" y="335"/>
                    <a:pt x="43" y="63"/>
                  </a:cubicBezTo>
                  <a:cubicBezTo>
                    <a:pt x="13" y="48"/>
                    <a:pt x="5" y="34"/>
                    <a:pt x="2" y="19"/>
                  </a:cubicBezTo>
                  <a:close/>
                  <a:moveTo>
                    <a:pt x="1216" y="2989"/>
                  </a:moveTo>
                  <a:cubicBezTo>
                    <a:pt x="1223" y="3011"/>
                    <a:pt x="1229" y="3033"/>
                    <a:pt x="1235" y="3055"/>
                  </a:cubicBezTo>
                  <a:cubicBezTo>
                    <a:pt x="1243" y="3058"/>
                    <a:pt x="1250" y="3061"/>
                    <a:pt x="1257" y="3065"/>
                  </a:cubicBezTo>
                  <a:lnTo>
                    <a:pt x="1257" y="3065"/>
                  </a:lnTo>
                  <a:cubicBezTo>
                    <a:pt x="1243" y="3039"/>
                    <a:pt x="1230" y="3014"/>
                    <a:pt x="1216" y="2989"/>
                  </a:cubicBezTo>
                  <a:close/>
                  <a:moveTo>
                    <a:pt x="1257" y="3065"/>
                  </a:moveTo>
                  <a:cubicBezTo>
                    <a:pt x="1277" y="3103"/>
                    <a:pt x="1298" y="3142"/>
                    <a:pt x="1319" y="3181"/>
                  </a:cubicBezTo>
                  <a:cubicBezTo>
                    <a:pt x="1319" y="3144"/>
                    <a:pt x="1303" y="3091"/>
                    <a:pt x="1257" y="30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3"/>
            <p:cNvSpPr/>
            <p:nvPr/>
          </p:nvSpPr>
          <p:spPr>
            <a:xfrm>
              <a:off x="3405375" y="4022675"/>
              <a:ext cx="13100" cy="107775"/>
            </a:xfrm>
            <a:custGeom>
              <a:avLst/>
              <a:gdLst/>
              <a:ahLst/>
              <a:cxnLst/>
              <a:rect l="l" t="t" r="r" b="b"/>
              <a:pathLst>
                <a:path w="524" h="4311" extrusionOk="0">
                  <a:moveTo>
                    <a:pt x="1" y="0"/>
                  </a:moveTo>
                  <a:lnTo>
                    <a:pt x="1" y="63"/>
                  </a:lnTo>
                  <a:cubicBezTo>
                    <a:pt x="1" y="105"/>
                    <a:pt x="22" y="168"/>
                    <a:pt x="22" y="210"/>
                  </a:cubicBezTo>
                  <a:cubicBezTo>
                    <a:pt x="42" y="377"/>
                    <a:pt x="63" y="544"/>
                    <a:pt x="105" y="712"/>
                  </a:cubicBezTo>
                  <a:lnTo>
                    <a:pt x="189" y="1570"/>
                  </a:lnTo>
                  <a:cubicBezTo>
                    <a:pt x="210" y="1821"/>
                    <a:pt x="231" y="2072"/>
                    <a:pt x="252" y="2323"/>
                  </a:cubicBezTo>
                  <a:cubicBezTo>
                    <a:pt x="314" y="2972"/>
                    <a:pt x="419" y="3662"/>
                    <a:pt x="524" y="4311"/>
                  </a:cubicBezTo>
                  <a:lnTo>
                    <a:pt x="524" y="3432"/>
                  </a:lnTo>
                  <a:cubicBezTo>
                    <a:pt x="524" y="2804"/>
                    <a:pt x="461" y="2197"/>
                    <a:pt x="377" y="1591"/>
                  </a:cubicBezTo>
                  <a:cubicBezTo>
                    <a:pt x="356" y="1298"/>
                    <a:pt x="273" y="1047"/>
                    <a:pt x="231" y="77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3"/>
            <p:cNvSpPr/>
            <p:nvPr/>
          </p:nvSpPr>
          <p:spPr>
            <a:xfrm>
              <a:off x="3311750" y="4025275"/>
              <a:ext cx="5250" cy="104125"/>
            </a:xfrm>
            <a:custGeom>
              <a:avLst/>
              <a:gdLst/>
              <a:ahLst/>
              <a:cxnLst/>
              <a:rect l="l" t="t" r="r" b="b"/>
              <a:pathLst>
                <a:path w="210" h="4165" extrusionOk="0">
                  <a:moveTo>
                    <a:pt x="168" y="1"/>
                  </a:moveTo>
                  <a:cubicBezTo>
                    <a:pt x="126" y="1"/>
                    <a:pt x="126" y="106"/>
                    <a:pt x="126" y="106"/>
                  </a:cubicBezTo>
                  <a:cubicBezTo>
                    <a:pt x="126" y="210"/>
                    <a:pt x="105" y="336"/>
                    <a:pt x="105" y="440"/>
                  </a:cubicBezTo>
                  <a:cubicBezTo>
                    <a:pt x="0" y="1675"/>
                    <a:pt x="42" y="2930"/>
                    <a:pt x="126" y="4165"/>
                  </a:cubicBezTo>
                  <a:cubicBezTo>
                    <a:pt x="168" y="3956"/>
                    <a:pt x="189" y="3725"/>
                    <a:pt x="168" y="3474"/>
                  </a:cubicBezTo>
                  <a:cubicBezTo>
                    <a:pt x="210" y="2909"/>
                    <a:pt x="210" y="2365"/>
                    <a:pt x="210" y="1779"/>
                  </a:cubicBezTo>
                  <a:cubicBezTo>
                    <a:pt x="210" y="1466"/>
                    <a:pt x="210" y="1173"/>
                    <a:pt x="189" y="859"/>
                  </a:cubicBezTo>
                  <a:cubicBezTo>
                    <a:pt x="189" y="608"/>
                    <a:pt x="168" y="315"/>
                    <a:pt x="168" y="22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3"/>
            <p:cNvSpPr/>
            <p:nvPr/>
          </p:nvSpPr>
          <p:spPr>
            <a:xfrm>
              <a:off x="3239550" y="4012200"/>
              <a:ext cx="5775" cy="74825"/>
            </a:xfrm>
            <a:custGeom>
              <a:avLst/>
              <a:gdLst/>
              <a:ahLst/>
              <a:cxnLst/>
              <a:rect l="l" t="t" r="r" b="b"/>
              <a:pathLst>
                <a:path w="231" h="2993" extrusionOk="0">
                  <a:moveTo>
                    <a:pt x="168" y="1"/>
                  </a:moveTo>
                  <a:cubicBezTo>
                    <a:pt x="147" y="231"/>
                    <a:pt x="126" y="503"/>
                    <a:pt x="84" y="733"/>
                  </a:cubicBezTo>
                  <a:cubicBezTo>
                    <a:pt x="64" y="963"/>
                    <a:pt x="64" y="1173"/>
                    <a:pt x="43" y="1424"/>
                  </a:cubicBezTo>
                  <a:cubicBezTo>
                    <a:pt x="1" y="1947"/>
                    <a:pt x="1" y="2470"/>
                    <a:pt x="1" y="2993"/>
                  </a:cubicBezTo>
                  <a:cubicBezTo>
                    <a:pt x="43" y="2951"/>
                    <a:pt x="43" y="2909"/>
                    <a:pt x="64" y="2846"/>
                  </a:cubicBezTo>
                  <a:cubicBezTo>
                    <a:pt x="147" y="2365"/>
                    <a:pt x="189" y="1863"/>
                    <a:pt x="231" y="1361"/>
                  </a:cubicBezTo>
                  <a:lnTo>
                    <a:pt x="231" y="712"/>
                  </a:lnTo>
                  <a:cubicBezTo>
                    <a:pt x="189" y="587"/>
                    <a:pt x="189" y="440"/>
                    <a:pt x="189" y="315"/>
                  </a:cubicBezTo>
                  <a:cubicBezTo>
                    <a:pt x="168" y="210"/>
                    <a:pt x="168" y="106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3"/>
            <p:cNvSpPr/>
            <p:nvPr/>
          </p:nvSpPr>
          <p:spPr>
            <a:xfrm>
              <a:off x="3203475" y="4127825"/>
              <a:ext cx="14150" cy="55975"/>
            </a:xfrm>
            <a:custGeom>
              <a:avLst/>
              <a:gdLst/>
              <a:ahLst/>
              <a:cxnLst/>
              <a:rect l="l" t="t" r="r" b="b"/>
              <a:pathLst>
                <a:path w="566" h="2239" extrusionOk="0">
                  <a:moveTo>
                    <a:pt x="544" y="0"/>
                  </a:moveTo>
                  <a:cubicBezTo>
                    <a:pt x="481" y="42"/>
                    <a:pt x="481" y="84"/>
                    <a:pt x="460" y="146"/>
                  </a:cubicBezTo>
                  <a:cubicBezTo>
                    <a:pt x="439" y="188"/>
                    <a:pt x="439" y="209"/>
                    <a:pt x="419" y="272"/>
                  </a:cubicBezTo>
                  <a:cubicBezTo>
                    <a:pt x="377" y="356"/>
                    <a:pt x="356" y="460"/>
                    <a:pt x="335" y="565"/>
                  </a:cubicBezTo>
                  <a:cubicBezTo>
                    <a:pt x="272" y="711"/>
                    <a:pt x="230" y="900"/>
                    <a:pt x="209" y="1046"/>
                  </a:cubicBezTo>
                  <a:cubicBezTo>
                    <a:pt x="126" y="1444"/>
                    <a:pt x="42" y="1841"/>
                    <a:pt x="0" y="2239"/>
                  </a:cubicBezTo>
                  <a:cubicBezTo>
                    <a:pt x="126" y="1862"/>
                    <a:pt x="230" y="1507"/>
                    <a:pt x="335" y="1109"/>
                  </a:cubicBezTo>
                  <a:cubicBezTo>
                    <a:pt x="377" y="942"/>
                    <a:pt x="419" y="795"/>
                    <a:pt x="439" y="628"/>
                  </a:cubicBezTo>
                  <a:cubicBezTo>
                    <a:pt x="481" y="481"/>
                    <a:pt x="523" y="293"/>
                    <a:pt x="544" y="105"/>
                  </a:cubicBezTo>
                  <a:cubicBezTo>
                    <a:pt x="544" y="84"/>
                    <a:pt x="565" y="63"/>
                    <a:pt x="565" y="42"/>
                  </a:cubicBezTo>
                  <a:lnTo>
                    <a:pt x="5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3"/>
            <p:cNvSpPr/>
            <p:nvPr/>
          </p:nvSpPr>
          <p:spPr>
            <a:xfrm>
              <a:off x="3138600" y="3996025"/>
              <a:ext cx="16250" cy="58575"/>
            </a:xfrm>
            <a:custGeom>
              <a:avLst/>
              <a:gdLst/>
              <a:ahLst/>
              <a:cxnLst/>
              <a:rect l="l" t="t" r="r" b="b"/>
              <a:pathLst>
                <a:path w="650" h="2343" extrusionOk="0">
                  <a:moveTo>
                    <a:pt x="649" y="0"/>
                  </a:moveTo>
                  <a:lnTo>
                    <a:pt x="649" y="0"/>
                  </a:lnTo>
                  <a:cubicBezTo>
                    <a:pt x="648" y="21"/>
                    <a:pt x="628" y="41"/>
                    <a:pt x="628" y="41"/>
                  </a:cubicBezTo>
                  <a:cubicBezTo>
                    <a:pt x="621" y="68"/>
                    <a:pt x="613" y="95"/>
                    <a:pt x="606" y="122"/>
                  </a:cubicBezTo>
                  <a:lnTo>
                    <a:pt x="606" y="122"/>
                  </a:lnTo>
                  <a:lnTo>
                    <a:pt x="628" y="83"/>
                  </a:lnTo>
                  <a:cubicBezTo>
                    <a:pt x="628" y="42"/>
                    <a:pt x="648" y="21"/>
                    <a:pt x="649" y="0"/>
                  </a:cubicBezTo>
                  <a:close/>
                  <a:moveTo>
                    <a:pt x="606" y="122"/>
                  </a:moveTo>
                  <a:lnTo>
                    <a:pt x="545" y="229"/>
                  </a:lnTo>
                  <a:cubicBezTo>
                    <a:pt x="524" y="313"/>
                    <a:pt x="461" y="418"/>
                    <a:pt x="440" y="501"/>
                  </a:cubicBezTo>
                  <a:cubicBezTo>
                    <a:pt x="356" y="669"/>
                    <a:pt x="314" y="857"/>
                    <a:pt x="252" y="1045"/>
                  </a:cubicBezTo>
                  <a:cubicBezTo>
                    <a:pt x="147" y="1485"/>
                    <a:pt x="84" y="1903"/>
                    <a:pt x="1" y="2343"/>
                  </a:cubicBezTo>
                  <a:cubicBezTo>
                    <a:pt x="147" y="1966"/>
                    <a:pt x="252" y="1589"/>
                    <a:pt x="335" y="1150"/>
                  </a:cubicBezTo>
                  <a:cubicBezTo>
                    <a:pt x="432" y="800"/>
                    <a:pt x="512" y="469"/>
                    <a:pt x="606" y="1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3"/>
            <p:cNvSpPr/>
            <p:nvPr/>
          </p:nvSpPr>
          <p:spPr>
            <a:xfrm>
              <a:off x="3026125" y="4059800"/>
              <a:ext cx="52875" cy="73275"/>
            </a:xfrm>
            <a:custGeom>
              <a:avLst/>
              <a:gdLst/>
              <a:ahLst/>
              <a:cxnLst/>
              <a:rect l="l" t="t" r="r" b="b"/>
              <a:pathLst>
                <a:path w="2115" h="2931" extrusionOk="0">
                  <a:moveTo>
                    <a:pt x="2114" y="1"/>
                  </a:moveTo>
                  <a:cubicBezTo>
                    <a:pt x="2067" y="64"/>
                    <a:pt x="2032" y="127"/>
                    <a:pt x="1990" y="199"/>
                  </a:cubicBezTo>
                  <a:lnTo>
                    <a:pt x="1990" y="199"/>
                  </a:lnTo>
                  <a:cubicBezTo>
                    <a:pt x="2031" y="145"/>
                    <a:pt x="2071" y="93"/>
                    <a:pt x="2114" y="43"/>
                  </a:cubicBezTo>
                  <a:lnTo>
                    <a:pt x="2114" y="1"/>
                  </a:lnTo>
                  <a:close/>
                  <a:moveTo>
                    <a:pt x="1990" y="199"/>
                  </a:moveTo>
                  <a:cubicBezTo>
                    <a:pt x="1912" y="301"/>
                    <a:pt x="1834" y="407"/>
                    <a:pt x="1738" y="503"/>
                  </a:cubicBezTo>
                  <a:cubicBezTo>
                    <a:pt x="1445" y="901"/>
                    <a:pt x="1152" y="1298"/>
                    <a:pt x="859" y="1675"/>
                  </a:cubicBezTo>
                  <a:lnTo>
                    <a:pt x="1" y="2930"/>
                  </a:lnTo>
                  <a:cubicBezTo>
                    <a:pt x="147" y="2721"/>
                    <a:pt x="315" y="2554"/>
                    <a:pt x="461" y="2344"/>
                  </a:cubicBezTo>
                  <a:cubicBezTo>
                    <a:pt x="587" y="2156"/>
                    <a:pt x="754" y="1968"/>
                    <a:pt x="880" y="1779"/>
                  </a:cubicBezTo>
                  <a:cubicBezTo>
                    <a:pt x="1047" y="1612"/>
                    <a:pt x="1194" y="1403"/>
                    <a:pt x="1319" y="1194"/>
                  </a:cubicBezTo>
                  <a:cubicBezTo>
                    <a:pt x="1466" y="1005"/>
                    <a:pt x="1591" y="796"/>
                    <a:pt x="1717" y="608"/>
                  </a:cubicBezTo>
                  <a:cubicBezTo>
                    <a:pt x="1800" y="503"/>
                    <a:pt x="1884" y="378"/>
                    <a:pt x="1947" y="273"/>
                  </a:cubicBezTo>
                  <a:cubicBezTo>
                    <a:pt x="1962" y="247"/>
                    <a:pt x="1977" y="222"/>
                    <a:pt x="1990" y="1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3"/>
            <p:cNvSpPr/>
            <p:nvPr/>
          </p:nvSpPr>
          <p:spPr>
            <a:xfrm>
              <a:off x="3510000" y="3472900"/>
              <a:ext cx="31400" cy="16250"/>
            </a:xfrm>
            <a:custGeom>
              <a:avLst/>
              <a:gdLst/>
              <a:ahLst/>
              <a:cxnLst/>
              <a:rect l="l" t="t" r="r" b="b"/>
              <a:pathLst>
                <a:path w="1256" h="650" extrusionOk="0">
                  <a:moveTo>
                    <a:pt x="1256" y="1"/>
                  </a:moveTo>
                  <a:lnTo>
                    <a:pt x="1256" y="1"/>
                  </a:lnTo>
                  <a:cubicBezTo>
                    <a:pt x="1046" y="84"/>
                    <a:pt x="837" y="147"/>
                    <a:pt x="649" y="252"/>
                  </a:cubicBezTo>
                  <a:cubicBezTo>
                    <a:pt x="502" y="335"/>
                    <a:pt x="335" y="440"/>
                    <a:pt x="189" y="545"/>
                  </a:cubicBezTo>
                  <a:cubicBezTo>
                    <a:pt x="126" y="566"/>
                    <a:pt x="42" y="628"/>
                    <a:pt x="0" y="649"/>
                  </a:cubicBezTo>
                  <a:lnTo>
                    <a:pt x="84" y="649"/>
                  </a:lnTo>
                  <a:cubicBezTo>
                    <a:pt x="147" y="628"/>
                    <a:pt x="210" y="607"/>
                    <a:pt x="251" y="566"/>
                  </a:cubicBezTo>
                  <a:lnTo>
                    <a:pt x="565" y="419"/>
                  </a:lnTo>
                  <a:cubicBezTo>
                    <a:pt x="816" y="294"/>
                    <a:pt x="1046" y="147"/>
                    <a:pt x="1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3"/>
            <p:cNvSpPr/>
            <p:nvPr/>
          </p:nvSpPr>
          <p:spPr>
            <a:xfrm>
              <a:off x="3539800" y="3713525"/>
              <a:ext cx="94200" cy="25650"/>
            </a:xfrm>
            <a:custGeom>
              <a:avLst/>
              <a:gdLst/>
              <a:ahLst/>
              <a:cxnLst/>
              <a:rect l="l" t="t" r="r" b="b"/>
              <a:pathLst>
                <a:path w="3768" h="1026" extrusionOk="0">
                  <a:moveTo>
                    <a:pt x="3767" y="1"/>
                  </a:moveTo>
                  <a:cubicBezTo>
                    <a:pt x="3495" y="84"/>
                    <a:pt x="3181" y="147"/>
                    <a:pt x="2888" y="231"/>
                  </a:cubicBezTo>
                  <a:cubicBezTo>
                    <a:pt x="2616" y="314"/>
                    <a:pt x="2365" y="356"/>
                    <a:pt x="2093" y="440"/>
                  </a:cubicBezTo>
                  <a:cubicBezTo>
                    <a:pt x="1989" y="461"/>
                    <a:pt x="1926" y="503"/>
                    <a:pt x="1821" y="524"/>
                  </a:cubicBezTo>
                  <a:cubicBezTo>
                    <a:pt x="1717" y="545"/>
                    <a:pt x="1570" y="586"/>
                    <a:pt x="1445" y="628"/>
                  </a:cubicBezTo>
                  <a:cubicBezTo>
                    <a:pt x="1194" y="712"/>
                    <a:pt x="943" y="754"/>
                    <a:pt x="712" y="817"/>
                  </a:cubicBezTo>
                  <a:cubicBezTo>
                    <a:pt x="686" y="827"/>
                    <a:pt x="658" y="836"/>
                    <a:pt x="630" y="845"/>
                  </a:cubicBezTo>
                  <a:lnTo>
                    <a:pt x="630" y="845"/>
                  </a:lnTo>
                  <a:lnTo>
                    <a:pt x="838" y="817"/>
                  </a:lnTo>
                  <a:cubicBezTo>
                    <a:pt x="943" y="775"/>
                    <a:pt x="1047" y="775"/>
                    <a:pt x="1152" y="754"/>
                  </a:cubicBezTo>
                  <a:cubicBezTo>
                    <a:pt x="1256" y="754"/>
                    <a:pt x="1403" y="733"/>
                    <a:pt x="1507" y="712"/>
                  </a:cubicBezTo>
                  <a:cubicBezTo>
                    <a:pt x="1654" y="670"/>
                    <a:pt x="1779" y="628"/>
                    <a:pt x="1947" y="607"/>
                  </a:cubicBezTo>
                  <a:cubicBezTo>
                    <a:pt x="2072" y="565"/>
                    <a:pt x="2177" y="524"/>
                    <a:pt x="2282" y="503"/>
                  </a:cubicBezTo>
                  <a:cubicBezTo>
                    <a:pt x="2784" y="335"/>
                    <a:pt x="3286" y="189"/>
                    <a:pt x="3767" y="1"/>
                  </a:cubicBezTo>
                  <a:close/>
                  <a:moveTo>
                    <a:pt x="630" y="845"/>
                  </a:moveTo>
                  <a:lnTo>
                    <a:pt x="378" y="879"/>
                  </a:lnTo>
                  <a:cubicBezTo>
                    <a:pt x="294" y="921"/>
                    <a:pt x="252" y="921"/>
                    <a:pt x="189" y="942"/>
                  </a:cubicBezTo>
                  <a:cubicBezTo>
                    <a:pt x="168" y="942"/>
                    <a:pt x="106" y="963"/>
                    <a:pt x="85" y="963"/>
                  </a:cubicBezTo>
                  <a:cubicBezTo>
                    <a:pt x="85" y="981"/>
                    <a:pt x="83" y="994"/>
                    <a:pt x="79" y="1003"/>
                  </a:cubicBezTo>
                  <a:lnTo>
                    <a:pt x="79" y="1003"/>
                  </a:lnTo>
                  <a:cubicBezTo>
                    <a:pt x="193" y="969"/>
                    <a:pt x="292" y="938"/>
                    <a:pt x="378" y="921"/>
                  </a:cubicBezTo>
                  <a:cubicBezTo>
                    <a:pt x="456" y="890"/>
                    <a:pt x="546" y="870"/>
                    <a:pt x="630" y="845"/>
                  </a:cubicBezTo>
                  <a:close/>
                  <a:moveTo>
                    <a:pt x="79" y="1003"/>
                  </a:moveTo>
                  <a:cubicBezTo>
                    <a:pt x="54" y="1010"/>
                    <a:pt x="28" y="1018"/>
                    <a:pt x="1" y="1026"/>
                  </a:cubicBezTo>
                  <a:cubicBezTo>
                    <a:pt x="46" y="1026"/>
                    <a:pt x="69" y="1026"/>
                    <a:pt x="79" y="10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3"/>
            <p:cNvSpPr/>
            <p:nvPr/>
          </p:nvSpPr>
          <p:spPr>
            <a:xfrm>
              <a:off x="3675825" y="3695225"/>
              <a:ext cx="18325" cy="2100"/>
            </a:xfrm>
            <a:custGeom>
              <a:avLst/>
              <a:gdLst/>
              <a:ahLst/>
              <a:cxnLst/>
              <a:rect l="l" t="t" r="r" b="b"/>
              <a:pathLst>
                <a:path w="733" h="84" extrusionOk="0">
                  <a:moveTo>
                    <a:pt x="0" y="0"/>
                  </a:moveTo>
                  <a:cubicBezTo>
                    <a:pt x="105" y="42"/>
                    <a:pt x="251" y="84"/>
                    <a:pt x="356" y="84"/>
                  </a:cubicBezTo>
                  <a:lnTo>
                    <a:pt x="502" y="84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3"/>
            <p:cNvSpPr/>
            <p:nvPr/>
          </p:nvSpPr>
          <p:spPr>
            <a:xfrm>
              <a:off x="3164750" y="3502200"/>
              <a:ext cx="79550" cy="83200"/>
            </a:xfrm>
            <a:custGeom>
              <a:avLst/>
              <a:gdLst/>
              <a:ahLst/>
              <a:cxnLst/>
              <a:rect l="l" t="t" r="r" b="b"/>
              <a:pathLst>
                <a:path w="3182" h="3328" extrusionOk="0">
                  <a:moveTo>
                    <a:pt x="1" y="0"/>
                  </a:moveTo>
                  <a:cubicBezTo>
                    <a:pt x="336" y="398"/>
                    <a:pt x="670" y="816"/>
                    <a:pt x="1005" y="1214"/>
                  </a:cubicBezTo>
                  <a:cubicBezTo>
                    <a:pt x="1319" y="1591"/>
                    <a:pt x="1675" y="1988"/>
                    <a:pt x="2030" y="2365"/>
                  </a:cubicBezTo>
                  <a:lnTo>
                    <a:pt x="2512" y="2825"/>
                  </a:lnTo>
                  <a:cubicBezTo>
                    <a:pt x="2616" y="2909"/>
                    <a:pt x="2700" y="3013"/>
                    <a:pt x="2784" y="3097"/>
                  </a:cubicBezTo>
                  <a:cubicBezTo>
                    <a:pt x="2867" y="3139"/>
                    <a:pt x="2930" y="3202"/>
                    <a:pt x="2993" y="3244"/>
                  </a:cubicBezTo>
                  <a:cubicBezTo>
                    <a:pt x="3018" y="3281"/>
                    <a:pt x="3057" y="3303"/>
                    <a:pt x="3098" y="3315"/>
                  </a:cubicBezTo>
                  <a:lnTo>
                    <a:pt x="3098" y="3315"/>
                  </a:lnTo>
                  <a:cubicBezTo>
                    <a:pt x="3091" y="3311"/>
                    <a:pt x="3086" y="3306"/>
                    <a:pt x="3076" y="3306"/>
                  </a:cubicBezTo>
                  <a:cubicBezTo>
                    <a:pt x="3056" y="3264"/>
                    <a:pt x="2993" y="3244"/>
                    <a:pt x="2972" y="3223"/>
                  </a:cubicBezTo>
                  <a:cubicBezTo>
                    <a:pt x="2867" y="3139"/>
                    <a:pt x="2784" y="3034"/>
                    <a:pt x="2721" y="2951"/>
                  </a:cubicBezTo>
                  <a:cubicBezTo>
                    <a:pt x="2532" y="2720"/>
                    <a:pt x="2344" y="2490"/>
                    <a:pt x="2135" y="2260"/>
                  </a:cubicBezTo>
                  <a:cubicBezTo>
                    <a:pt x="1465" y="1465"/>
                    <a:pt x="733" y="733"/>
                    <a:pt x="1" y="0"/>
                  </a:cubicBezTo>
                  <a:close/>
                  <a:moveTo>
                    <a:pt x="3098" y="3315"/>
                  </a:moveTo>
                  <a:lnTo>
                    <a:pt x="3098" y="3315"/>
                  </a:lnTo>
                  <a:cubicBezTo>
                    <a:pt x="3106" y="3321"/>
                    <a:pt x="3116" y="3327"/>
                    <a:pt x="3139" y="3327"/>
                  </a:cubicBezTo>
                  <a:lnTo>
                    <a:pt x="3181" y="3327"/>
                  </a:lnTo>
                  <a:cubicBezTo>
                    <a:pt x="3155" y="3327"/>
                    <a:pt x="3126" y="3324"/>
                    <a:pt x="3098" y="33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3"/>
            <p:cNvSpPr/>
            <p:nvPr/>
          </p:nvSpPr>
          <p:spPr>
            <a:xfrm>
              <a:off x="3118200" y="3452500"/>
              <a:ext cx="31925" cy="36650"/>
            </a:xfrm>
            <a:custGeom>
              <a:avLst/>
              <a:gdLst/>
              <a:ahLst/>
              <a:cxnLst/>
              <a:rect l="l" t="t" r="r" b="b"/>
              <a:pathLst>
                <a:path w="1277" h="1466" extrusionOk="0">
                  <a:moveTo>
                    <a:pt x="1" y="1"/>
                  </a:moveTo>
                  <a:cubicBezTo>
                    <a:pt x="210" y="294"/>
                    <a:pt x="440" y="586"/>
                    <a:pt x="691" y="838"/>
                  </a:cubicBezTo>
                  <a:cubicBezTo>
                    <a:pt x="796" y="963"/>
                    <a:pt x="900" y="1068"/>
                    <a:pt x="1005" y="1172"/>
                  </a:cubicBezTo>
                  <a:lnTo>
                    <a:pt x="1172" y="1361"/>
                  </a:lnTo>
                  <a:lnTo>
                    <a:pt x="1277" y="1465"/>
                  </a:lnTo>
                  <a:cubicBezTo>
                    <a:pt x="1068" y="1214"/>
                    <a:pt x="921" y="942"/>
                    <a:pt x="691" y="712"/>
                  </a:cubicBezTo>
                  <a:cubicBezTo>
                    <a:pt x="482" y="482"/>
                    <a:pt x="231" y="23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3"/>
            <p:cNvSpPr/>
            <p:nvPr/>
          </p:nvSpPr>
          <p:spPr>
            <a:xfrm>
              <a:off x="3122375" y="3613625"/>
              <a:ext cx="62800" cy="52925"/>
            </a:xfrm>
            <a:custGeom>
              <a:avLst/>
              <a:gdLst/>
              <a:ahLst/>
              <a:cxnLst/>
              <a:rect l="l" t="t" r="r" b="b"/>
              <a:pathLst>
                <a:path w="2512" h="2117" extrusionOk="0">
                  <a:moveTo>
                    <a:pt x="1" y="0"/>
                  </a:moveTo>
                  <a:lnTo>
                    <a:pt x="1" y="0"/>
                  </a:lnTo>
                  <a:cubicBezTo>
                    <a:pt x="22" y="42"/>
                    <a:pt x="64" y="63"/>
                    <a:pt x="106" y="126"/>
                  </a:cubicBezTo>
                  <a:cubicBezTo>
                    <a:pt x="252" y="335"/>
                    <a:pt x="419" y="523"/>
                    <a:pt x="566" y="691"/>
                  </a:cubicBezTo>
                  <a:cubicBezTo>
                    <a:pt x="629" y="795"/>
                    <a:pt x="691" y="879"/>
                    <a:pt x="775" y="963"/>
                  </a:cubicBezTo>
                  <a:lnTo>
                    <a:pt x="1047" y="1214"/>
                  </a:lnTo>
                  <a:cubicBezTo>
                    <a:pt x="1152" y="1297"/>
                    <a:pt x="1214" y="1381"/>
                    <a:pt x="1319" y="1465"/>
                  </a:cubicBezTo>
                  <a:cubicBezTo>
                    <a:pt x="1424" y="1528"/>
                    <a:pt x="1528" y="1590"/>
                    <a:pt x="1633" y="1674"/>
                  </a:cubicBezTo>
                  <a:cubicBezTo>
                    <a:pt x="1842" y="1800"/>
                    <a:pt x="2051" y="1904"/>
                    <a:pt x="2261" y="2009"/>
                  </a:cubicBezTo>
                  <a:cubicBezTo>
                    <a:pt x="2323" y="2030"/>
                    <a:pt x="2344" y="2051"/>
                    <a:pt x="2407" y="2092"/>
                  </a:cubicBezTo>
                  <a:cubicBezTo>
                    <a:pt x="2431" y="2105"/>
                    <a:pt x="2462" y="2117"/>
                    <a:pt x="2484" y="2117"/>
                  </a:cubicBezTo>
                  <a:cubicBezTo>
                    <a:pt x="2501" y="2117"/>
                    <a:pt x="2512" y="2110"/>
                    <a:pt x="2512" y="2092"/>
                  </a:cubicBezTo>
                  <a:lnTo>
                    <a:pt x="2470" y="2092"/>
                  </a:lnTo>
                  <a:cubicBezTo>
                    <a:pt x="2365" y="2009"/>
                    <a:pt x="2261" y="1946"/>
                    <a:pt x="2156" y="1883"/>
                  </a:cubicBezTo>
                  <a:cubicBezTo>
                    <a:pt x="2031" y="1800"/>
                    <a:pt x="1905" y="1695"/>
                    <a:pt x="1779" y="1590"/>
                  </a:cubicBezTo>
                  <a:cubicBezTo>
                    <a:pt x="1717" y="1507"/>
                    <a:pt x="1633" y="1465"/>
                    <a:pt x="1570" y="1402"/>
                  </a:cubicBezTo>
                  <a:cubicBezTo>
                    <a:pt x="1507" y="1360"/>
                    <a:pt x="1424" y="1276"/>
                    <a:pt x="1361" y="1214"/>
                  </a:cubicBezTo>
                  <a:cubicBezTo>
                    <a:pt x="1277" y="1172"/>
                    <a:pt x="1194" y="1088"/>
                    <a:pt x="1110" y="1046"/>
                  </a:cubicBezTo>
                  <a:cubicBezTo>
                    <a:pt x="754" y="691"/>
                    <a:pt x="357" y="33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3"/>
            <p:cNvSpPr/>
            <p:nvPr/>
          </p:nvSpPr>
          <p:spPr>
            <a:xfrm>
              <a:off x="3029275" y="3557125"/>
              <a:ext cx="48675" cy="33500"/>
            </a:xfrm>
            <a:custGeom>
              <a:avLst/>
              <a:gdLst/>
              <a:ahLst/>
              <a:cxnLst/>
              <a:rect l="l" t="t" r="r" b="b"/>
              <a:pathLst>
                <a:path w="1947" h="1340" extrusionOk="0">
                  <a:moveTo>
                    <a:pt x="1" y="0"/>
                  </a:moveTo>
                  <a:cubicBezTo>
                    <a:pt x="189" y="168"/>
                    <a:pt x="335" y="293"/>
                    <a:pt x="524" y="419"/>
                  </a:cubicBezTo>
                  <a:cubicBezTo>
                    <a:pt x="691" y="544"/>
                    <a:pt x="837" y="691"/>
                    <a:pt x="1026" y="795"/>
                  </a:cubicBezTo>
                  <a:cubicBezTo>
                    <a:pt x="1214" y="921"/>
                    <a:pt x="1381" y="1026"/>
                    <a:pt x="1570" y="1130"/>
                  </a:cubicBezTo>
                  <a:cubicBezTo>
                    <a:pt x="1653" y="1151"/>
                    <a:pt x="1737" y="1214"/>
                    <a:pt x="1800" y="1256"/>
                  </a:cubicBezTo>
                  <a:cubicBezTo>
                    <a:pt x="1863" y="1277"/>
                    <a:pt x="1884" y="1319"/>
                    <a:pt x="1946" y="1339"/>
                  </a:cubicBezTo>
                  <a:cubicBezTo>
                    <a:pt x="1758" y="1214"/>
                    <a:pt x="1612" y="1067"/>
                    <a:pt x="1465" y="942"/>
                  </a:cubicBezTo>
                  <a:cubicBezTo>
                    <a:pt x="1340" y="837"/>
                    <a:pt x="1172" y="733"/>
                    <a:pt x="1026" y="62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3"/>
            <p:cNvSpPr/>
            <p:nvPr/>
          </p:nvSpPr>
          <p:spPr>
            <a:xfrm>
              <a:off x="3007300" y="3690500"/>
              <a:ext cx="110400" cy="52875"/>
            </a:xfrm>
            <a:custGeom>
              <a:avLst/>
              <a:gdLst/>
              <a:ahLst/>
              <a:cxnLst/>
              <a:rect l="l" t="t" r="r" b="b"/>
              <a:pathLst>
                <a:path w="4416" h="2115" extrusionOk="0">
                  <a:moveTo>
                    <a:pt x="1" y="1"/>
                  </a:moveTo>
                  <a:lnTo>
                    <a:pt x="1" y="1"/>
                  </a:lnTo>
                  <a:cubicBezTo>
                    <a:pt x="315" y="189"/>
                    <a:pt x="587" y="377"/>
                    <a:pt x="880" y="545"/>
                  </a:cubicBezTo>
                  <a:cubicBezTo>
                    <a:pt x="1193" y="733"/>
                    <a:pt x="1486" y="922"/>
                    <a:pt x="1800" y="1110"/>
                  </a:cubicBezTo>
                  <a:cubicBezTo>
                    <a:pt x="1968" y="1214"/>
                    <a:pt x="2198" y="1319"/>
                    <a:pt x="2365" y="1382"/>
                  </a:cubicBezTo>
                  <a:cubicBezTo>
                    <a:pt x="2616" y="1528"/>
                    <a:pt x="2867" y="1633"/>
                    <a:pt x="3097" y="1738"/>
                  </a:cubicBezTo>
                  <a:cubicBezTo>
                    <a:pt x="3202" y="1779"/>
                    <a:pt x="3348" y="1800"/>
                    <a:pt x="3453" y="1863"/>
                  </a:cubicBezTo>
                  <a:cubicBezTo>
                    <a:pt x="3516" y="1884"/>
                    <a:pt x="3621" y="1947"/>
                    <a:pt x="3725" y="1968"/>
                  </a:cubicBezTo>
                  <a:cubicBezTo>
                    <a:pt x="3859" y="1994"/>
                    <a:pt x="3992" y="2038"/>
                    <a:pt x="4143" y="2072"/>
                  </a:cubicBezTo>
                  <a:lnTo>
                    <a:pt x="4143" y="2072"/>
                  </a:lnTo>
                  <a:cubicBezTo>
                    <a:pt x="3996" y="2009"/>
                    <a:pt x="3829" y="1967"/>
                    <a:pt x="3683" y="1884"/>
                  </a:cubicBezTo>
                  <a:cubicBezTo>
                    <a:pt x="3516" y="1800"/>
                    <a:pt x="3348" y="1717"/>
                    <a:pt x="3181" y="1654"/>
                  </a:cubicBezTo>
                  <a:cubicBezTo>
                    <a:pt x="3035" y="1570"/>
                    <a:pt x="2888" y="1507"/>
                    <a:pt x="2763" y="1445"/>
                  </a:cubicBezTo>
                  <a:cubicBezTo>
                    <a:pt x="2637" y="1361"/>
                    <a:pt x="2470" y="1277"/>
                    <a:pt x="2323" y="1194"/>
                  </a:cubicBezTo>
                  <a:cubicBezTo>
                    <a:pt x="2198" y="1131"/>
                    <a:pt x="2030" y="1068"/>
                    <a:pt x="1905" y="984"/>
                  </a:cubicBezTo>
                  <a:cubicBezTo>
                    <a:pt x="1256" y="649"/>
                    <a:pt x="628" y="336"/>
                    <a:pt x="1" y="1"/>
                  </a:cubicBezTo>
                  <a:close/>
                  <a:moveTo>
                    <a:pt x="4143" y="2072"/>
                  </a:moveTo>
                  <a:cubicBezTo>
                    <a:pt x="4143" y="2072"/>
                    <a:pt x="4143" y="2072"/>
                    <a:pt x="4144" y="2072"/>
                  </a:cubicBezTo>
                  <a:cubicBezTo>
                    <a:pt x="4167" y="2078"/>
                    <a:pt x="4189" y="2082"/>
                    <a:pt x="4210" y="2086"/>
                  </a:cubicBezTo>
                  <a:lnTo>
                    <a:pt x="4210" y="2086"/>
                  </a:lnTo>
                  <a:cubicBezTo>
                    <a:pt x="4187" y="2082"/>
                    <a:pt x="4165" y="2077"/>
                    <a:pt x="4143" y="2072"/>
                  </a:cubicBezTo>
                  <a:close/>
                  <a:moveTo>
                    <a:pt x="4210" y="2086"/>
                  </a:moveTo>
                  <a:lnTo>
                    <a:pt x="4210" y="2086"/>
                  </a:lnTo>
                  <a:cubicBezTo>
                    <a:pt x="4243" y="2092"/>
                    <a:pt x="4276" y="2098"/>
                    <a:pt x="4310" y="2103"/>
                  </a:cubicBezTo>
                  <a:lnTo>
                    <a:pt x="4310" y="2103"/>
                  </a:lnTo>
                  <a:cubicBezTo>
                    <a:pt x="4279" y="2096"/>
                    <a:pt x="4246" y="2092"/>
                    <a:pt x="4210" y="2086"/>
                  </a:cubicBezTo>
                  <a:close/>
                  <a:moveTo>
                    <a:pt x="4310" y="2103"/>
                  </a:moveTo>
                  <a:cubicBezTo>
                    <a:pt x="4324" y="2106"/>
                    <a:pt x="4339" y="2109"/>
                    <a:pt x="4353" y="2114"/>
                  </a:cubicBezTo>
                  <a:lnTo>
                    <a:pt x="4416" y="2114"/>
                  </a:lnTo>
                  <a:cubicBezTo>
                    <a:pt x="4379" y="2111"/>
                    <a:pt x="4344" y="2107"/>
                    <a:pt x="4310" y="21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3"/>
            <p:cNvSpPr/>
            <p:nvPr/>
          </p:nvSpPr>
          <p:spPr>
            <a:xfrm>
              <a:off x="2937725" y="3758000"/>
              <a:ext cx="130275" cy="30875"/>
            </a:xfrm>
            <a:custGeom>
              <a:avLst/>
              <a:gdLst/>
              <a:ahLst/>
              <a:cxnLst/>
              <a:rect l="l" t="t" r="r" b="b"/>
              <a:pathLst>
                <a:path w="5211" h="1235" extrusionOk="0">
                  <a:moveTo>
                    <a:pt x="1" y="0"/>
                  </a:moveTo>
                  <a:cubicBezTo>
                    <a:pt x="440" y="126"/>
                    <a:pt x="922" y="293"/>
                    <a:pt x="1361" y="418"/>
                  </a:cubicBezTo>
                  <a:cubicBezTo>
                    <a:pt x="1675" y="523"/>
                    <a:pt x="2010" y="607"/>
                    <a:pt x="2365" y="711"/>
                  </a:cubicBezTo>
                  <a:cubicBezTo>
                    <a:pt x="2491" y="732"/>
                    <a:pt x="2637" y="774"/>
                    <a:pt x="2784" y="816"/>
                  </a:cubicBezTo>
                  <a:cubicBezTo>
                    <a:pt x="2888" y="837"/>
                    <a:pt x="3014" y="858"/>
                    <a:pt x="3118" y="879"/>
                  </a:cubicBezTo>
                  <a:cubicBezTo>
                    <a:pt x="3349" y="942"/>
                    <a:pt x="3579" y="962"/>
                    <a:pt x="3830" y="1004"/>
                  </a:cubicBezTo>
                  <a:cubicBezTo>
                    <a:pt x="4060" y="1046"/>
                    <a:pt x="4311" y="1088"/>
                    <a:pt x="4562" y="1109"/>
                  </a:cubicBezTo>
                  <a:cubicBezTo>
                    <a:pt x="4667" y="1151"/>
                    <a:pt x="4771" y="1151"/>
                    <a:pt x="4876" y="1172"/>
                  </a:cubicBezTo>
                  <a:cubicBezTo>
                    <a:pt x="4900" y="1172"/>
                    <a:pt x="4923" y="1175"/>
                    <a:pt x="4948" y="1178"/>
                  </a:cubicBezTo>
                  <a:lnTo>
                    <a:pt x="4948" y="1178"/>
                  </a:lnTo>
                  <a:cubicBezTo>
                    <a:pt x="4938" y="1176"/>
                    <a:pt x="4928" y="1174"/>
                    <a:pt x="4918" y="1172"/>
                  </a:cubicBezTo>
                  <a:cubicBezTo>
                    <a:pt x="4813" y="1151"/>
                    <a:pt x="4709" y="1151"/>
                    <a:pt x="4625" y="1109"/>
                  </a:cubicBezTo>
                  <a:cubicBezTo>
                    <a:pt x="4102" y="1004"/>
                    <a:pt x="3579" y="879"/>
                    <a:pt x="3056" y="753"/>
                  </a:cubicBezTo>
                  <a:cubicBezTo>
                    <a:pt x="2574" y="649"/>
                    <a:pt x="2093" y="523"/>
                    <a:pt x="1591" y="377"/>
                  </a:cubicBezTo>
                  <a:cubicBezTo>
                    <a:pt x="1068" y="251"/>
                    <a:pt x="524" y="126"/>
                    <a:pt x="1" y="0"/>
                  </a:cubicBezTo>
                  <a:close/>
                  <a:moveTo>
                    <a:pt x="4948" y="1178"/>
                  </a:moveTo>
                  <a:cubicBezTo>
                    <a:pt x="5039" y="1200"/>
                    <a:pt x="5116" y="1235"/>
                    <a:pt x="5211" y="1235"/>
                  </a:cubicBezTo>
                  <a:cubicBezTo>
                    <a:pt x="5148" y="1235"/>
                    <a:pt x="5106" y="1193"/>
                    <a:pt x="5085" y="1193"/>
                  </a:cubicBezTo>
                  <a:cubicBezTo>
                    <a:pt x="5033" y="1193"/>
                    <a:pt x="4989" y="1184"/>
                    <a:pt x="4948" y="11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3"/>
            <p:cNvSpPr/>
            <p:nvPr/>
          </p:nvSpPr>
          <p:spPr>
            <a:xfrm>
              <a:off x="2854050" y="3888225"/>
              <a:ext cx="141250" cy="33000"/>
            </a:xfrm>
            <a:custGeom>
              <a:avLst/>
              <a:gdLst/>
              <a:ahLst/>
              <a:cxnLst/>
              <a:rect l="l" t="t" r="r" b="b"/>
              <a:pathLst>
                <a:path w="5650" h="1320" extrusionOk="0">
                  <a:moveTo>
                    <a:pt x="5629" y="1"/>
                  </a:moveTo>
                  <a:cubicBezTo>
                    <a:pt x="5593" y="1"/>
                    <a:pt x="5564" y="1"/>
                    <a:pt x="5534" y="5"/>
                  </a:cubicBezTo>
                  <a:lnTo>
                    <a:pt x="5534" y="5"/>
                  </a:lnTo>
                  <a:cubicBezTo>
                    <a:pt x="5572" y="2"/>
                    <a:pt x="5611" y="1"/>
                    <a:pt x="5649" y="1"/>
                  </a:cubicBezTo>
                  <a:close/>
                  <a:moveTo>
                    <a:pt x="5534" y="5"/>
                  </a:moveTo>
                  <a:lnTo>
                    <a:pt x="5534" y="5"/>
                  </a:lnTo>
                  <a:cubicBezTo>
                    <a:pt x="5363" y="16"/>
                    <a:pt x="5193" y="47"/>
                    <a:pt x="5022" y="64"/>
                  </a:cubicBezTo>
                  <a:cubicBezTo>
                    <a:pt x="4896" y="85"/>
                    <a:pt x="4792" y="127"/>
                    <a:pt x="4666" y="147"/>
                  </a:cubicBezTo>
                  <a:cubicBezTo>
                    <a:pt x="4520" y="168"/>
                    <a:pt x="4415" y="189"/>
                    <a:pt x="4289" y="231"/>
                  </a:cubicBezTo>
                  <a:cubicBezTo>
                    <a:pt x="3829" y="336"/>
                    <a:pt x="3369" y="440"/>
                    <a:pt x="2929" y="545"/>
                  </a:cubicBezTo>
                  <a:cubicBezTo>
                    <a:pt x="1967" y="775"/>
                    <a:pt x="963" y="1068"/>
                    <a:pt x="0" y="1319"/>
                  </a:cubicBezTo>
                  <a:cubicBezTo>
                    <a:pt x="858" y="1173"/>
                    <a:pt x="1758" y="984"/>
                    <a:pt x="2636" y="775"/>
                  </a:cubicBezTo>
                  <a:cubicBezTo>
                    <a:pt x="2867" y="733"/>
                    <a:pt x="3139" y="671"/>
                    <a:pt x="3390" y="587"/>
                  </a:cubicBezTo>
                  <a:cubicBezTo>
                    <a:pt x="3662" y="545"/>
                    <a:pt x="3892" y="461"/>
                    <a:pt x="4122" y="378"/>
                  </a:cubicBezTo>
                  <a:cubicBezTo>
                    <a:pt x="4331" y="336"/>
                    <a:pt x="4520" y="252"/>
                    <a:pt x="4729" y="210"/>
                  </a:cubicBezTo>
                  <a:cubicBezTo>
                    <a:pt x="4854" y="168"/>
                    <a:pt x="4959" y="127"/>
                    <a:pt x="5105" y="106"/>
                  </a:cubicBezTo>
                  <a:cubicBezTo>
                    <a:pt x="5231" y="64"/>
                    <a:pt x="5336" y="43"/>
                    <a:pt x="5461" y="22"/>
                  </a:cubicBezTo>
                  <a:cubicBezTo>
                    <a:pt x="5488" y="13"/>
                    <a:pt x="5511" y="8"/>
                    <a:pt x="5534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3"/>
            <p:cNvSpPr/>
            <p:nvPr/>
          </p:nvSpPr>
          <p:spPr>
            <a:xfrm>
              <a:off x="2836375" y="3990775"/>
              <a:ext cx="132250" cy="44700"/>
            </a:xfrm>
            <a:custGeom>
              <a:avLst/>
              <a:gdLst/>
              <a:ahLst/>
              <a:cxnLst/>
              <a:rect l="l" t="t" r="r" b="b"/>
              <a:pathLst>
                <a:path w="5290" h="1788" extrusionOk="0">
                  <a:moveTo>
                    <a:pt x="5289" y="0"/>
                  </a:moveTo>
                  <a:cubicBezTo>
                    <a:pt x="5101" y="0"/>
                    <a:pt x="4892" y="42"/>
                    <a:pt x="4704" y="105"/>
                  </a:cubicBezTo>
                  <a:lnTo>
                    <a:pt x="4159" y="251"/>
                  </a:lnTo>
                  <a:lnTo>
                    <a:pt x="2904" y="649"/>
                  </a:lnTo>
                  <a:cubicBezTo>
                    <a:pt x="2444" y="816"/>
                    <a:pt x="1983" y="983"/>
                    <a:pt x="1523" y="1172"/>
                  </a:cubicBezTo>
                  <a:cubicBezTo>
                    <a:pt x="1021" y="1360"/>
                    <a:pt x="519" y="1569"/>
                    <a:pt x="38" y="1779"/>
                  </a:cubicBezTo>
                  <a:cubicBezTo>
                    <a:pt x="602" y="1611"/>
                    <a:pt x="1188" y="1444"/>
                    <a:pt x="1753" y="1235"/>
                  </a:cubicBezTo>
                  <a:cubicBezTo>
                    <a:pt x="2716" y="879"/>
                    <a:pt x="3657" y="502"/>
                    <a:pt x="4599" y="146"/>
                  </a:cubicBezTo>
                  <a:cubicBezTo>
                    <a:pt x="4766" y="105"/>
                    <a:pt x="4892" y="84"/>
                    <a:pt x="5059" y="21"/>
                  </a:cubicBezTo>
                  <a:cubicBezTo>
                    <a:pt x="5122" y="21"/>
                    <a:pt x="5206" y="0"/>
                    <a:pt x="5289" y="0"/>
                  </a:cubicBezTo>
                  <a:close/>
                  <a:moveTo>
                    <a:pt x="38" y="1779"/>
                  </a:moveTo>
                  <a:cubicBezTo>
                    <a:pt x="10" y="1779"/>
                    <a:pt x="0" y="1788"/>
                    <a:pt x="10" y="1788"/>
                  </a:cubicBezTo>
                  <a:cubicBezTo>
                    <a:pt x="14" y="1788"/>
                    <a:pt x="24" y="1786"/>
                    <a:pt x="38" y="17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3"/>
            <p:cNvSpPr/>
            <p:nvPr/>
          </p:nvSpPr>
          <p:spPr>
            <a:xfrm>
              <a:off x="3320625" y="3546125"/>
              <a:ext cx="79550" cy="97325"/>
            </a:xfrm>
            <a:custGeom>
              <a:avLst/>
              <a:gdLst/>
              <a:ahLst/>
              <a:cxnLst/>
              <a:rect l="l" t="t" r="r" b="b"/>
              <a:pathLst>
                <a:path w="3182" h="3893" extrusionOk="0">
                  <a:moveTo>
                    <a:pt x="1" y="1"/>
                  </a:moveTo>
                  <a:cubicBezTo>
                    <a:pt x="35" y="12"/>
                    <a:pt x="56" y="35"/>
                    <a:pt x="72" y="58"/>
                  </a:cubicBezTo>
                  <a:lnTo>
                    <a:pt x="72" y="58"/>
                  </a:lnTo>
                  <a:cubicBezTo>
                    <a:pt x="69" y="53"/>
                    <a:pt x="67" y="48"/>
                    <a:pt x="64" y="43"/>
                  </a:cubicBezTo>
                  <a:cubicBezTo>
                    <a:pt x="43" y="22"/>
                    <a:pt x="43" y="1"/>
                    <a:pt x="1" y="1"/>
                  </a:cubicBezTo>
                  <a:close/>
                  <a:moveTo>
                    <a:pt x="72" y="58"/>
                  </a:moveTo>
                  <a:lnTo>
                    <a:pt x="72" y="58"/>
                  </a:lnTo>
                  <a:cubicBezTo>
                    <a:pt x="74" y="60"/>
                    <a:pt x="76" y="63"/>
                    <a:pt x="77" y="65"/>
                  </a:cubicBezTo>
                  <a:lnTo>
                    <a:pt x="77" y="65"/>
                  </a:lnTo>
                  <a:cubicBezTo>
                    <a:pt x="76" y="62"/>
                    <a:pt x="74" y="60"/>
                    <a:pt x="72" y="58"/>
                  </a:cubicBezTo>
                  <a:close/>
                  <a:moveTo>
                    <a:pt x="77" y="65"/>
                  </a:moveTo>
                  <a:lnTo>
                    <a:pt x="77" y="65"/>
                  </a:lnTo>
                  <a:cubicBezTo>
                    <a:pt x="89" y="82"/>
                    <a:pt x="97" y="97"/>
                    <a:pt x="106" y="106"/>
                  </a:cubicBezTo>
                  <a:cubicBezTo>
                    <a:pt x="106" y="89"/>
                    <a:pt x="93" y="86"/>
                    <a:pt x="77" y="65"/>
                  </a:cubicBezTo>
                  <a:close/>
                  <a:moveTo>
                    <a:pt x="106" y="106"/>
                  </a:moveTo>
                  <a:lnTo>
                    <a:pt x="147" y="141"/>
                  </a:lnTo>
                  <a:lnTo>
                    <a:pt x="147" y="141"/>
                  </a:lnTo>
                  <a:cubicBezTo>
                    <a:pt x="135" y="128"/>
                    <a:pt x="121" y="116"/>
                    <a:pt x="106" y="106"/>
                  </a:cubicBezTo>
                  <a:close/>
                  <a:moveTo>
                    <a:pt x="147" y="141"/>
                  </a:moveTo>
                  <a:lnTo>
                    <a:pt x="147" y="141"/>
                  </a:lnTo>
                  <a:cubicBezTo>
                    <a:pt x="182" y="178"/>
                    <a:pt x="205" y="221"/>
                    <a:pt x="252" y="252"/>
                  </a:cubicBezTo>
                  <a:cubicBezTo>
                    <a:pt x="273" y="315"/>
                    <a:pt x="315" y="398"/>
                    <a:pt x="378" y="440"/>
                  </a:cubicBezTo>
                  <a:cubicBezTo>
                    <a:pt x="482" y="545"/>
                    <a:pt x="566" y="671"/>
                    <a:pt x="629" y="775"/>
                  </a:cubicBezTo>
                  <a:cubicBezTo>
                    <a:pt x="817" y="1026"/>
                    <a:pt x="984" y="1277"/>
                    <a:pt x="1152" y="1507"/>
                  </a:cubicBezTo>
                  <a:cubicBezTo>
                    <a:pt x="1277" y="1654"/>
                    <a:pt x="1340" y="1759"/>
                    <a:pt x="1445" y="1884"/>
                  </a:cubicBezTo>
                  <a:cubicBezTo>
                    <a:pt x="1528" y="1968"/>
                    <a:pt x="1570" y="2031"/>
                    <a:pt x="1654" y="2114"/>
                  </a:cubicBezTo>
                  <a:cubicBezTo>
                    <a:pt x="1738" y="2198"/>
                    <a:pt x="1800" y="2303"/>
                    <a:pt x="1863" y="2386"/>
                  </a:cubicBezTo>
                  <a:cubicBezTo>
                    <a:pt x="1947" y="2491"/>
                    <a:pt x="2051" y="2616"/>
                    <a:pt x="2156" y="2721"/>
                  </a:cubicBezTo>
                  <a:lnTo>
                    <a:pt x="3181" y="3893"/>
                  </a:lnTo>
                  <a:cubicBezTo>
                    <a:pt x="2951" y="3600"/>
                    <a:pt x="2742" y="3328"/>
                    <a:pt x="2449" y="3035"/>
                  </a:cubicBezTo>
                  <a:cubicBezTo>
                    <a:pt x="2365" y="2930"/>
                    <a:pt x="2261" y="2805"/>
                    <a:pt x="2156" y="2658"/>
                  </a:cubicBezTo>
                  <a:cubicBezTo>
                    <a:pt x="2072" y="2533"/>
                    <a:pt x="1968" y="2428"/>
                    <a:pt x="1863" y="2303"/>
                  </a:cubicBezTo>
                  <a:lnTo>
                    <a:pt x="1403" y="1675"/>
                  </a:lnTo>
                  <a:lnTo>
                    <a:pt x="922" y="1047"/>
                  </a:lnTo>
                  <a:cubicBezTo>
                    <a:pt x="796" y="859"/>
                    <a:pt x="629" y="671"/>
                    <a:pt x="482" y="503"/>
                  </a:cubicBezTo>
                  <a:cubicBezTo>
                    <a:pt x="399" y="398"/>
                    <a:pt x="315" y="315"/>
                    <a:pt x="252" y="231"/>
                  </a:cubicBezTo>
                  <a:lnTo>
                    <a:pt x="147" y="1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3"/>
            <p:cNvSpPr/>
            <p:nvPr/>
          </p:nvSpPr>
          <p:spPr>
            <a:xfrm>
              <a:off x="3326400" y="3551375"/>
              <a:ext cx="127125" cy="161650"/>
            </a:xfrm>
            <a:custGeom>
              <a:avLst/>
              <a:gdLst/>
              <a:ahLst/>
              <a:cxnLst/>
              <a:rect l="l" t="t" r="r" b="b"/>
              <a:pathLst>
                <a:path w="5085" h="6466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42"/>
                    <a:pt x="21" y="42"/>
                    <a:pt x="21" y="63"/>
                  </a:cubicBezTo>
                  <a:cubicBezTo>
                    <a:pt x="42" y="126"/>
                    <a:pt x="42" y="147"/>
                    <a:pt x="63" y="168"/>
                  </a:cubicBezTo>
                  <a:cubicBezTo>
                    <a:pt x="63" y="230"/>
                    <a:pt x="105" y="251"/>
                    <a:pt x="126" y="272"/>
                  </a:cubicBezTo>
                  <a:cubicBezTo>
                    <a:pt x="168" y="335"/>
                    <a:pt x="230" y="419"/>
                    <a:pt x="272" y="481"/>
                  </a:cubicBezTo>
                  <a:cubicBezTo>
                    <a:pt x="335" y="544"/>
                    <a:pt x="356" y="586"/>
                    <a:pt x="419" y="649"/>
                  </a:cubicBezTo>
                  <a:cubicBezTo>
                    <a:pt x="460" y="733"/>
                    <a:pt x="523" y="774"/>
                    <a:pt x="565" y="858"/>
                  </a:cubicBezTo>
                  <a:cubicBezTo>
                    <a:pt x="628" y="900"/>
                    <a:pt x="649" y="963"/>
                    <a:pt x="691" y="1005"/>
                  </a:cubicBezTo>
                  <a:cubicBezTo>
                    <a:pt x="774" y="1088"/>
                    <a:pt x="837" y="1193"/>
                    <a:pt x="900" y="1277"/>
                  </a:cubicBezTo>
                  <a:cubicBezTo>
                    <a:pt x="984" y="1381"/>
                    <a:pt x="1088" y="1486"/>
                    <a:pt x="1172" y="1590"/>
                  </a:cubicBezTo>
                  <a:cubicBezTo>
                    <a:pt x="1465" y="1946"/>
                    <a:pt x="1779" y="2323"/>
                    <a:pt x="2051" y="2678"/>
                  </a:cubicBezTo>
                  <a:cubicBezTo>
                    <a:pt x="2197" y="2867"/>
                    <a:pt x="2344" y="3055"/>
                    <a:pt x="2511" y="3243"/>
                  </a:cubicBezTo>
                  <a:cubicBezTo>
                    <a:pt x="2657" y="3411"/>
                    <a:pt x="2825" y="3599"/>
                    <a:pt x="2971" y="3808"/>
                  </a:cubicBezTo>
                  <a:cubicBezTo>
                    <a:pt x="3285" y="4206"/>
                    <a:pt x="3620" y="4624"/>
                    <a:pt x="3934" y="5022"/>
                  </a:cubicBezTo>
                  <a:cubicBezTo>
                    <a:pt x="4310" y="5482"/>
                    <a:pt x="4708" y="5984"/>
                    <a:pt x="5085" y="6466"/>
                  </a:cubicBezTo>
                  <a:cubicBezTo>
                    <a:pt x="4645" y="5859"/>
                    <a:pt x="4206" y="5273"/>
                    <a:pt x="3787" y="4708"/>
                  </a:cubicBezTo>
                  <a:cubicBezTo>
                    <a:pt x="3662" y="4520"/>
                    <a:pt x="3515" y="4352"/>
                    <a:pt x="3390" y="4206"/>
                  </a:cubicBezTo>
                  <a:cubicBezTo>
                    <a:pt x="3264" y="4018"/>
                    <a:pt x="3139" y="3829"/>
                    <a:pt x="2971" y="3662"/>
                  </a:cubicBezTo>
                  <a:cubicBezTo>
                    <a:pt x="2825" y="3453"/>
                    <a:pt x="2637" y="3264"/>
                    <a:pt x="2469" y="3055"/>
                  </a:cubicBezTo>
                  <a:cubicBezTo>
                    <a:pt x="2302" y="2846"/>
                    <a:pt x="2134" y="2637"/>
                    <a:pt x="1946" y="2427"/>
                  </a:cubicBezTo>
                  <a:cubicBezTo>
                    <a:pt x="1800" y="2239"/>
                    <a:pt x="1611" y="2030"/>
                    <a:pt x="1465" y="1841"/>
                  </a:cubicBezTo>
                  <a:lnTo>
                    <a:pt x="984" y="1297"/>
                  </a:lnTo>
                  <a:cubicBezTo>
                    <a:pt x="900" y="1214"/>
                    <a:pt x="858" y="1172"/>
                    <a:pt x="795" y="1088"/>
                  </a:cubicBezTo>
                  <a:cubicBezTo>
                    <a:pt x="732" y="1005"/>
                    <a:pt x="649" y="900"/>
                    <a:pt x="565" y="795"/>
                  </a:cubicBezTo>
                  <a:cubicBezTo>
                    <a:pt x="481" y="691"/>
                    <a:pt x="377" y="586"/>
                    <a:pt x="314" y="481"/>
                  </a:cubicBezTo>
                  <a:cubicBezTo>
                    <a:pt x="251" y="419"/>
                    <a:pt x="168" y="314"/>
                    <a:pt x="126" y="230"/>
                  </a:cubicBezTo>
                  <a:cubicBezTo>
                    <a:pt x="105" y="168"/>
                    <a:pt x="42" y="105"/>
                    <a:pt x="21" y="42"/>
                  </a:cubicBezTo>
                  <a:cubicBezTo>
                    <a:pt x="21" y="21"/>
                    <a:pt x="0" y="21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3"/>
            <p:cNvSpPr/>
            <p:nvPr/>
          </p:nvSpPr>
          <p:spPr>
            <a:xfrm>
              <a:off x="3537725" y="3832275"/>
              <a:ext cx="103600" cy="114050"/>
            </a:xfrm>
            <a:custGeom>
              <a:avLst/>
              <a:gdLst/>
              <a:ahLst/>
              <a:cxnLst/>
              <a:rect l="l" t="t" r="r" b="b"/>
              <a:pathLst>
                <a:path w="4144" h="4562" extrusionOk="0">
                  <a:moveTo>
                    <a:pt x="0" y="0"/>
                  </a:moveTo>
                  <a:lnTo>
                    <a:pt x="0" y="0"/>
                  </a:lnTo>
                  <a:cubicBezTo>
                    <a:pt x="210" y="272"/>
                    <a:pt x="419" y="502"/>
                    <a:pt x="628" y="774"/>
                  </a:cubicBezTo>
                  <a:cubicBezTo>
                    <a:pt x="733" y="879"/>
                    <a:pt x="816" y="1004"/>
                    <a:pt x="921" y="1109"/>
                  </a:cubicBezTo>
                  <a:cubicBezTo>
                    <a:pt x="1026" y="1235"/>
                    <a:pt x="1130" y="1339"/>
                    <a:pt x="1235" y="1465"/>
                  </a:cubicBezTo>
                  <a:cubicBezTo>
                    <a:pt x="1402" y="1653"/>
                    <a:pt x="1528" y="1800"/>
                    <a:pt x="1674" y="1967"/>
                  </a:cubicBezTo>
                  <a:cubicBezTo>
                    <a:pt x="1862" y="2155"/>
                    <a:pt x="2051" y="2365"/>
                    <a:pt x="2239" y="2553"/>
                  </a:cubicBezTo>
                  <a:lnTo>
                    <a:pt x="2783" y="3097"/>
                  </a:lnTo>
                  <a:cubicBezTo>
                    <a:pt x="2867" y="3160"/>
                    <a:pt x="2950" y="3222"/>
                    <a:pt x="2992" y="3306"/>
                  </a:cubicBezTo>
                  <a:lnTo>
                    <a:pt x="3264" y="3557"/>
                  </a:lnTo>
                  <a:cubicBezTo>
                    <a:pt x="3369" y="3662"/>
                    <a:pt x="3432" y="3766"/>
                    <a:pt x="3536" y="3871"/>
                  </a:cubicBezTo>
                  <a:cubicBezTo>
                    <a:pt x="3599" y="3955"/>
                    <a:pt x="3683" y="4038"/>
                    <a:pt x="3746" y="4122"/>
                  </a:cubicBezTo>
                  <a:cubicBezTo>
                    <a:pt x="3725" y="4059"/>
                    <a:pt x="3662" y="4038"/>
                    <a:pt x="3641" y="3976"/>
                  </a:cubicBezTo>
                  <a:cubicBezTo>
                    <a:pt x="3620" y="3955"/>
                    <a:pt x="3599" y="3913"/>
                    <a:pt x="3536" y="3850"/>
                  </a:cubicBezTo>
                  <a:cubicBezTo>
                    <a:pt x="3453" y="3745"/>
                    <a:pt x="3348" y="3641"/>
                    <a:pt x="3285" y="3536"/>
                  </a:cubicBezTo>
                  <a:cubicBezTo>
                    <a:pt x="3223" y="3453"/>
                    <a:pt x="3139" y="3390"/>
                    <a:pt x="3076" y="3306"/>
                  </a:cubicBezTo>
                  <a:cubicBezTo>
                    <a:pt x="2720" y="2929"/>
                    <a:pt x="2365" y="2574"/>
                    <a:pt x="2030" y="2197"/>
                  </a:cubicBezTo>
                  <a:cubicBezTo>
                    <a:pt x="1862" y="2051"/>
                    <a:pt x="1737" y="1883"/>
                    <a:pt x="1570" y="1737"/>
                  </a:cubicBezTo>
                  <a:cubicBezTo>
                    <a:pt x="1507" y="1632"/>
                    <a:pt x="1402" y="1528"/>
                    <a:pt x="1298" y="1423"/>
                  </a:cubicBezTo>
                  <a:cubicBezTo>
                    <a:pt x="1193" y="1318"/>
                    <a:pt x="1109" y="1235"/>
                    <a:pt x="1026" y="1130"/>
                  </a:cubicBezTo>
                  <a:cubicBezTo>
                    <a:pt x="691" y="774"/>
                    <a:pt x="356" y="398"/>
                    <a:pt x="0" y="0"/>
                  </a:cubicBezTo>
                  <a:close/>
                  <a:moveTo>
                    <a:pt x="3746" y="4122"/>
                  </a:moveTo>
                  <a:cubicBezTo>
                    <a:pt x="3774" y="4151"/>
                    <a:pt x="3800" y="4179"/>
                    <a:pt x="3825" y="4208"/>
                  </a:cubicBezTo>
                  <a:lnTo>
                    <a:pt x="3825" y="4208"/>
                  </a:lnTo>
                  <a:cubicBezTo>
                    <a:pt x="3804" y="4178"/>
                    <a:pt x="3782" y="4146"/>
                    <a:pt x="3746" y="4122"/>
                  </a:cubicBezTo>
                  <a:close/>
                  <a:moveTo>
                    <a:pt x="3825" y="4208"/>
                  </a:moveTo>
                  <a:cubicBezTo>
                    <a:pt x="3840" y="4230"/>
                    <a:pt x="3854" y="4251"/>
                    <a:pt x="3871" y="4269"/>
                  </a:cubicBezTo>
                  <a:cubicBezTo>
                    <a:pt x="3889" y="4295"/>
                    <a:pt x="3907" y="4314"/>
                    <a:pt x="3923" y="4331"/>
                  </a:cubicBezTo>
                  <a:lnTo>
                    <a:pt x="3923" y="4331"/>
                  </a:lnTo>
                  <a:cubicBezTo>
                    <a:pt x="3892" y="4290"/>
                    <a:pt x="3860" y="4249"/>
                    <a:pt x="3825" y="4208"/>
                  </a:cubicBezTo>
                  <a:close/>
                  <a:moveTo>
                    <a:pt x="3923" y="4331"/>
                  </a:moveTo>
                  <a:lnTo>
                    <a:pt x="3923" y="4331"/>
                  </a:lnTo>
                  <a:cubicBezTo>
                    <a:pt x="3934" y="4345"/>
                    <a:pt x="3944" y="4359"/>
                    <a:pt x="3955" y="4373"/>
                  </a:cubicBezTo>
                  <a:cubicBezTo>
                    <a:pt x="3997" y="4436"/>
                    <a:pt x="4039" y="4457"/>
                    <a:pt x="4059" y="4499"/>
                  </a:cubicBezTo>
                  <a:cubicBezTo>
                    <a:pt x="4065" y="4499"/>
                    <a:pt x="4071" y="4500"/>
                    <a:pt x="4076" y="4501"/>
                  </a:cubicBezTo>
                  <a:lnTo>
                    <a:pt x="4076" y="4501"/>
                  </a:lnTo>
                  <a:cubicBezTo>
                    <a:pt x="4071" y="4494"/>
                    <a:pt x="4065" y="4487"/>
                    <a:pt x="4059" y="4478"/>
                  </a:cubicBezTo>
                  <a:lnTo>
                    <a:pt x="3976" y="4394"/>
                  </a:lnTo>
                  <a:cubicBezTo>
                    <a:pt x="3964" y="4370"/>
                    <a:pt x="3945" y="4353"/>
                    <a:pt x="3923" y="4331"/>
                  </a:cubicBezTo>
                  <a:close/>
                  <a:moveTo>
                    <a:pt x="4076" y="4501"/>
                  </a:moveTo>
                  <a:cubicBezTo>
                    <a:pt x="4107" y="4541"/>
                    <a:pt x="4125" y="4544"/>
                    <a:pt x="4143" y="4562"/>
                  </a:cubicBezTo>
                  <a:cubicBezTo>
                    <a:pt x="4125" y="4544"/>
                    <a:pt x="4107" y="4510"/>
                    <a:pt x="4076" y="45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3"/>
            <p:cNvSpPr/>
            <p:nvPr/>
          </p:nvSpPr>
          <p:spPr>
            <a:xfrm>
              <a:off x="3497975" y="3773675"/>
              <a:ext cx="121900" cy="148600"/>
            </a:xfrm>
            <a:custGeom>
              <a:avLst/>
              <a:gdLst/>
              <a:ahLst/>
              <a:cxnLst/>
              <a:rect l="l" t="t" r="r" b="b"/>
              <a:pathLst>
                <a:path w="4876" h="5944" extrusionOk="0">
                  <a:moveTo>
                    <a:pt x="0" y="1"/>
                  </a:moveTo>
                  <a:lnTo>
                    <a:pt x="0" y="1"/>
                  </a:lnTo>
                  <a:cubicBezTo>
                    <a:pt x="63" y="105"/>
                    <a:pt x="147" y="168"/>
                    <a:pt x="209" y="252"/>
                  </a:cubicBezTo>
                  <a:cubicBezTo>
                    <a:pt x="314" y="356"/>
                    <a:pt x="398" y="440"/>
                    <a:pt x="481" y="545"/>
                  </a:cubicBezTo>
                  <a:cubicBezTo>
                    <a:pt x="586" y="649"/>
                    <a:pt x="670" y="733"/>
                    <a:pt x="732" y="838"/>
                  </a:cubicBezTo>
                  <a:cubicBezTo>
                    <a:pt x="816" y="942"/>
                    <a:pt x="900" y="1005"/>
                    <a:pt x="983" y="1110"/>
                  </a:cubicBezTo>
                  <a:cubicBezTo>
                    <a:pt x="1025" y="1193"/>
                    <a:pt x="1109" y="1277"/>
                    <a:pt x="1151" y="1361"/>
                  </a:cubicBezTo>
                  <a:lnTo>
                    <a:pt x="1381" y="1675"/>
                  </a:lnTo>
                  <a:cubicBezTo>
                    <a:pt x="1674" y="2030"/>
                    <a:pt x="1967" y="2428"/>
                    <a:pt x="2260" y="2784"/>
                  </a:cubicBezTo>
                  <a:cubicBezTo>
                    <a:pt x="2825" y="3579"/>
                    <a:pt x="3452" y="4311"/>
                    <a:pt x="4122" y="5043"/>
                  </a:cubicBezTo>
                  <a:lnTo>
                    <a:pt x="4143" y="5064"/>
                  </a:lnTo>
                  <a:lnTo>
                    <a:pt x="4164" y="5085"/>
                  </a:lnTo>
                  <a:cubicBezTo>
                    <a:pt x="4335" y="5303"/>
                    <a:pt x="4518" y="5509"/>
                    <a:pt x="4695" y="5721"/>
                  </a:cubicBezTo>
                  <a:lnTo>
                    <a:pt x="4695" y="5721"/>
                  </a:lnTo>
                  <a:cubicBezTo>
                    <a:pt x="4367" y="5312"/>
                    <a:pt x="4061" y="4897"/>
                    <a:pt x="3724" y="4437"/>
                  </a:cubicBezTo>
                  <a:cubicBezTo>
                    <a:pt x="3432" y="4081"/>
                    <a:pt x="3118" y="3704"/>
                    <a:pt x="2825" y="3307"/>
                  </a:cubicBezTo>
                  <a:cubicBezTo>
                    <a:pt x="2511" y="2888"/>
                    <a:pt x="2176" y="2512"/>
                    <a:pt x="1862" y="2093"/>
                  </a:cubicBezTo>
                  <a:cubicBezTo>
                    <a:pt x="1569" y="1737"/>
                    <a:pt x="1276" y="1382"/>
                    <a:pt x="983" y="1047"/>
                  </a:cubicBezTo>
                  <a:cubicBezTo>
                    <a:pt x="816" y="859"/>
                    <a:pt x="628" y="691"/>
                    <a:pt x="481" y="524"/>
                  </a:cubicBezTo>
                  <a:cubicBezTo>
                    <a:pt x="398" y="419"/>
                    <a:pt x="293" y="315"/>
                    <a:pt x="209" y="231"/>
                  </a:cubicBezTo>
                  <a:cubicBezTo>
                    <a:pt x="147" y="147"/>
                    <a:pt x="84" y="63"/>
                    <a:pt x="0" y="1"/>
                  </a:cubicBezTo>
                  <a:close/>
                  <a:moveTo>
                    <a:pt x="4695" y="5721"/>
                  </a:moveTo>
                  <a:lnTo>
                    <a:pt x="4695" y="5721"/>
                  </a:lnTo>
                  <a:cubicBezTo>
                    <a:pt x="4754" y="5795"/>
                    <a:pt x="4814" y="5869"/>
                    <a:pt x="4875" y="5943"/>
                  </a:cubicBezTo>
                  <a:cubicBezTo>
                    <a:pt x="4816" y="5868"/>
                    <a:pt x="4756" y="5794"/>
                    <a:pt x="4695" y="57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3"/>
            <p:cNvSpPr/>
            <p:nvPr/>
          </p:nvSpPr>
          <p:spPr>
            <a:xfrm>
              <a:off x="3560725" y="3856850"/>
              <a:ext cx="77975" cy="93650"/>
            </a:xfrm>
            <a:custGeom>
              <a:avLst/>
              <a:gdLst/>
              <a:ahLst/>
              <a:cxnLst/>
              <a:rect l="l" t="t" r="r" b="b"/>
              <a:pathLst>
                <a:path w="3119" h="3746" extrusionOk="0">
                  <a:moveTo>
                    <a:pt x="1" y="1"/>
                  </a:moveTo>
                  <a:lnTo>
                    <a:pt x="1" y="1"/>
                  </a:lnTo>
                  <a:cubicBezTo>
                    <a:pt x="43" y="42"/>
                    <a:pt x="64" y="63"/>
                    <a:pt x="85" y="126"/>
                  </a:cubicBezTo>
                  <a:cubicBezTo>
                    <a:pt x="85" y="147"/>
                    <a:pt x="106" y="168"/>
                    <a:pt x="147" y="189"/>
                  </a:cubicBezTo>
                  <a:cubicBezTo>
                    <a:pt x="147" y="231"/>
                    <a:pt x="168" y="231"/>
                    <a:pt x="168" y="252"/>
                  </a:cubicBezTo>
                  <a:cubicBezTo>
                    <a:pt x="210" y="335"/>
                    <a:pt x="294" y="419"/>
                    <a:pt x="357" y="482"/>
                  </a:cubicBezTo>
                  <a:cubicBezTo>
                    <a:pt x="503" y="670"/>
                    <a:pt x="629" y="817"/>
                    <a:pt x="796" y="1005"/>
                  </a:cubicBezTo>
                  <a:cubicBezTo>
                    <a:pt x="1047" y="1319"/>
                    <a:pt x="1340" y="1612"/>
                    <a:pt x="1612" y="1926"/>
                  </a:cubicBezTo>
                  <a:cubicBezTo>
                    <a:pt x="1675" y="2009"/>
                    <a:pt x="1758" y="2114"/>
                    <a:pt x="1842" y="2177"/>
                  </a:cubicBezTo>
                  <a:cubicBezTo>
                    <a:pt x="2051" y="2428"/>
                    <a:pt x="2261" y="2658"/>
                    <a:pt x="2470" y="2909"/>
                  </a:cubicBezTo>
                  <a:cubicBezTo>
                    <a:pt x="2679" y="3202"/>
                    <a:pt x="2909" y="3474"/>
                    <a:pt x="3119" y="3746"/>
                  </a:cubicBezTo>
                  <a:cubicBezTo>
                    <a:pt x="2909" y="3474"/>
                    <a:pt x="2721" y="3202"/>
                    <a:pt x="2491" y="2930"/>
                  </a:cubicBezTo>
                  <a:cubicBezTo>
                    <a:pt x="2198" y="2553"/>
                    <a:pt x="1905" y="2177"/>
                    <a:pt x="1612" y="1842"/>
                  </a:cubicBezTo>
                  <a:cubicBezTo>
                    <a:pt x="1445" y="1654"/>
                    <a:pt x="1256" y="1486"/>
                    <a:pt x="1110" y="1298"/>
                  </a:cubicBezTo>
                  <a:cubicBezTo>
                    <a:pt x="942" y="1110"/>
                    <a:pt x="775" y="942"/>
                    <a:pt x="608" y="754"/>
                  </a:cubicBezTo>
                  <a:cubicBezTo>
                    <a:pt x="524" y="649"/>
                    <a:pt x="461" y="566"/>
                    <a:pt x="378" y="461"/>
                  </a:cubicBezTo>
                  <a:cubicBezTo>
                    <a:pt x="315" y="377"/>
                    <a:pt x="273" y="335"/>
                    <a:pt x="210" y="252"/>
                  </a:cubicBezTo>
                  <a:cubicBezTo>
                    <a:pt x="168" y="189"/>
                    <a:pt x="106" y="147"/>
                    <a:pt x="85" y="84"/>
                  </a:cubicBezTo>
                  <a:cubicBezTo>
                    <a:pt x="64" y="63"/>
                    <a:pt x="43" y="2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3"/>
            <p:cNvSpPr/>
            <p:nvPr/>
          </p:nvSpPr>
          <p:spPr>
            <a:xfrm>
              <a:off x="3323775" y="3547175"/>
              <a:ext cx="42400" cy="66475"/>
            </a:xfrm>
            <a:custGeom>
              <a:avLst/>
              <a:gdLst/>
              <a:ahLst/>
              <a:cxnLst/>
              <a:rect l="l" t="t" r="r" b="b"/>
              <a:pathLst>
                <a:path w="1696" h="2659" extrusionOk="0">
                  <a:moveTo>
                    <a:pt x="1" y="1"/>
                  </a:moveTo>
                  <a:cubicBezTo>
                    <a:pt x="5" y="15"/>
                    <a:pt x="11" y="28"/>
                    <a:pt x="17" y="40"/>
                  </a:cubicBezTo>
                  <a:lnTo>
                    <a:pt x="17" y="40"/>
                  </a:lnTo>
                  <a:cubicBezTo>
                    <a:pt x="13" y="29"/>
                    <a:pt x="8" y="17"/>
                    <a:pt x="1" y="1"/>
                  </a:cubicBezTo>
                  <a:close/>
                  <a:moveTo>
                    <a:pt x="17" y="40"/>
                  </a:moveTo>
                  <a:cubicBezTo>
                    <a:pt x="24" y="58"/>
                    <a:pt x="29" y="71"/>
                    <a:pt x="42" y="84"/>
                  </a:cubicBezTo>
                  <a:cubicBezTo>
                    <a:pt x="42" y="105"/>
                    <a:pt x="63" y="147"/>
                    <a:pt x="105" y="168"/>
                  </a:cubicBezTo>
                  <a:cubicBezTo>
                    <a:pt x="73" y="119"/>
                    <a:pt x="40" y="83"/>
                    <a:pt x="17" y="40"/>
                  </a:cubicBezTo>
                  <a:close/>
                  <a:moveTo>
                    <a:pt x="106" y="170"/>
                  </a:moveTo>
                  <a:cubicBezTo>
                    <a:pt x="127" y="211"/>
                    <a:pt x="168" y="273"/>
                    <a:pt x="210" y="315"/>
                  </a:cubicBezTo>
                  <a:cubicBezTo>
                    <a:pt x="252" y="398"/>
                    <a:pt x="273" y="461"/>
                    <a:pt x="335" y="524"/>
                  </a:cubicBezTo>
                  <a:lnTo>
                    <a:pt x="482" y="775"/>
                  </a:lnTo>
                  <a:cubicBezTo>
                    <a:pt x="545" y="880"/>
                    <a:pt x="628" y="984"/>
                    <a:pt x="670" y="1089"/>
                  </a:cubicBezTo>
                  <a:cubicBezTo>
                    <a:pt x="775" y="1235"/>
                    <a:pt x="879" y="1424"/>
                    <a:pt x="984" y="1570"/>
                  </a:cubicBezTo>
                  <a:cubicBezTo>
                    <a:pt x="1214" y="1926"/>
                    <a:pt x="1465" y="2281"/>
                    <a:pt x="1695" y="2658"/>
                  </a:cubicBezTo>
                  <a:cubicBezTo>
                    <a:pt x="1674" y="2616"/>
                    <a:pt x="1674" y="2574"/>
                    <a:pt x="1612" y="2491"/>
                  </a:cubicBezTo>
                  <a:cubicBezTo>
                    <a:pt x="1361" y="2051"/>
                    <a:pt x="1089" y="1612"/>
                    <a:pt x="796" y="1152"/>
                  </a:cubicBezTo>
                  <a:cubicBezTo>
                    <a:pt x="691" y="984"/>
                    <a:pt x="565" y="796"/>
                    <a:pt x="440" y="608"/>
                  </a:cubicBezTo>
                  <a:lnTo>
                    <a:pt x="210" y="294"/>
                  </a:lnTo>
                  <a:cubicBezTo>
                    <a:pt x="168" y="273"/>
                    <a:pt x="127" y="211"/>
                    <a:pt x="106" y="1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3"/>
            <p:cNvSpPr/>
            <p:nvPr/>
          </p:nvSpPr>
          <p:spPr>
            <a:xfrm>
              <a:off x="3223350" y="3548225"/>
              <a:ext cx="100450" cy="114050"/>
            </a:xfrm>
            <a:custGeom>
              <a:avLst/>
              <a:gdLst/>
              <a:ahLst/>
              <a:cxnLst/>
              <a:rect l="l" t="t" r="r" b="b"/>
              <a:pathLst>
                <a:path w="4018" h="4562" extrusionOk="0">
                  <a:moveTo>
                    <a:pt x="4017" y="1"/>
                  </a:moveTo>
                  <a:cubicBezTo>
                    <a:pt x="4017" y="1"/>
                    <a:pt x="3999" y="10"/>
                    <a:pt x="3981" y="16"/>
                  </a:cubicBezTo>
                  <a:lnTo>
                    <a:pt x="3981" y="16"/>
                  </a:lnTo>
                  <a:cubicBezTo>
                    <a:pt x="3991" y="13"/>
                    <a:pt x="4003" y="8"/>
                    <a:pt x="4017" y="1"/>
                  </a:cubicBezTo>
                  <a:close/>
                  <a:moveTo>
                    <a:pt x="3981" y="16"/>
                  </a:moveTo>
                  <a:lnTo>
                    <a:pt x="3981" y="16"/>
                  </a:lnTo>
                  <a:cubicBezTo>
                    <a:pt x="3964" y="22"/>
                    <a:pt x="3955" y="22"/>
                    <a:pt x="3955" y="22"/>
                  </a:cubicBezTo>
                  <a:cubicBezTo>
                    <a:pt x="3962" y="22"/>
                    <a:pt x="3972" y="19"/>
                    <a:pt x="3981" y="16"/>
                  </a:cubicBezTo>
                  <a:close/>
                  <a:moveTo>
                    <a:pt x="3955" y="22"/>
                  </a:moveTo>
                  <a:cubicBezTo>
                    <a:pt x="3941" y="22"/>
                    <a:pt x="3927" y="31"/>
                    <a:pt x="3919" y="43"/>
                  </a:cubicBezTo>
                  <a:lnTo>
                    <a:pt x="3919" y="43"/>
                  </a:lnTo>
                  <a:cubicBezTo>
                    <a:pt x="3933" y="38"/>
                    <a:pt x="3944" y="32"/>
                    <a:pt x="3955" y="22"/>
                  </a:cubicBezTo>
                  <a:close/>
                  <a:moveTo>
                    <a:pt x="3919" y="43"/>
                  </a:moveTo>
                  <a:lnTo>
                    <a:pt x="3919" y="43"/>
                  </a:lnTo>
                  <a:cubicBezTo>
                    <a:pt x="3906" y="48"/>
                    <a:pt x="3891" y="53"/>
                    <a:pt x="3871" y="63"/>
                  </a:cubicBezTo>
                  <a:cubicBezTo>
                    <a:pt x="3829" y="105"/>
                    <a:pt x="3766" y="126"/>
                    <a:pt x="3725" y="168"/>
                  </a:cubicBezTo>
                  <a:cubicBezTo>
                    <a:pt x="3662" y="210"/>
                    <a:pt x="3620" y="252"/>
                    <a:pt x="3578" y="273"/>
                  </a:cubicBezTo>
                  <a:lnTo>
                    <a:pt x="3432" y="440"/>
                  </a:lnTo>
                  <a:cubicBezTo>
                    <a:pt x="3369" y="461"/>
                    <a:pt x="3327" y="524"/>
                    <a:pt x="3306" y="545"/>
                  </a:cubicBezTo>
                  <a:cubicBezTo>
                    <a:pt x="3139" y="691"/>
                    <a:pt x="2992" y="859"/>
                    <a:pt x="2825" y="1047"/>
                  </a:cubicBezTo>
                  <a:cubicBezTo>
                    <a:pt x="2741" y="1110"/>
                    <a:pt x="2678" y="1214"/>
                    <a:pt x="2595" y="1298"/>
                  </a:cubicBezTo>
                  <a:cubicBezTo>
                    <a:pt x="2490" y="1403"/>
                    <a:pt x="2406" y="1528"/>
                    <a:pt x="2302" y="1633"/>
                  </a:cubicBezTo>
                  <a:cubicBezTo>
                    <a:pt x="2155" y="1821"/>
                    <a:pt x="1988" y="2009"/>
                    <a:pt x="1862" y="2198"/>
                  </a:cubicBezTo>
                  <a:cubicBezTo>
                    <a:pt x="1737" y="2365"/>
                    <a:pt x="1590" y="2532"/>
                    <a:pt x="1465" y="2721"/>
                  </a:cubicBezTo>
                  <a:cubicBezTo>
                    <a:pt x="1318" y="2930"/>
                    <a:pt x="1130" y="3139"/>
                    <a:pt x="963" y="3348"/>
                  </a:cubicBezTo>
                  <a:cubicBezTo>
                    <a:pt x="649" y="3767"/>
                    <a:pt x="314" y="4144"/>
                    <a:pt x="0" y="4562"/>
                  </a:cubicBezTo>
                  <a:cubicBezTo>
                    <a:pt x="565" y="3934"/>
                    <a:pt x="1109" y="3307"/>
                    <a:pt x="1632" y="2721"/>
                  </a:cubicBezTo>
                  <a:cubicBezTo>
                    <a:pt x="1779" y="2553"/>
                    <a:pt x="1925" y="2365"/>
                    <a:pt x="2051" y="2219"/>
                  </a:cubicBezTo>
                  <a:cubicBezTo>
                    <a:pt x="2197" y="2030"/>
                    <a:pt x="2385" y="1821"/>
                    <a:pt x="2553" y="1612"/>
                  </a:cubicBezTo>
                  <a:cubicBezTo>
                    <a:pt x="2699" y="1423"/>
                    <a:pt x="2867" y="1214"/>
                    <a:pt x="3013" y="1047"/>
                  </a:cubicBezTo>
                  <a:cubicBezTo>
                    <a:pt x="3139" y="859"/>
                    <a:pt x="3306" y="670"/>
                    <a:pt x="3453" y="482"/>
                  </a:cubicBezTo>
                  <a:cubicBezTo>
                    <a:pt x="3515" y="461"/>
                    <a:pt x="3536" y="419"/>
                    <a:pt x="3557" y="377"/>
                  </a:cubicBezTo>
                  <a:lnTo>
                    <a:pt x="3641" y="314"/>
                  </a:lnTo>
                  <a:lnTo>
                    <a:pt x="3746" y="210"/>
                  </a:lnTo>
                  <a:lnTo>
                    <a:pt x="3829" y="126"/>
                  </a:lnTo>
                  <a:cubicBezTo>
                    <a:pt x="3850" y="105"/>
                    <a:pt x="3871" y="105"/>
                    <a:pt x="3913" y="63"/>
                  </a:cubicBezTo>
                  <a:cubicBezTo>
                    <a:pt x="3913" y="56"/>
                    <a:pt x="3915" y="49"/>
                    <a:pt x="3919" y="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3"/>
            <p:cNvSpPr/>
            <p:nvPr/>
          </p:nvSpPr>
          <p:spPr>
            <a:xfrm>
              <a:off x="3176275" y="3553975"/>
              <a:ext cx="138625" cy="164800"/>
            </a:xfrm>
            <a:custGeom>
              <a:avLst/>
              <a:gdLst/>
              <a:ahLst/>
              <a:cxnLst/>
              <a:rect l="l" t="t" r="r" b="b"/>
              <a:pathLst>
                <a:path w="5545" h="6592" extrusionOk="0">
                  <a:moveTo>
                    <a:pt x="5524" y="1"/>
                  </a:moveTo>
                  <a:cubicBezTo>
                    <a:pt x="5503" y="1"/>
                    <a:pt x="5503" y="1"/>
                    <a:pt x="5482" y="22"/>
                  </a:cubicBezTo>
                  <a:cubicBezTo>
                    <a:pt x="5440" y="22"/>
                    <a:pt x="5419" y="43"/>
                    <a:pt x="5398" y="64"/>
                  </a:cubicBezTo>
                  <a:lnTo>
                    <a:pt x="5231" y="231"/>
                  </a:lnTo>
                  <a:cubicBezTo>
                    <a:pt x="5210" y="273"/>
                    <a:pt x="5168" y="315"/>
                    <a:pt x="5126" y="357"/>
                  </a:cubicBezTo>
                  <a:cubicBezTo>
                    <a:pt x="4980" y="524"/>
                    <a:pt x="4854" y="670"/>
                    <a:pt x="4687" y="859"/>
                  </a:cubicBezTo>
                  <a:cubicBezTo>
                    <a:pt x="4373" y="1214"/>
                    <a:pt x="4059" y="1570"/>
                    <a:pt x="3766" y="1926"/>
                  </a:cubicBezTo>
                  <a:cubicBezTo>
                    <a:pt x="3452" y="2302"/>
                    <a:pt x="3180" y="2658"/>
                    <a:pt x="2867" y="3035"/>
                  </a:cubicBezTo>
                  <a:cubicBezTo>
                    <a:pt x="2553" y="3390"/>
                    <a:pt x="2260" y="3788"/>
                    <a:pt x="1946" y="4186"/>
                  </a:cubicBezTo>
                  <a:cubicBezTo>
                    <a:pt x="1632" y="4604"/>
                    <a:pt x="1318" y="4981"/>
                    <a:pt x="1004" y="5378"/>
                  </a:cubicBezTo>
                  <a:cubicBezTo>
                    <a:pt x="670" y="5776"/>
                    <a:pt x="356" y="6194"/>
                    <a:pt x="0" y="6592"/>
                  </a:cubicBezTo>
                  <a:cubicBezTo>
                    <a:pt x="565" y="5964"/>
                    <a:pt x="1109" y="5336"/>
                    <a:pt x="1674" y="4730"/>
                  </a:cubicBezTo>
                  <a:cubicBezTo>
                    <a:pt x="1988" y="4332"/>
                    <a:pt x="2302" y="3976"/>
                    <a:pt x="2615" y="3579"/>
                  </a:cubicBezTo>
                  <a:cubicBezTo>
                    <a:pt x="2929" y="3202"/>
                    <a:pt x="3243" y="2825"/>
                    <a:pt x="3557" y="2449"/>
                  </a:cubicBezTo>
                  <a:cubicBezTo>
                    <a:pt x="3871" y="2051"/>
                    <a:pt x="4185" y="1696"/>
                    <a:pt x="4478" y="1298"/>
                  </a:cubicBezTo>
                  <a:cubicBezTo>
                    <a:pt x="4624" y="1110"/>
                    <a:pt x="4771" y="901"/>
                    <a:pt x="4917" y="733"/>
                  </a:cubicBezTo>
                  <a:cubicBezTo>
                    <a:pt x="4980" y="629"/>
                    <a:pt x="5043" y="545"/>
                    <a:pt x="5126" y="440"/>
                  </a:cubicBezTo>
                  <a:cubicBezTo>
                    <a:pt x="5210" y="357"/>
                    <a:pt x="5252" y="273"/>
                    <a:pt x="5336" y="210"/>
                  </a:cubicBezTo>
                  <a:lnTo>
                    <a:pt x="5503" y="43"/>
                  </a:lnTo>
                  <a:cubicBezTo>
                    <a:pt x="5503" y="22"/>
                    <a:pt x="5524" y="22"/>
                    <a:pt x="5524" y="22"/>
                  </a:cubicBezTo>
                  <a:cubicBezTo>
                    <a:pt x="5524" y="1"/>
                    <a:pt x="5545" y="1"/>
                    <a:pt x="5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3"/>
            <p:cNvSpPr/>
            <p:nvPr/>
          </p:nvSpPr>
          <p:spPr>
            <a:xfrm>
              <a:off x="3129175" y="3549800"/>
              <a:ext cx="190975" cy="219725"/>
            </a:xfrm>
            <a:custGeom>
              <a:avLst/>
              <a:gdLst/>
              <a:ahLst/>
              <a:cxnLst/>
              <a:rect l="l" t="t" r="r" b="b"/>
              <a:pathLst>
                <a:path w="7639" h="8789" extrusionOk="0">
                  <a:moveTo>
                    <a:pt x="7617" y="0"/>
                  </a:moveTo>
                  <a:cubicBezTo>
                    <a:pt x="7617" y="0"/>
                    <a:pt x="7616" y="0"/>
                    <a:pt x="7615" y="1"/>
                  </a:cubicBezTo>
                  <a:lnTo>
                    <a:pt x="7615" y="1"/>
                  </a:lnTo>
                  <a:cubicBezTo>
                    <a:pt x="7622" y="0"/>
                    <a:pt x="7630" y="0"/>
                    <a:pt x="7638" y="0"/>
                  </a:cubicBezTo>
                  <a:close/>
                  <a:moveTo>
                    <a:pt x="7615" y="1"/>
                  </a:moveTo>
                  <a:cubicBezTo>
                    <a:pt x="7587" y="1"/>
                    <a:pt x="7567" y="5"/>
                    <a:pt x="7533" y="21"/>
                  </a:cubicBezTo>
                  <a:cubicBezTo>
                    <a:pt x="7471" y="63"/>
                    <a:pt x="7408" y="105"/>
                    <a:pt x="7324" y="168"/>
                  </a:cubicBezTo>
                  <a:cubicBezTo>
                    <a:pt x="7282" y="189"/>
                    <a:pt x="7261" y="231"/>
                    <a:pt x="7199" y="272"/>
                  </a:cubicBezTo>
                  <a:cubicBezTo>
                    <a:pt x="7178" y="314"/>
                    <a:pt x="7115" y="335"/>
                    <a:pt x="7094" y="377"/>
                  </a:cubicBezTo>
                  <a:lnTo>
                    <a:pt x="6843" y="628"/>
                  </a:lnTo>
                  <a:lnTo>
                    <a:pt x="6759" y="712"/>
                  </a:lnTo>
                  <a:lnTo>
                    <a:pt x="6592" y="858"/>
                  </a:lnTo>
                  <a:lnTo>
                    <a:pt x="6424" y="1047"/>
                  </a:lnTo>
                  <a:cubicBezTo>
                    <a:pt x="6299" y="1151"/>
                    <a:pt x="6236" y="1256"/>
                    <a:pt x="6132" y="1360"/>
                  </a:cubicBezTo>
                  <a:cubicBezTo>
                    <a:pt x="5985" y="1486"/>
                    <a:pt x="5860" y="1632"/>
                    <a:pt x="5734" y="1779"/>
                  </a:cubicBezTo>
                  <a:cubicBezTo>
                    <a:pt x="5608" y="1904"/>
                    <a:pt x="5504" y="2051"/>
                    <a:pt x="5378" y="2176"/>
                  </a:cubicBezTo>
                  <a:cubicBezTo>
                    <a:pt x="5316" y="2260"/>
                    <a:pt x="5232" y="2302"/>
                    <a:pt x="5190" y="2386"/>
                  </a:cubicBezTo>
                  <a:lnTo>
                    <a:pt x="4646" y="3013"/>
                  </a:lnTo>
                  <a:cubicBezTo>
                    <a:pt x="4583" y="3055"/>
                    <a:pt x="4520" y="3139"/>
                    <a:pt x="4479" y="3202"/>
                  </a:cubicBezTo>
                  <a:cubicBezTo>
                    <a:pt x="4395" y="3306"/>
                    <a:pt x="4332" y="3411"/>
                    <a:pt x="4248" y="3474"/>
                  </a:cubicBezTo>
                  <a:cubicBezTo>
                    <a:pt x="4123" y="3662"/>
                    <a:pt x="3955" y="3850"/>
                    <a:pt x="3809" y="4039"/>
                  </a:cubicBezTo>
                  <a:cubicBezTo>
                    <a:pt x="3453" y="4415"/>
                    <a:pt x="3139" y="4834"/>
                    <a:pt x="2805" y="5252"/>
                  </a:cubicBezTo>
                  <a:cubicBezTo>
                    <a:pt x="2512" y="5629"/>
                    <a:pt x="2240" y="5964"/>
                    <a:pt x="1947" y="6340"/>
                  </a:cubicBezTo>
                  <a:cubicBezTo>
                    <a:pt x="1633" y="6759"/>
                    <a:pt x="1277" y="7135"/>
                    <a:pt x="984" y="7575"/>
                  </a:cubicBezTo>
                  <a:cubicBezTo>
                    <a:pt x="670" y="7951"/>
                    <a:pt x="315" y="8370"/>
                    <a:pt x="1" y="8788"/>
                  </a:cubicBezTo>
                  <a:cubicBezTo>
                    <a:pt x="294" y="8474"/>
                    <a:pt x="566" y="8140"/>
                    <a:pt x="859" y="7763"/>
                  </a:cubicBezTo>
                  <a:cubicBezTo>
                    <a:pt x="1152" y="7428"/>
                    <a:pt x="1445" y="7073"/>
                    <a:pt x="1738" y="6717"/>
                  </a:cubicBezTo>
                  <a:lnTo>
                    <a:pt x="2198" y="6173"/>
                  </a:lnTo>
                  <a:cubicBezTo>
                    <a:pt x="2365" y="5985"/>
                    <a:pt x="2533" y="5817"/>
                    <a:pt x="2700" y="5608"/>
                  </a:cubicBezTo>
                  <a:cubicBezTo>
                    <a:pt x="3035" y="5210"/>
                    <a:pt x="3370" y="4813"/>
                    <a:pt x="3683" y="4415"/>
                  </a:cubicBezTo>
                  <a:cubicBezTo>
                    <a:pt x="3997" y="4039"/>
                    <a:pt x="4311" y="3662"/>
                    <a:pt x="4625" y="3264"/>
                  </a:cubicBezTo>
                  <a:cubicBezTo>
                    <a:pt x="4688" y="3223"/>
                    <a:pt x="4730" y="3139"/>
                    <a:pt x="4792" y="3097"/>
                  </a:cubicBezTo>
                  <a:cubicBezTo>
                    <a:pt x="4897" y="2951"/>
                    <a:pt x="5023" y="2825"/>
                    <a:pt x="5127" y="2700"/>
                  </a:cubicBezTo>
                  <a:cubicBezTo>
                    <a:pt x="5253" y="2574"/>
                    <a:pt x="5399" y="2407"/>
                    <a:pt x="5525" y="2260"/>
                  </a:cubicBezTo>
                  <a:lnTo>
                    <a:pt x="5985" y="1695"/>
                  </a:lnTo>
                  <a:cubicBezTo>
                    <a:pt x="6173" y="1486"/>
                    <a:pt x="6341" y="1319"/>
                    <a:pt x="6508" y="1109"/>
                  </a:cubicBezTo>
                  <a:cubicBezTo>
                    <a:pt x="6592" y="1026"/>
                    <a:pt x="6655" y="942"/>
                    <a:pt x="6738" y="858"/>
                  </a:cubicBezTo>
                  <a:cubicBezTo>
                    <a:pt x="6780" y="796"/>
                    <a:pt x="6864" y="712"/>
                    <a:pt x="6906" y="649"/>
                  </a:cubicBezTo>
                  <a:cubicBezTo>
                    <a:pt x="6989" y="586"/>
                    <a:pt x="7073" y="482"/>
                    <a:pt x="7136" y="398"/>
                  </a:cubicBezTo>
                  <a:lnTo>
                    <a:pt x="7220" y="314"/>
                  </a:lnTo>
                  <a:lnTo>
                    <a:pt x="7324" y="210"/>
                  </a:lnTo>
                  <a:cubicBezTo>
                    <a:pt x="7387" y="189"/>
                    <a:pt x="7450" y="126"/>
                    <a:pt x="7513" y="84"/>
                  </a:cubicBezTo>
                  <a:cubicBezTo>
                    <a:pt x="7533" y="63"/>
                    <a:pt x="7554" y="63"/>
                    <a:pt x="7596" y="21"/>
                  </a:cubicBezTo>
                  <a:cubicBezTo>
                    <a:pt x="7596" y="5"/>
                    <a:pt x="7610" y="1"/>
                    <a:pt x="7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3"/>
            <p:cNvSpPr/>
            <p:nvPr/>
          </p:nvSpPr>
          <p:spPr>
            <a:xfrm>
              <a:off x="3097275" y="3617275"/>
              <a:ext cx="162700" cy="209775"/>
            </a:xfrm>
            <a:custGeom>
              <a:avLst/>
              <a:gdLst/>
              <a:ahLst/>
              <a:cxnLst/>
              <a:rect l="l" t="t" r="r" b="b"/>
              <a:pathLst>
                <a:path w="6508" h="8391" extrusionOk="0">
                  <a:moveTo>
                    <a:pt x="6508" y="1"/>
                  </a:moveTo>
                  <a:cubicBezTo>
                    <a:pt x="6361" y="189"/>
                    <a:pt x="6173" y="335"/>
                    <a:pt x="5985" y="524"/>
                  </a:cubicBezTo>
                  <a:cubicBezTo>
                    <a:pt x="6173" y="356"/>
                    <a:pt x="6361" y="189"/>
                    <a:pt x="6508" y="1"/>
                  </a:cubicBezTo>
                  <a:close/>
                  <a:moveTo>
                    <a:pt x="5859" y="649"/>
                  </a:moveTo>
                  <a:cubicBezTo>
                    <a:pt x="5838" y="670"/>
                    <a:pt x="5817" y="712"/>
                    <a:pt x="5775" y="754"/>
                  </a:cubicBezTo>
                  <a:cubicBezTo>
                    <a:pt x="5817" y="733"/>
                    <a:pt x="5838" y="712"/>
                    <a:pt x="5859" y="649"/>
                  </a:cubicBezTo>
                  <a:close/>
                  <a:moveTo>
                    <a:pt x="5503" y="1068"/>
                  </a:moveTo>
                  <a:lnTo>
                    <a:pt x="5503" y="1068"/>
                  </a:lnTo>
                  <a:cubicBezTo>
                    <a:pt x="5480" y="1079"/>
                    <a:pt x="5470" y="1097"/>
                    <a:pt x="5462" y="1114"/>
                  </a:cubicBezTo>
                  <a:lnTo>
                    <a:pt x="5462" y="1114"/>
                  </a:lnTo>
                  <a:cubicBezTo>
                    <a:pt x="5476" y="1099"/>
                    <a:pt x="5490" y="1083"/>
                    <a:pt x="5503" y="1068"/>
                  </a:cubicBezTo>
                  <a:close/>
                  <a:moveTo>
                    <a:pt x="5462" y="1114"/>
                  </a:moveTo>
                  <a:cubicBezTo>
                    <a:pt x="5305" y="1290"/>
                    <a:pt x="5136" y="1481"/>
                    <a:pt x="5001" y="1654"/>
                  </a:cubicBezTo>
                  <a:cubicBezTo>
                    <a:pt x="4939" y="1716"/>
                    <a:pt x="4897" y="1779"/>
                    <a:pt x="4813" y="1863"/>
                  </a:cubicBezTo>
                  <a:cubicBezTo>
                    <a:pt x="4708" y="1988"/>
                    <a:pt x="4583" y="2114"/>
                    <a:pt x="4478" y="2281"/>
                  </a:cubicBezTo>
                  <a:cubicBezTo>
                    <a:pt x="4353" y="2428"/>
                    <a:pt x="4206" y="2595"/>
                    <a:pt x="4102" y="2742"/>
                  </a:cubicBezTo>
                  <a:cubicBezTo>
                    <a:pt x="3997" y="2867"/>
                    <a:pt x="3892" y="3014"/>
                    <a:pt x="3767" y="3139"/>
                  </a:cubicBezTo>
                  <a:cubicBezTo>
                    <a:pt x="3725" y="3181"/>
                    <a:pt x="3683" y="3244"/>
                    <a:pt x="3641" y="3286"/>
                  </a:cubicBezTo>
                  <a:cubicBezTo>
                    <a:pt x="3476" y="3506"/>
                    <a:pt x="3311" y="3710"/>
                    <a:pt x="3174" y="3912"/>
                  </a:cubicBezTo>
                  <a:lnTo>
                    <a:pt x="3174" y="3912"/>
                  </a:lnTo>
                  <a:cubicBezTo>
                    <a:pt x="3336" y="3721"/>
                    <a:pt x="3472" y="3516"/>
                    <a:pt x="3641" y="3327"/>
                  </a:cubicBezTo>
                  <a:cubicBezTo>
                    <a:pt x="3683" y="3265"/>
                    <a:pt x="3746" y="3181"/>
                    <a:pt x="3788" y="3139"/>
                  </a:cubicBezTo>
                  <a:cubicBezTo>
                    <a:pt x="3892" y="3014"/>
                    <a:pt x="4039" y="2867"/>
                    <a:pt x="4143" y="2721"/>
                  </a:cubicBezTo>
                  <a:cubicBezTo>
                    <a:pt x="4269" y="2553"/>
                    <a:pt x="4395" y="2407"/>
                    <a:pt x="4499" y="2281"/>
                  </a:cubicBezTo>
                  <a:cubicBezTo>
                    <a:pt x="4604" y="2135"/>
                    <a:pt x="4729" y="2009"/>
                    <a:pt x="4834" y="1863"/>
                  </a:cubicBezTo>
                  <a:cubicBezTo>
                    <a:pt x="4897" y="1800"/>
                    <a:pt x="4939" y="1716"/>
                    <a:pt x="5001" y="1674"/>
                  </a:cubicBezTo>
                  <a:cubicBezTo>
                    <a:pt x="5106" y="1570"/>
                    <a:pt x="5190" y="1465"/>
                    <a:pt x="5294" y="1340"/>
                  </a:cubicBezTo>
                  <a:cubicBezTo>
                    <a:pt x="5336" y="1277"/>
                    <a:pt x="5399" y="1235"/>
                    <a:pt x="5441" y="1151"/>
                  </a:cubicBezTo>
                  <a:cubicBezTo>
                    <a:pt x="5450" y="1142"/>
                    <a:pt x="5455" y="1128"/>
                    <a:pt x="5462" y="1114"/>
                  </a:cubicBezTo>
                  <a:close/>
                  <a:moveTo>
                    <a:pt x="3174" y="3912"/>
                  </a:moveTo>
                  <a:cubicBezTo>
                    <a:pt x="3156" y="3934"/>
                    <a:pt x="3137" y="3955"/>
                    <a:pt x="3118" y="3976"/>
                  </a:cubicBezTo>
                  <a:cubicBezTo>
                    <a:pt x="3056" y="4080"/>
                    <a:pt x="2993" y="4163"/>
                    <a:pt x="2910" y="4267"/>
                  </a:cubicBezTo>
                  <a:lnTo>
                    <a:pt x="2910" y="4267"/>
                  </a:lnTo>
                  <a:cubicBezTo>
                    <a:pt x="2993" y="4163"/>
                    <a:pt x="3056" y="4080"/>
                    <a:pt x="3118" y="3997"/>
                  </a:cubicBezTo>
                  <a:cubicBezTo>
                    <a:pt x="3136" y="3969"/>
                    <a:pt x="3155" y="3940"/>
                    <a:pt x="3174" y="3912"/>
                  </a:cubicBezTo>
                  <a:close/>
                  <a:moveTo>
                    <a:pt x="2909" y="4269"/>
                  </a:moveTo>
                  <a:cubicBezTo>
                    <a:pt x="2846" y="4311"/>
                    <a:pt x="2804" y="4395"/>
                    <a:pt x="2742" y="4478"/>
                  </a:cubicBezTo>
                  <a:cubicBezTo>
                    <a:pt x="2637" y="4604"/>
                    <a:pt x="2532" y="4750"/>
                    <a:pt x="2428" y="4897"/>
                  </a:cubicBezTo>
                  <a:cubicBezTo>
                    <a:pt x="2386" y="4959"/>
                    <a:pt x="2323" y="5022"/>
                    <a:pt x="2281" y="5106"/>
                  </a:cubicBezTo>
                  <a:cubicBezTo>
                    <a:pt x="2323" y="5022"/>
                    <a:pt x="2407" y="4939"/>
                    <a:pt x="2470" y="4876"/>
                  </a:cubicBezTo>
                  <a:cubicBezTo>
                    <a:pt x="2574" y="4729"/>
                    <a:pt x="2679" y="4583"/>
                    <a:pt x="2783" y="4436"/>
                  </a:cubicBezTo>
                  <a:cubicBezTo>
                    <a:pt x="2825" y="4395"/>
                    <a:pt x="2846" y="4353"/>
                    <a:pt x="2909" y="4269"/>
                  </a:cubicBezTo>
                  <a:close/>
                  <a:moveTo>
                    <a:pt x="2281" y="5107"/>
                  </a:moveTo>
                  <a:lnTo>
                    <a:pt x="2281" y="5107"/>
                  </a:lnTo>
                  <a:cubicBezTo>
                    <a:pt x="2114" y="5336"/>
                    <a:pt x="1946" y="5566"/>
                    <a:pt x="1779" y="5796"/>
                  </a:cubicBezTo>
                  <a:cubicBezTo>
                    <a:pt x="1654" y="5964"/>
                    <a:pt x="1549" y="6152"/>
                    <a:pt x="1444" y="6299"/>
                  </a:cubicBezTo>
                  <a:lnTo>
                    <a:pt x="1047" y="6843"/>
                  </a:lnTo>
                  <a:cubicBezTo>
                    <a:pt x="934" y="7039"/>
                    <a:pt x="815" y="7227"/>
                    <a:pt x="692" y="7412"/>
                  </a:cubicBezTo>
                  <a:lnTo>
                    <a:pt x="692" y="7412"/>
                  </a:lnTo>
                  <a:cubicBezTo>
                    <a:pt x="816" y="7232"/>
                    <a:pt x="941" y="7050"/>
                    <a:pt x="1068" y="6864"/>
                  </a:cubicBezTo>
                  <a:cubicBezTo>
                    <a:pt x="1319" y="6487"/>
                    <a:pt x="1570" y="6152"/>
                    <a:pt x="1800" y="5775"/>
                  </a:cubicBezTo>
                  <a:cubicBezTo>
                    <a:pt x="1967" y="5546"/>
                    <a:pt x="2114" y="5336"/>
                    <a:pt x="2281" y="5107"/>
                  </a:cubicBezTo>
                  <a:close/>
                  <a:moveTo>
                    <a:pt x="692" y="7412"/>
                  </a:moveTo>
                  <a:cubicBezTo>
                    <a:pt x="468" y="7736"/>
                    <a:pt x="243" y="8055"/>
                    <a:pt x="1" y="8391"/>
                  </a:cubicBezTo>
                  <a:cubicBezTo>
                    <a:pt x="241" y="8056"/>
                    <a:pt x="474" y="7739"/>
                    <a:pt x="692" y="74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3"/>
            <p:cNvSpPr/>
            <p:nvPr/>
          </p:nvSpPr>
          <p:spPr>
            <a:xfrm>
              <a:off x="3001025" y="3767400"/>
              <a:ext cx="135500" cy="179975"/>
            </a:xfrm>
            <a:custGeom>
              <a:avLst/>
              <a:gdLst/>
              <a:ahLst/>
              <a:cxnLst/>
              <a:rect l="l" t="t" r="r" b="b"/>
              <a:pathLst>
                <a:path w="5420" h="7199" extrusionOk="0">
                  <a:moveTo>
                    <a:pt x="5420" y="1"/>
                  </a:moveTo>
                  <a:lnTo>
                    <a:pt x="5420" y="1"/>
                  </a:lnTo>
                  <a:cubicBezTo>
                    <a:pt x="5323" y="124"/>
                    <a:pt x="5228" y="247"/>
                    <a:pt x="5133" y="369"/>
                  </a:cubicBezTo>
                  <a:lnTo>
                    <a:pt x="5133" y="369"/>
                  </a:lnTo>
                  <a:cubicBezTo>
                    <a:pt x="5166" y="330"/>
                    <a:pt x="5199" y="291"/>
                    <a:pt x="5232" y="252"/>
                  </a:cubicBezTo>
                  <a:cubicBezTo>
                    <a:pt x="5294" y="168"/>
                    <a:pt x="5378" y="84"/>
                    <a:pt x="5420" y="1"/>
                  </a:cubicBezTo>
                  <a:close/>
                  <a:moveTo>
                    <a:pt x="5133" y="369"/>
                  </a:moveTo>
                  <a:cubicBezTo>
                    <a:pt x="4852" y="707"/>
                    <a:pt x="4571" y="1046"/>
                    <a:pt x="4290" y="1403"/>
                  </a:cubicBezTo>
                  <a:cubicBezTo>
                    <a:pt x="3976" y="1758"/>
                    <a:pt x="3704" y="2135"/>
                    <a:pt x="3411" y="2491"/>
                  </a:cubicBezTo>
                  <a:cubicBezTo>
                    <a:pt x="3327" y="2574"/>
                    <a:pt x="3286" y="2679"/>
                    <a:pt x="3202" y="2763"/>
                  </a:cubicBezTo>
                  <a:lnTo>
                    <a:pt x="2972" y="3076"/>
                  </a:lnTo>
                  <a:cubicBezTo>
                    <a:pt x="2825" y="3244"/>
                    <a:pt x="2679" y="3453"/>
                    <a:pt x="2553" y="3641"/>
                  </a:cubicBezTo>
                  <a:cubicBezTo>
                    <a:pt x="2386" y="3830"/>
                    <a:pt x="2260" y="4039"/>
                    <a:pt x="2135" y="4227"/>
                  </a:cubicBezTo>
                  <a:cubicBezTo>
                    <a:pt x="1988" y="4395"/>
                    <a:pt x="1842" y="4604"/>
                    <a:pt x="1716" y="4792"/>
                  </a:cubicBezTo>
                  <a:cubicBezTo>
                    <a:pt x="1549" y="5001"/>
                    <a:pt x="1423" y="5211"/>
                    <a:pt x="1256" y="5399"/>
                  </a:cubicBezTo>
                  <a:cubicBezTo>
                    <a:pt x="1110" y="5587"/>
                    <a:pt x="942" y="5796"/>
                    <a:pt x="796" y="6006"/>
                  </a:cubicBezTo>
                  <a:cubicBezTo>
                    <a:pt x="628" y="6215"/>
                    <a:pt x="482" y="6445"/>
                    <a:pt x="314" y="6654"/>
                  </a:cubicBezTo>
                  <a:cubicBezTo>
                    <a:pt x="294" y="6675"/>
                    <a:pt x="273" y="6738"/>
                    <a:pt x="252" y="6759"/>
                  </a:cubicBezTo>
                  <a:cubicBezTo>
                    <a:pt x="210" y="6801"/>
                    <a:pt x="168" y="6864"/>
                    <a:pt x="147" y="6905"/>
                  </a:cubicBezTo>
                  <a:lnTo>
                    <a:pt x="63" y="7073"/>
                  </a:lnTo>
                  <a:cubicBezTo>
                    <a:pt x="63" y="7073"/>
                    <a:pt x="42" y="7094"/>
                    <a:pt x="42" y="7115"/>
                  </a:cubicBezTo>
                  <a:lnTo>
                    <a:pt x="1" y="7177"/>
                  </a:lnTo>
                  <a:lnTo>
                    <a:pt x="1" y="7198"/>
                  </a:lnTo>
                  <a:cubicBezTo>
                    <a:pt x="42" y="7177"/>
                    <a:pt x="42" y="7157"/>
                    <a:pt x="63" y="7157"/>
                  </a:cubicBezTo>
                  <a:cubicBezTo>
                    <a:pt x="84" y="7157"/>
                    <a:pt x="84" y="7115"/>
                    <a:pt x="84" y="7115"/>
                  </a:cubicBezTo>
                  <a:lnTo>
                    <a:pt x="105" y="7094"/>
                  </a:lnTo>
                  <a:cubicBezTo>
                    <a:pt x="147" y="7052"/>
                    <a:pt x="189" y="6989"/>
                    <a:pt x="210" y="6947"/>
                  </a:cubicBezTo>
                  <a:cubicBezTo>
                    <a:pt x="273" y="6885"/>
                    <a:pt x="294" y="6843"/>
                    <a:pt x="356" y="6780"/>
                  </a:cubicBezTo>
                  <a:cubicBezTo>
                    <a:pt x="419" y="6675"/>
                    <a:pt x="503" y="6592"/>
                    <a:pt x="586" y="6487"/>
                  </a:cubicBezTo>
                  <a:lnTo>
                    <a:pt x="1047" y="5943"/>
                  </a:lnTo>
                  <a:cubicBezTo>
                    <a:pt x="1361" y="5545"/>
                    <a:pt x="1654" y="5169"/>
                    <a:pt x="1947" y="4771"/>
                  </a:cubicBezTo>
                  <a:cubicBezTo>
                    <a:pt x="1988" y="4688"/>
                    <a:pt x="2072" y="4583"/>
                    <a:pt x="2135" y="4499"/>
                  </a:cubicBezTo>
                  <a:cubicBezTo>
                    <a:pt x="2198" y="4374"/>
                    <a:pt x="2302" y="4269"/>
                    <a:pt x="2386" y="4144"/>
                  </a:cubicBezTo>
                  <a:cubicBezTo>
                    <a:pt x="2511" y="3934"/>
                    <a:pt x="2679" y="3725"/>
                    <a:pt x="2804" y="3516"/>
                  </a:cubicBezTo>
                  <a:cubicBezTo>
                    <a:pt x="2930" y="3307"/>
                    <a:pt x="3097" y="3118"/>
                    <a:pt x="3223" y="2909"/>
                  </a:cubicBezTo>
                  <a:cubicBezTo>
                    <a:pt x="3348" y="2721"/>
                    <a:pt x="3516" y="2511"/>
                    <a:pt x="3641" y="2344"/>
                  </a:cubicBezTo>
                  <a:cubicBezTo>
                    <a:pt x="3767" y="2156"/>
                    <a:pt x="3913" y="1967"/>
                    <a:pt x="4039" y="1821"/>
                  </a:cubicBezTo>
                  <a:lnTo>
                    <a:pt x="4499" y="1193"/>
                  </a:lnTo>
                  <a:cubicBezTo>
                    <a:pt x="4716" y="919"/>
                    <a:pt x="4923" y="644"/>
                    <a:pt x="5133" y="3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3"/>
            <p:cNvSpPr/>
            <p:nvPr/>
          </p:nvSpPr>
          <p:spPr>
            <a:xfrm>
              <a:off x="3023525" y="3711950"/>
              <a:ext cx="153800" cy="198275"/>
            </a:xfrm>
            <a:custGeom>
              <a:avLst/>
              <a:gdLst/>
              <a:ahLst/>
              <a:cxnLst/>
              <a:rect l="l" t="t" r="r" b="b"/>
              <a:pathLst>
                <a:path w="6152" h="7931" extrusionOk="0">
                  <a:moveTo>
                    <a:pt x="855" y="7077"/>
                  </a:moveTo>
                  <a:lnTo>
                    <a:pt x="855" y="7077"/>
                  </a:lnTo>
                  <a:cubicBezTo>
                    <a:pt x="709" y="7222"/>
                    <a:pt x="564" y="7367"/>
                    <a:pt x="419" y="7491"/>
                  </a:cubicBezTo>
                  <a:cubicBezTo>
                    <a:pt x="405" y="7510"/>
                    <a:pt x="390" y="7527"/>
                    <a:pt x="376" y="7543"/>
                  </a:cubicBezTo>
                  <a:lnTo>
                    <a:pt x="376" y="7543"/>
                  </a:lnTo>
                  <a:cubicBezTo>
                    <a:pt x="397" y="7525"/>
                    <a:pt x="418" y="7508"/>
                    <a:pt x="440" y="7491"/>
                  </a:cubicBezTo>
                  <a:lnTo>
                    <a:pt x="855" y="7077"/>
                  </a:lnTo>
                  <a:close/>
                  <a:moveTo>
                    <a:pt x="376" y="7543"/>
                  </a:moveTo>
                  <a:cubicBezTo>
                    <a:pt x="340" y="7574"/>
                    <a:pt x="306" y="7606"/>
                    <a:pt x="272" y="7640"/>
                  </a:cubicBezTo>
                  <a:lnTo>
                    <a:pt x="272" y="7640"/>
                  </a:lnTo>
                  <a:cubicBezTo>
                    <a:pt x="307" y="7609"/>
                    <a:pt x="341" y="7580"/>
                    <a:pt x="376" y="7543"/>
                  </a:cubicBezTo>
                  <a:close/>
                  <a:moveTo>
                    <a:pt x="6152" y="1"/>
                  </a:moveTo>
                  <a:cubicBezTo>
                    <a:pt x="5964" y="231"/>
                    <a:pt x="5754" y="503"/>
                    <a:pt x="5566" y="733"/>
                  </a:cubicBezTo>
                  <a:lnTo>
                    <a:pt x="3767" y="3014"/>
                  </a:lnTo>
                  <a:cubicBezTo>
                    <a:pt x="3432" y="3432"/>
                    <a:pt x="3118" y="3851"/>
                    <a:pt x="2762" y="4269"/>
                  </a:cubicBezTo>
                  <a:cubicBezTo>
                    <a:pt x="2448" y="4667"/>
                    <a:pt x="2135" y="5085"/>
                    <a:pt x="1821" y="5462"/>
                  </a:cubicBezTo>
                  <a:cubicBezTo>
                    <a:pt x="1695" y="5692"/>
                    <a:pt x="1549" y="5859"/>
                    <a:pt x="1402" y="6048"/>
                  </a:cubicBezTo>
                  <a:cubicBezTo>
                    <a:pt x="1277" y="6236"/>
                    <a:pt x="1151" y="6382"/>
                    <a:pt x="1026" y="6571"/>
                  </a:cubicBezTo>
                  <a:cubicBezTo>
                    <a:pt x="921" y="6696"/>
                    <a:pt x="816" y="6801"/>
                    <a:pt x="733" y="6926"/>
                  </a:cubicBezTo>
                  <a:cubicBezTo>
                    <a:pt x="670" y="7010"/>
                    <a:pt x="607" y="7094"/>
                    <a:pt x="544" y="7178"/>
                  </a:cubicBezTo>
                  <a:cubicBezTo>
                    <a:pt x="503" y="7240"/>
                    <a:pt x="419" y="7366"/>
                    <a:pt x="335" y="7429"/>
                  </a:cubicBezTo>
                  <a:cubicBezTo>
                    <a:pt x="251" y="7533"/>
                    <a:pt x="147" y="7638"/>
                    <a:pt x="84" y="7742"/>
                  </a:cubicBezTo>
                  <a:cubicBezTo>
                    <a:pt x="42" y="7784"/>
                    <a:pt x="21" y="7805"/>
                    <a:pt x="0" y="7847"/>
                  </a:cubicBezTo>
                  <a:lnTo>
                    <a:pt x="0" y="7910"/>
                  </a:lnTo>
                  <a:cubicBezTo>
                    <a:pt x="5" y="7914"/>
                    <a:pt x="8" y="7918"/>
                    <a:pt x="11" y="7920"/>
                  </a:cubicBezTo>
                  <a:lnTo>
                    <a:pt x="11" y="7920"/>
                  </a:lnTo>
                  <a:cubicBezTo>
                    <a:pt x="100" y="7829"/>
                    <a:pt x="183" y="7731"/>
                    <a:pt x="272" y="7640"/>
                  </a:cubicBezTo>
                  <a:lnTo>
                    <a:pt x="272" y="7640"/>
                  </a:lnTo>
                  <a:cubicBezTo>
                    <a:pt x="258" y="7653"/>
                    <a:pt x="244" y="7666"/>
                    <a:pt x="231" y="7680"/>
                  </a:cubicBezTo>
                  <a:cubicBezTo>
                    <a:pt x="251" y="7617"/>
                    <a:pt x="293" y="7596"/>
                    <a:pt x="314" y="7575"/>
                  </a:cubicBezTo>
                  <a:cubicBezTo>
                    <a:pt x="356" y="7512"/>
                    <a:pt x="398" y="7470"/>
                    <a:pt x="440" y="7408"/>
                  </a:cubicBezTo>
                  <a:cubicBezTo>
                    <a:pt x="544" y="7282"/>
                    <a:pt x="649" y="7178"/>
                    <a:pt x="754" y="7052"/>
                  </a:cubicBezTo>
                  <a:cubicBezTo>
                    <a:pt x="816" y="6989"/>
                    <a:pt x="858" y="6906"/>
                    <a:pt x="921" y="6864"/>
                  </a:cubicBezTo>
                  <a:cubicBezTo>
                    <a:pt x="1067" y="6675"/>
                    <a:pt x="1193" y="6487"/>
                    <a:pt x="1360" y="6320"/>
                  </a:cubicBezTo>
                  <a:cubicBezTo>
                    <a:pt x="1695" y="5880"/>
                    <a:pt x="2009" y="5441"/>
                    <a:pt x="2344" y="5022"/>
                  </a:cubicBezTo>
                  <a:cubicBezTo>
                    <a:pt x="2658" y="4667"/>
                    <a:pt x="2951" y="4269"/>
                    <a:pt x="3264" y="3872"/>
                  </a:cubicBezTo>
                  <a:cubicBezTo>
                    <a:pt x="3536" y="3516"/>
                    <a:pt x="3808" y="3181"/>
                    <a:pt x="4080" y="2804"/>
                  </a:cubicBezTo>
                  <a:cubicBezTo>
                    <a:pt x="4750" y="1863"/>
                    <a:pt x="5461" y="942"/>
                    <a:pt x="6152" y="1"/>
                  </a:cubicBezTo>
                  <a:close/>
                  <a:moveTo>
                    <a:pt x="11" y="7920"/>
                  </a:moveTo>
                  <a:cubicBezTo>
                    <a:pt x="7" y="7924"/>
                    <a:pt x="4" y="7927"/>
                    <a:pt x="0" y="7931"/>
                  </a:cubicBezTo>
                  <a:cubicBezTo>
                    <a:pt x="17" y="7931"/>
                    <a:pt x="20" y="7931"/>
                    <a:pt x="11" y="79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3"/>
            <p:cNvSpPr/>
            <p:nvPr/>
          </p:nvSpPr>
          <p:spPr>
            <a:xfrm>
              <a:off x="3008350" y="3954150"/>
              <a:ext cx="132900" cy="4725"/>
            </a:xfrm>
            <a:custGeom>
              <a:avLst/>
              <a:gdLst/>
              <a:ahLst/>
              <a:cxnLst/>
              <a:rect l="l" t="t" r="r" b="b"/>
              <a:pathLst>
                <a:path w="5316" h="189" extrusionOk="0">
                  <a:moveTo>
                    <a:pt x="1" y="21"/>
                  </a:moveTo>
                  <a:lnTo>
                    <a:pt x="1" y="42"/>
                  </a:lnTo>
                  <a:lnTo>
                    <a:pt x="168" y="42"/>
                  </a:lnTo>
                  <a:cubicBezTo>
                    <a:pt x="105" y="42"/>
                    <a:pt x="63" y="42"/>
                    <a:pt x="1" y="21"/>
                  </a:cubicBezTo>
                  <a:close/>
                  <a:moveTo>
                    <a:pt x="5315" y="0"/>
                  </a:moveTo>
                  <a:lnTo>
                    <a:pt x="5315" y="0"/>
                  </a:lnTo>
                  <a:cubicBezTo>
                    <a:pt x="4855" y="21"/>
                    <a:pt x="4395" y="42"/>
                    <a:pt x="3955" y="42"/>
                  </a:cubicBezTo>
                  <a:cubicBezTo>
                    <a:pt x="3767" y="63"/>
                    <a:pt x="3620" y="63"/>
                    <a:pt x="3453" y="63"/>
                  </a:cubicBezTo>
                  <a:lnTo>
                    <a:pt x="2218" y="63"/>
                  </a:lnTo>
                  <a:cubicBezTo>
                    <a:pt x="1967" y="63"/>
                    <a:pt x="1695" y="42"/>
                    <a:pt x="1444" y="42"/>
                  </a:cubicBezTo>
                  <a:lnTo>
                    <a:pt x="273" y="42"/>
                  </a:lnTo>
                  <a:cubicBezTo>
                    <a:pt x="335" y="63"/>
                    <a:pt x="440" y="63"/>
                    <a:pt x="524" y="63"/>
                  </a:cubicBezTo>
                  <a:cubicBezTo>
                    <a:pt x="712" y="105"/>
                    <a:pt x="858" y="105"/>
                    <a:pt x="1047" y="126"/>
                  </a:cubicBezTo>
                  <a:cubicBezTo>
                    <a:pt x="1382" y="147"/>
                    <a:pt x="1758" y="189"/>
                    <a:pt x="2114" y="189"/>
                  </a:cubicBezTo>
                  <a:lnTo>
                    <a:pt x="2386" y="189"/>
                  </a:lnTo>
                  <a:lnTo>
                    <a:pt x="2449" y="168"/>
                  </a:lnTo>
                  <a:lnTo>
                    <a:pt x="2490" y="168"/>
                  </a:lnTo>
                  <a:cubicBezTo>
                    <a:pt x="2616" y="147"/>
                    <a:pt x="2762" y="147"/>
                    <a:pt x="2909" y="147"/>
                  </a:cubicBezTo>
                  <a:lnTo>
                    <a:pt x="3160" y="147"/>
                  </a:lnTo>
                  <a:cubicBezTo>
                    <a:pt x="3327" y="147"/>
                    <a:pt x="3474" y="126"/>
                    <a:pt x="3641" y="126"/>
                  </a:cubicBezTo>
                  <a:cubicBezTo>
                    <a:pt x="4206" y="105"/>
                    <a:pt x="4750" y="42"/>
                    <a:pt x="5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3"/>
            <p:cNvSpPr/>
            <p:nvPr/>
          </p:nvSpPr>
          <p:spPr>
            <a:xfrm>
              <a:off x="3008350" y="3951525"/>
              <a:ext cx="179450" cy="6300"/>
            </a:xfrm>
            <a:custGeom>
              <a:avLst/>
              <a:gdLst/>
              <a:ahLst/>
              <a:cxnLst/>
              <a:rect l="l" t="t" r="r" b="b"/>
              <a:pathLst>
                <a:path w="7178" h="252" extrusionOk="0">
                  <a:moveTo>
                    <a:pt x="4562" y="1"/>
                  </a:moveTo>
                  <a:cubicBezTo>
                    <a:pt x="4081" y="1"/>
                    <a:pt x="3579" y="22"/>
                    <a:pt x="3097" y="43"/>
                  </a:cubicBezTo>
                  <a:cubicBezTo>
                    <a:pt x="2846" y="64"/>
                    <a:pt x="2595" y="64"/>
                    <a:pt x="2365" y="105"/>
                  </a:cubicBezTo>
                  <a:cubicBezTo>
                    <a:pt x="2114" y="105"/>
                    <a:pt x="1884" y="126"/>
                    <a:pt x="1654" y="126"/>
                  </a:cubicBezTo>
                  <a:cubicBezTo>
                    <a:pt x="1444" y="126"/>
                    <a:pt x="1214" y="147"/>
                    <a:pt x="1005" y="147"/>
                  </a:cubicBezTo>
                  <a:cubicBezTo>
                    <a:pt x="858" y="168"/>
                    <a:pt x="733" y="168"/>
                    <a:pt x="607" y="168"/>
                  </a:cubicBezTo>
                  <a:cubicBezTo>
                    <a:pt x="419" y="210"/>
                    <a:pt x="273" y="210"/>
                    <a:pt x="84" y="210"/>
                  </a:cubicBezTo>
                  <a:lnTo>
                    <a:pt x="21" y="210"/>
                  </a:lnTo>
                  <a:lnTo>
                    <a:pt x="1" y="231"/>
                  </a:lnTo>
                  <a:cubicBezTo>
                    <a:pt x="1" y="252"/>
                    <a:pt x="21" y="252"/>
                    <a:pt x="21" y="252"/>
                  </a:cubicBezTo>
                  <a:lnTo>
                    <a:pt x="1068" y="252"/>
                  </a:lnTo>
                  <a:cubicBezTo>
                    <a:pt x="1277" y="252"/>
                    <a:pt x="1465" y="252"/>
                    <a:pt x="1737" y="210"/>
                  </a:cubicBezTo>
                  <a:lnTo>
                    <a:pt x="2574" y="210"/>
                  </a:lnTo>
                  <a:cubicBezTo>
                    <a:pt x="2804" y="210"/>
                    <a:pt x="3055" y="210"/>
                    <a:pt x="3306" y="168"/>
                  </a:cubicBezTo>
                  <a:cubicBezTo>
                    <a:pt x="3558" y="147"/>
                    <a:pt x="3788" y="147"/>
                    <a:pt x="4060" y="126"/>
                  </a:cubicBezTo>
                  <a:cubicBezTo>
                    <a:pt x="4185" y="126"/>
                    <a:pt x="4290" y="105"/>
                    <a:pt x="4415" y="105"/>
                  </a:cubicBezTo>
                  <a:cubicBezTo>
                    <a:pt x="4562" y="105"/>
                    <a:pt x="4708" y="64"/>
                    <a:pt x="4834" y="64"/>
                  </a:cubicBezTo>
                  <a:cubicBezTo>
                    <a:pt x="5106" y="64"/>
                    <a:pt x="5336" y="43"/>
                    <a:pt x="5608" y="43"/>
                  </a:cubicBezTo>
                  <a:cubicBezTo>
                    <a:pt x="6131" y="22"/>
                    <a:pt x="6654" y="22"/>
                    <a:pt x="71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3"/>
            <p:cNvSpPr/>
            <p:nvPr/>
          </p:nvSpPr>
          <p:spPr>
            <a:xfrm>
              <a:off x="3050200" y="3951525"/>
              <a:ext cx="209775" cy="7875"/>
            </a:xfrm>
            <a:custGeom>
              <a:avLst/>
              <a:gdLst/>
              <a:ahLst/>
              <a:cxnLst/>
              <a:rect l="l" t="t" r="r" b="b"/>
              <a:pathLst>
                <a:path w="8391" h="315" extrusionOk="0">
                  <a:moveTo>
                    <a:pt x="8391" y="1"/>
                  </a:moveTo>
                  <a:cubicBezTo>
                    <a:pt x="7658" y="22"/>
                    <a:pt x="6926" y="22"/>
                    <a:pt x="6194" y="43"/>
                  </a:cubicBezTo>
                  <a:lnTo>
                    <a:pt x="3139" y="126"/>
                  </a:lnTo>
                  <a:cubicBezTo>
                    <a:pt x="2888" y="126"/>
                    <a:pt x="2616" y="147"/>
                    <a:pt x="2365" y="147"/>
                  </a:cubicBezTo>
                  <a:lnTo>
                    <a:pt x="2093" y="147"/>
                  </a:lnTo>
                  <a:cubicBezTo>
                    <a:pt x="1967" y="147"/>
                    <a:pt x="1842" y="168"/>
                    <a:pt x="1695" y="168"/>
                  </a:cubicBezTo>
                  <a:cubicBezTo>
                    <a:pt x="1465" y="210"/>
                    <a:pt x="1214" y="231"/>
                    <a:pt x="963" y="231"/>
                  </a:cubicBezTo>
                  <a:cubicBezTo>
                    <a:pt x="837" y="252"/>
                    <a:pt x="733" y="252"/>
                    <a:pt x="628" y="252"/>
                  </a:cubicBezTo>
                  <a:lnTo>
                    <a:pt x="0" y="252"/>
                  </a:lnTo>
                  <a:cubicBezTo>
                    <a:pt x="0" y="294"/>
                    <a:pt x="105" y="294"/>
                    <a:pt x="105" y="294"/>
                  </a:cubicBezTo>
                  <a:cubicBezTo>
                    <a:pt x="147" y="315"/>
                    <a:pt x="231" y="315"/>
                    <a:pt x="314" y="315"/>
                  </a:cubicBezTo>
                  <a:lnTo>
                    <a:pt x="482" y="315"/>
                  </a:lnTo>
                  <a:cubicBezTo>
                    <a:pt x="524" y="315"/>
                    <a:pt x="586" y="315"/>
                    <a:pt x="607" y="294"/>
                  </a:cubicBezTo>
                  <a:lnTo>
                    <a:pt x="1047" y="294"/>
                  </a:lnTo>
                  <a:cubicBezTo>
                    <a:pt x="1214" y="294"/>
                    <a:pt x="1360" y="252"/>
                    <a:pt x="1528" y="252"/>
                  </a:cubicBezTo>
                  <a:cubicBezTo>
                    <a:pt x="1653" y="231"/>
                    <a:pt x="1779" y="231"/>
                    <a:pt x="1905" y="231"/>
                  </a:cubicBezTo>
                  <a:lnTo>
                    <a:pt x="2093" y="231"/>
                  </a:lnTo>
                  <a:cubicBezTo>
                    <a:pt x="2595" y="210"/>
                    <a:pt x="3118" y="168"/>
                    <a:pt x="3620" y="168"/>
                  </a:cubicBezTo>
                  <a:cubicBezTo>
                    <a:pt x="4101" y="147"/>
                    <a:pt x="4604" y="147"/>
                    <a:pt x="5106" y="126"/>
                  </a:cubicBezTo>
                  <a:cubicBezTo>
                    <a:pt x="6194" y="64"/>
                    <a:pt x="7303" y="43"/>
                    <a:pt x="8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3"/>
            <p:cNvSpPr/>
            <p:nvPr/>
          </p:nvSpPr>
          <p:spPr>
            <a:xfrm>
              <a:off x="3045500" y="3947350"/>
              <a:ext cx="291900" cy="8925"/>
            </a:xfrm>
            <a:custGeom>
              <a:avLst/>
              <a:gdLst/>
              <a:ahLst/>
              <a:cxnLst/>
              <a:rect l="l" t="t" r="r" b="b"/>
              <a:pathLst>
                <a:path w="11676" h="357" extrusionOk="0">
                  <a:moveTo>
                    <a:pt x="4813" y="0"/>
                  </a:moveTo>
                  <a:cubicBezTo>
                    <a:pt x="4541" y="0"/>
                    <a:pt x="4248" y="21"/>
                    <a:pt x="3955" y="21"/>
                  </a:cubicBezTo>
                  <a:lnTo>
                    <a:pt x="3704" y="21"/>
                  </a:lnTo>
                  <a:cubicBezTo>
                    <a:pt x="3536" y="21"/>
                    <a:pt x="3348" y="63"/>
                    <a:pt x="3181" y="63"/>
                  </a:cubicBezTo>
                  <a:lnTo>
                    <a:pt x="2929" y="63"/>
                  </a:lnTo>
                  <a:cubicBezTo>
                    <a:pt x="2804" y="63"/>
                    <a:pt x="2678" y="84"/>
                    <a:pt x="2553" y="84"/>
                  </a:cubicBezTo>
                  <a:cubicBezTo>
                    <a:pt x="2385" y="84"/>
                    <a:pt x="2239" y="105"/>
                    <a:pt x="2072" y="105"/>
                  </a:cubicBezTo>
                  <a:cubicBezTo>
                    <a:pt x="1988" y="105"/>
                    <a:pt x="1925" y="126"/>
                    <a:pt x="1841" y="126"/>
                  </a:cubicBezTo>
                  <a:cubicBezTo>
                    <a:pt x="1569" y="189"/>
                    <a:pt x="1318" y="210"/>
                    <a:pt x="1046" y="231"/>
                  </a:cubicBezTo>
                  <a:cubicBezTo>
                    <a:pt x="942" y="231"/>
                    <a:pt x="837" y="272"/>
                    <a:pt x="732" y="272"/>
                  </a:cubicBezTo>
                  <a:cubicBezTo>
                    <a:pt x="586" y="293"/>
                    <a:pt x="460" y="314"/>
                    <a:pt x="314" y="314"/>
                  </a:cubicBezTo>
                  <a:cubicBezTo>
                    <a:pt x="460" y="314"/>
                    <a:pt x="586" y="293"/>
                    <a:pt x="712" y="293"/>
                  </a:cubicBezTo>
                  <a:cubicBezTo>
                    <a:pt x="816" y="293"/>
                    <a:pt x="921" y="272"/>
                    <a:pt x="1025" y="272"/>
                  </a:cubicBezTo>
                  <a:cubicBezTo>
                    <a:pt x="1130" y="272"/>
                    <a:pt x="1214" y="231"/>
                    <a:pt x="1318" y="231"/>
                  </a:cubicBezTo>
                  <a:lnTo>
                    <a:pt x="2030" y="168"/>
                  </a:lnTo>
                  <a:cubicBezTo>
                    <a:pt x="2302" y="126"/>
                    <a:pt x="2574" y="126"/>
                    <a:pt x="2867" y="105"/>
                  </a:cubicBezTo>
                  <a:lnTo>
                    <a:pt x="3536" y="105"/>
                  </a:lnTo>
                  <a:cubicBezTo>
                    <a:pt x="3725" y="84"/>
                    <a:pt x="3934" y="84"/>
                    <a:pt x="4143" y="84"/>
                  </a:cubicBezTo>
                  <a:lnTo>
                    <a:pt x="7093" y="84"/>
                  </a:lnTo>
                  <a:cubicBezTo>
                    <a:pt x="7323" y="105"/>
                    <a:pt x="7574" y="105"/>
                    <a:pt x="7805" y="105"/>
                  </a:cubicBezTo>
                  <a:lnTo>
                    <a:pt x="9374" y="105"/>
                  </a:lnTo>
                  <a:cubicBezTo>
                    <a:pt x="9625" y="105"/>
                    <a:pt x="9897" y="84"/>
                    <a:pt x="10148" y="84"/>
                  </a:cubicBezTo>
                  <a:cubicBezTo>
                    <a:pt x="10671" y="63"/>
                    <a:pt x="11173" y="63"/>
                    <a:pt x="11676" y="21"/>
                  </a:cubicBezTo>
                  <a:cubicBezTo>
                    <a:pt x="11236" y="21"/>
                    <a:pt x="10755" y="63"/>
                    <a:pt x="10315" y="63"/>
                  </a:cubicBezTo>
                  <a:lnTo>
                    <a:pt x="8432" y="63"/>
                  </a:lnTo>
                  <a:cubicBezTo>
                    <a:pt x="8202" y="63"/>
                    <a:pt x="7930" y="21"/>
                    <a:pt x="7700" y="21"/>
                  </a:cubicBezTo>
                  <a:cubicBezTo>
                    <a:pt x="7428" y="21"/>
                    <a:pt x="7156" y="0"/>
                    <a:pt x="6884" y="0"/>
                  </a:cubicBezTo>
                  <a:close/>
                  <a:moveTo>
                    <a:pt x="314" y="314"/>
                  </a:moveTo>
                  <a:cubicBezTo>
                    <a:pt x="209" y="314"/>
                    <a:pt x="105" y="314"/>
                    <a:pt x="0" y="356"/>
                  </a:cubicBezTo>
                  <a:lnTo>
                    <a:pt x="84" y="356"/>
                  </a:lnTo>
                  <a:cubicBezTo>
                    <a:pt x="168" y="356"/>
                    <a:pt x="251" y="356"/>
                    <a:pt x="314" y="3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3"/>
            <p:cNvSpPr/>
            <p:nvPr/>
          </p:nvSpPr>
          <p:spPr>
            <a:xfrm>
              <a:off x="3026125" y="3944200"/>
              <a:ext cx="296625" cy="6300"/>
            </a:xfrm>
            <a:custGeom>
              <a:avLst/>
              <a:gdLst/>
              <a:ahLst/>
              <a:cxnLst/>
              <a:rect l="l" t="t" r="r" b="b"/>
              <a:pathLst>
                <a:path w="11865" h="252" extrusionOk="0">
                  <a:moveTo>
                    <a:pt x="3432" y="1"/>
                  </a:moveTo>
                  <a:cubicBezTo>
                    <a:pt x="3265" y="22"/>
                    <a:pt x="3140" y="22"/>
                    <a:pt x="3014" y="22"/>
                  </a:cubicBezTo>
                  <a:cubicBezTo>
                    <a:pt x="2847" y="43"/>
                    <a:pt x="2700" y="43"/>
                    <a:pt x="2533" y="43"/>
                  </a:cubicBezTo>
                  <a:lnTo>
                    <a:pt x="2323" y="43"/>
                  </a:lnTo>
                  <a:cubicBezTo>
                    <a:pt x="2051" y="85"/>
                    <a:pt x="1821" y="85"/>
                    <a:pt x="1591" y="105"/>
                  </a:cubicBezTo>
                  <a:lnTo>
                    <a:pt x="796" y="189"/>
                  </a:lnTo>
                  <a:cubicBezTo>
                    <a:pt x="671" y="189"/>
                    <a:pt x="566" y="210"/>
                    <a:pt x="440" y="210"/>
                  </a:cubicBezTo>
                  <a:cubicBezTo>
                    <a:pt x="422" y="210"/>
                    <a:pt x="397" y="214"/>
                    <a:pt x="368" y="218"/>
                  </a:cubicBezTo>
                  <a:lnTo>
                    <a:pt x="368" y="218"/>
                  </a:lnTo>
                  <a:cubicBezTo>
                    <a:pt x="413" y="214"/>
                    <a:pt x="458" y="210"/>
                    <a:pt x="503" y="210"/>
                  </a:cubicBezTo>
                  <a:cubicBezTo>
                    <a:pt x="712" y="189"/>
                    <a:pt x="922" y="189"/>
                    <a:pt x="1131" y="168"/>
                  </a:cubicBezTo>
                  <a:cubicBezTo>
                    <a:pt x="1382" y="126"/>
                    <a:pt x="1675" y="105"/>
                    <a:pt x="1968" y="105"/>
                  </a:cubicBezTo>
                  <a:cubicBezTo>
                    <a:pt x="2135" y="105"/>
                    <a:pt x="2344" y="85"/>
                    <a:pt x="2533" y="85"/>
                  </a:cubicBezTo>
                  <a:lnTo>
                    <a:pt x="6529" y="85"/>
                  </a:lnTo>
                  <a:cubicBezTo>
                    <a:pt x="6822" y="105"/>
                    <a:pt x="7115" y="105"/>
                    <a:pt x="7408" y="105"/>
                  </a:cubicBezTo>
                  <a:cubicBezTo>
                    <a:pt x="7638" y="105"/>
                    <a:pt x="7889" y="126"/>
                    <a:pt x="8140" y="126"/>
                  </a:cubicBezTo>
                  <a:lnTo>
                    <a:pt x="9605" y="126"/>
                  </a:lnTo>
                  <a:cubicBezTo>
                    <a:pt x="9835" y="126"/>
                    <a:pt x="10065" y="105"/>
                    <a:pt x="10295" y="105"/>
                  </a:cubicBezTo>
                  <a:cubicBezTo>
                    <a:pt x="10818" y="105"/>
                    <a:pt x="11342" y="85"/>
                    <a:pt x="11865" y="43"/>
                  </a:cubicBezTo>
                  <a:cubicBezTo>
                    <a:pt x="11383" y="43"/>
                    <a:pt x="10860" y="85"/>
                    <a:pt x="10337" y="85"/>
                  </a:cubicBezTo>
                  <a:lnTo>
                    <a:pt x="8935" y="85"/>
                  </a:lnTo>
                  <a:cubicBezTo>
                    <a:pt x="8412" y="43"/>
                    <a:pt x="7931" y="43"/>
                    <a:pt x="7408" y="22"/>
                  </a:cubicBezTo>
                  <a:cubicBezTo>
                    <a:pt x="7136" y="1"/>
                    <a:pt x="6885" y="1"/>
                    <a:pt x="6613" y="1"/>
                  </a:cubicBezTo>
                  <a:close/>
                  <a:moveTo>
                    <a:pt x="368" y="218"/>
                  </a:moveTo>
                  <a:lnTo>
                    <a:pt x="368" y="218"/>
                  </a:lnTo>
                  <a:cubicBezTo>
                    <a:pt x="309" y="224"/>
                    <a:pt x="249" y="231"/>
                    <a:pt x="189" y="231"/>
                  </a:cubicBezTo>
                  <a:lnTo>
                    <a:pt x="147" y="231"/>
                  </a:lnTo>
                  <a:cubicBezTo>
                    <a:pt x="43" y="252"/>
                    <a:pt x="22" y="252"/>
                    <a:pt x="1" y="252"/>
                  </a:cubicBezTo>
                  <a:lnTo>
                    <a:pt x="22" y="252"/>
                  </a:lnTo>
                  <a:cubicBezTo>
                    <a:pt x="106" y="252"/>
                    <a:pt x="189" y="231"/>
                    <a:pt x="252" y="231"/>
                  </a:cubicBezTo>
                  <a:cubicBezTo>
                    <a:pt x="288" y="231"/>
                    <a:pt x="330" y="224"/>
                    <a:pt x="368" y="2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3"/>
            <p:cNvSpPr/>
            <p:nvPr/>
          </p:nvSpPr>
          <p:spPr>
            <a:xfrm>
              <a:off x="3018825" y="3938975"/>
              <a:ext cx="201925" cy="7875"/>
            </a:xfrm>
            <a:custGeom>
              <a:avLst/>
              <a:gdLst/>
              <a:ahLst/>
              <a:cxnLst/>
              <a:rect l="l" t="t" r="r" b="b"/>
              <a:pathLst>
                <a:path w="8077" h="315" extrusionOk="0">
                  <a:moveTo>
                    <a:pt x="2511" y="1"/>
                  </a:moveTo>
                  <a:cubicBezTo>
                    <a:pt x="2364" y="1"/>
                    <a:pt x="2218" y="22"/>
                    <a:pt x="2071" y="22"/>
                  </a:cubicBezTo>
                  <a:cubicBezTo>
                    <a:pt x="1988" y="22"/>
                    <a:pt x="1883" y="42"/>
                    <a:pt x="1799" y="42"/>
                  </a:cubicBezTo>
                  <a:cubicBezTo>
                    <a:pt x="1674" y="42"/>
                    <a:pt x="1527" y="84"/>
                    <a:pt x="1381" y="84"/>
                  </a:cubicBezTo>
                  <a:cubicBezTo>
                    <a:pt x="1276" y="105"/>
                    <a:pt x="1151" y="105"/>
                    <a:pt x="1046" y="126"/>
                  </a:cubicBezTo>
                  <a:cubicBezTo>
                    <a:pt x="942" y="168"/>
                    <a:pt x="837" y="168"/>
                    <a:pt x="732" y="189"/>
                  </a:cubicBezTo>
                  <a:cubicBezTo>
                    <a:pt x="502" y="210"/>
                    <a:pt x="230" y="273"/>
                    <a:pt x="0" y="314"/>
                  </a:cubicBezTo>
                  <a:cubicBezTo>
                    <a:pt x="272" y="273"/>
                    <a:pt x="502" y="231"/>
                    <a:pt x="753" y="231"/>
                  </a:cubicBezTo>
                  <a:cubicBezTo>
                    <a:pt x="963" y="210"/>
                    <a:pt x="1214" y="210"/>
                    <a:pt x="1423" y="189"/>
                  </a:cubicBezTo>
                  <a:cubicBezTo>
                    <a:pt x="1632" y="189"/>
                    <a:pt x="1862" y="168"/>
                    <a:pt x="2071" y="168"/>
                  </a:cubicBezTo>
                  <a:lnTo>
                    <a:pt x="3557" y="168"/>
                  </a:lnTo>
                  <a:cubicBezTo>
                    <a:pt x="3787" y="168"/>
                    <a:pt x="4038" y="189"/>
                    <a:pt x="4268" y="189"/>
                  </a:cubicBezTo>
                  <a:cubicBezTo>
                    <a:pt x="4499" y="189"/>
                    <a:pt x="4729" y="210"/>
                    <a:pt x="4980" y="210"/>
                  </a:cubicBezTo>
                  <a:cubicBezTo>
                    <a:pt x="6026" y="273"/>
                    <a:pt x="7030" y="294"/>
                    <a:pt x="8077" y="314"/>
                  </a:cubicBezTo>
                  <a:cubicBezTo>
                    <a:pt x="7805" y="294"/>
                    <a:pt x="7512" y="294"/>
                    <a:pt x="7219" y="273"/>
                  </a:cubicBezTo>
                  <a:cubicBezTo>
                    <a:pt x="7009" y="231"/>
                    <a:pt x="6821" y="210"/>
                    <a:pt x="6612" y="210"/>
                  </a:cubicBezTo>
                  <a:cubicBezTo>
                    <a:pt x="6361" y="189"/>
                    <a:pt x="6131" y="189"/>
                    <a:pt x="5859" y="168"/>
                  </a:cubicBezTo>
                  <a:lnTo>
                    <a:pt x="5838" y="168"/>
                  </a:lnTo>
                  <a:cubicBezTo>
                    <a:pt x="5608" y="126"/>
                    <a:pt x="5336" y="126"/>
                    <a:pt x="5105" y="105"/>
                  </a:cubicBezTo>
                  <a:cubicBezTo>
                    <a:pt x="4875" y="84"/>
                    <a:pt x="4624" y="84"/>
                    <a:pt x="4394" y="42"/>
                  </a:cubicBezTo>
                  <a:cubicBezTo>
                    <a:pt x="4248" y="42"/>
                    <a:pt x="4080" y="22"/>
                    <a:pt x="3934" y="22"/>
                  </a:cubicBezTo>
                  <a:cubicBezTo>
                    <a:pt x="3829" y="1"/>
                    <a:pt x="3724" y="1"/>
                    <a:pt x="3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3"/>
            <p:cNvSpPr/>
            <p:nvPr/>
          </p:nvSpPr>
          <p:spPr>
            <a:xfrm>
              <a:off x="3023525" y="3935850"/>
              <a:ext cx="249525" cy="5775"/>
            </a:xfrm>
            <a:custGeom>
              <a:avLst/>
              <a:gdLst/>
              <a:ahLst/>
              <a:cxnLst/>
              <a:rect l="l" t="t" r="r" b="b"/>
              <a:pathLst>
                <a:path w="9981" h="231" extrusionOk="0">
                  <a:moveTo>
                    <a:pt x="3976" y="0"/>
                  </a:moveTo>
                  <a:cubicBezTo>
                    <a:pt x="3704" y="0"/>
                    <a:pt x="3474" y="21"/>
                    <a:pt x="3223" y="21"/>
                  </a:cubicBezTo>
                  <a:cubicBezTo>
                    <a:pt x="2972" y="21"/>
                    <a:pt x="2762" y="42"/>
                    <a:pt x="2532" y="42"/>
                  </a:cubicBezTo>
                  <a:cubicBezTo>
                    <a:pt x="2407" y="63"/>
                    <a:pt x="2302" y="63"/>
                    <a:pt x="2176" y="63"/>
                  </a:cubicBezTo>
                  <a:cubicBezTo>
                    <a:pt x="2072" y="63"/>
                    <a:pt x="1967" y="105"/>
                    <a:pt x="1863" y="105"/>
                  </a:cubicBezTo>
                  <a:cubicBezTo>
                    <a:pt x="1591" y="105"/>
                    <a:pt x="1360" y="126"/>
                    <a:pt x="1088" y="147"/>
                  </a:cubicBezTo>
                  <a:cubicBezTo>
                    <a:pt x="837" y="188"/>
                    <a:pt x="607" y="188"/>
                    <a:pt x="356" y="209"/>
                  </a:cubicBezTo>
                  <a:lnTo>
                    <a:pt x="0" y="209"/>
                  </a:lnTo>
                  <a:cubicBezTo>
                    <a:pt x="0" y="230"/>
                    <a:pt x="0" y="230"/>
                    <a:pt x="21" y="230"/>
                  </a:cubicBezTo>
                  <a:lnTo>
                    <a:pt x="398" y="230"/>
                  </a:lnTo>
                  <a:cubicBezTo>
                    <a:pt x="607" y="230"/>
                    <a:pt x="816" y="209"/>
                    <a:pt x="1026" y="209"/>
                  </a:cubicBezTo>
                  <a:cubicBezTo>
                    <a:pt x="1277" y="209"/>
                    <a:pt x="1507" y="188"/>
                    <a:pt x="1779" y="188"/>
                  </a:cubicBezTo>
                  <a:cubicBezTo>
                    <a:pt x="1904" y="147"/>
                    <a:pt x="2072" y="147"/>
                    <a:pt x="2197" y="147"/>
                  </a:cubicBezTo>
                  <a:lnTo>
                    <a:pt x="2490" y="147"/>
                  </a:lnTo>
                  <a:cubicBezTo>
                    <a:pt x="2720" y="126"/>
                    <a:pt x="2951" y="126"/>
                    <a:pt x="3181" y="126"/>
                  </a:cubicBezTo>
                  <a:lnTo>
                    <a:pt x="7742" y="126"/>
                  </a:lnTo>
                  <a:cubicBezTo>
                    <a:pt x="7993" y="126"/>
                    <a:pt x="8244" y="147"/>
                    <a:pt x="8495" y="147"/>
                  </a:cubicBezTo>
                  <a:cubicBezTo>
                    <a:pt x="9018" y="188"/>
                    <a:pt x="9521" y="209"/>
                    <a:pt x="9981" y="209"/>
                  </a:cubicBezTo>
                  <a:cubicBezTo>
                    <a:pt x="9688" y="209"/>
                    <a:pt x="9416" y="167"/>
                    <a:pt x="9123" y="147"/>
                  </a:cubicBezTo>
                  <a:cubicBezTo>
                    <a:pt x="8684" y="105"/>
                    <a:pt x="8202" y="63"/>
                    <a:pt x="7763" y="42"/>
                  </a:cubicBezTo>
                  <a:cubicBezTo>
                    <a:pt x="7617" y="42"/>
                    <a:pt x="7470" y="21"/>
                    <a:pt x="7324" y="21"/>
                  </a:cubicBezTo>
                  <a:lnTo>
                    <a:pt x="6989" y="21"/>
                  </a:lnTo>
                  <a:cubicBezTo>
                    <a:pt x="6738" y="0"/>
                    <a:pt x="6487" y="0"/>
                    <a:pt x="62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3"/>
            <p:cNvSpPr/>
            <p:nvPr/>
          </p:nvSpPr>
          <p:spPr>
            <a:xfrm>
              <a:off x="3081575" y="3938975"/>
              <a:ext cx="308650" cy="4200"/>
            </a:xfrm>
            <a:custGeom>
              <a:avLst/>
              <a:gdLst/>
              <a:ahLst/>
              <a:cxnLst/>
              <a:rect l="l" t="t" r="r" b="b"/>
              <a:pathLst>
                <a:path w="12346" h="168" extrusionOk="0">
                  <a:moveTo>
                    <a:pt x="2951" y="1"/>
                  </a:moveTo>
                  <a:cubicBezTo>
                    <a:pt x="2491" y="22"/>
                    <a:pt x="2010" y="22"/>
                    <a:pt x="1570" y="42"/>
                  </a:cubicBezTo>
                  <a:cubicBezTo>
                    <a:pt x="1466" y="84"/>
                    <a:pt x="1340" y="84"/>
                    <a:pt x="1214" y="84"/>
                  </a:cubicBezTo>
                  <a:lnTo>
                    <a:pt x="1863" y="84"/>
                  </a:lnTo>
                  <a:cubicBezTo>
                    <a:pt x="2365" y="42"/>
                    <a:pt x="2888" y="42"/>
                    <a:pt x="3370" y="42"/>
                  </a:cubicBezTo>
                  <a:lnTo>
                    <a:pt x="4709" y="42"/>
                  </a:lnTo>
                  <a:cubicBezTo>
                    <a:pt x="5253" y="42"/>
                    <a:pt x="5797" y="84"/>
                    <a:pt x="6362" y="84"/>
                  </a:cubicBezTo>
                  <a:lnTo>
                    <a:pt x="10777" y="84"/>
                  </a:lnTo>
                  <a:cubicBezTo>
                    <a:pt x="11300" y="84"/>
                    <a:pt x="11823" y="42"/>
                    <a:pt x="12346" y="42"/>
                  </a:cubicBezTo>
                  <a:lnTo>
                    <a:pt x="9605" y="42"/>
                  </a:lnTo>
                  <a:cubicBezTo>
                    <a:pt x="9354" y="42"/>
                    <a:pt x="9144" y="22"/>
                    <a:pt x="8914" y="22"/>
                  </a:cubicBezTo>
                  <a:lnTo>
                    <a:pt x="7429" y="22"/>
                  </a:lnTo>
                  <a:cubicBezTo>
                    <a:pt x="6927" y="22"/>
                    <a:pt x="6403" y="1"/>
                    <a:pt x="5901" y="1"/>
                  </a:cubicBezTo>
                  <a:close/>
                  <a:moveTo>
                    <a:pt x="1173" y="84"/>
                  </a:moveTo>
                  <a:cubicBezTo>
                    <a:pt x="1047" y="84"/>
                    <a:pt x="880" y="84"/>
                    <a:pt x="754" y="105"/>
                  </a:cubicBezTo>
                  <a:cubicBezTo>
                    <a:pt x="650" y="105"/>
                    <a:pt x="524" y="105"/>
                    <a:pt x="419" y="126"/>
                  </a:cubicBezTo>
                  <a:lnTo>
                    <a:pt x="22" y="126"/>
                  </a:lnTo>
                  <a:cubicBezTo>
                    <a:pt x="22" y="168"/>
                    <a:pt x="22" y="168"/>
                    <a:pt x="1" y="168"/>
                  </a:cubicBezTo>
                  <a:lnTo>
                    <a:pt x="105" y="168"/>
                  </a:lnTo>
                  <a:cubicBezTo>
                    <a:pt x="336" y="126"/>
                    <a:pt x="566" y="126"/>
                    <a:pt x="796" y="105"/>
                  </a:cubicBezTo>
                  <a:cubicBezTo>
                    <a:pt x="922" y="105"/>
                    <a:pt x="1047" y="84"/>
                    <a:pt x="1214" y="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3"/>
            <p:cNvSpPr/>
            <p:nvPr/>
          </p:nvSpPr>
          <p:spPr>
            <a:xfrm>
              <a:off x="3117675" y="3936875"/>
              <a:ext cx="283025" cy="14675"/>
            </a:xfrm>
            <a:custGeom>
              <a:avLst/>
              <a:gdLst/>
              <a:ahLst/>
              <a:cxnLst/>
              <a:rect l="l" t="t" r="r" b="b"/>
              <a:pathLst>
                <a:path w="11321" h="587" extrusionOk="0">
                  <a:moveTo>
                    <a:pt x="11320" y="1"/>
                  </a:moveTo>
                  <a:lnTo>
                    <a:pt x="11320" y="1"/>
                  </a:lnTo>
                  <a:cubicBezTo>
                    <a:pt x="11127" y="24"/>
                    <a:pt x="10937" y="44"/>
                    <a:pt x="10748" y="64"/>
                  </a:cubicBezTo>
                  <a:lnTo>
                    <a:pt x="10748" y="64"/>
                  </a:lnTo>
                  <a:cubicBezTo>
                    <a:pt x="10940" y="49"/>
                    <a:pt x="11132" y="29"/>
                    <a:pt x="11320" y="1"/>
                  </a:cubicBezTo>
                  <a:close/>
                  <a:moveTo>
                    <a:pt x="10748" y="64"/>
                  </a:moveTo>
                  <a:cubicBezTo>
                    <a:pt x="10512" y="82"/>
                    <a:pt x="10275" y="94"/>
                    <a:pt x="10044" y="106"/>
                  </a:cubicBezTo>
                  <a:cubicBezTo>
                    <a:pt x="9877" y="106"/>
                    <a:pt x="9730" y="126"/>
                    <a:pt x="9563" y="126"/>
                  </a:cubicBezTo>
                  <a:cubicBezTo>
                    <a:pt x="9395" y="126"/>
                    <a:pt x="9207" y="168"/>
                    <a:pt x="9019" y="168"/>
                  </a:cubicBezTo>
                  <a:cubicBezTo>
                    <a:pt x="8809" y="189"/>
                    <a:pt x="8621" y="189"/>
                    <a:pt x="8412" y="189"/>
                  </a:cubicBezTo>
                  <a:cubicBezTo>
                    <a:pt x="7993" y="189"/>
                    <a:pt x="7596" y="189"/>
                    <a:pt x="7219" y="210"/>
                  </a:cubicBezTo>
                  <a:cubicBezTo>
                    <a:pt x="6215" y="273"/>
                    <a:pt x="5190" y="294"/>
                    <a:pt x="4206" y="336"/>
                  </a:cubicBezTo>
                  <a:cubicBezTo>
                    <a:pt x="3976" y="336"/>
                    <a:pt x="3767" y="378"/>
                    <a:pt x="3558" y="378"/>
                  </a:cubicBezTo>
                  <a:cubicBezTo>
                    <a:pt x="3369" y="378"/>
                    <a:pt x="3202" y="398"/>
                    <a:pt x="3035" y="398"/>
                  </a:cubicBezTo>
                  <a:lnTo>
                    <a:pt x="2825" y="398"/>
                  </a:lnTo>
                  <a:cubicBezTo>
                    <a:pt x="2302" y="419"/>
                    <a:pt x="1800" y="482"/>
                    <a:pt x="1277" y="503"/>
                  </a:cubicBezTo>
                  <a:cubicBezTo>
                    <a:pt x="1068" y="503"/>
                    <a:pt x="879" y="524"/>
                    <a:pt x="691" y="524"/>
                  </a:cubicBezTo>
                  <a:lnTo>
                    <a:pt x="1" y="524"/>
                  </a:lnTo>
                  <a:cubicBezTo>
                    <a:pt x="1" y="545"/>
                    <a:pt x="22" y="545"/>
                    <a:pt x="22" y="545"/>
                  </a:cubicBezTo>
                  <a:lnTo>
                    <a:pt x="105" y="545"/>
                  </a:lnTo>
                  <a:cubicBezTo>
                    <a:pt x="147" y="545"/>
                    <a:pt x="210" y="545"/>
                    <a:pt x="335" y="587"/>
                  </a:cubicBezTo>
                  <a:lnTo>
                    <a:pt x="691" y="587"/>
                  </a:lnTo>
                  <a:cubicBezTo>
                    <a:pt x="879" y="587"/>
                    <a:pt x="1089" y="566"/>
                    <a:pt x="1298" y="566"/>
                  </a:cubicBezTo>
                  <a:lnTo>
                    <a:pt x="1507" y="566"/>
                  </a:lnTo>
                  <a:cubicBezTo>
                    <a:pt x="1654" y="566"/>
                    <a:pt x="1800" y="524"/>
                    <a:pt x="1926" y="524"/>
                  </a:cubicBezTo>
                  <a:cubicBezTo>
                    <a:pt x="2114" y="524"/>
                    <a:pt x="2281" y="503"/>
                    <a:pt x="2449" y="503"/>
                  </a:cubicBezTo>
                  <a:cubicBezTo>
                    <a:pt x="2700" y="503"/>
                    <a:pt x="2909" y="482"/>
                    <a:pt x="3139" y="482"/>
                  </a:cubicBezTo>
                  <a:cubicBezTo>
                    <a:pt x="3369" y="482"/>
                    <a:pt x="3641" y="461"/>
                    <a:pt x="3871" y="461"/>
                  </a:cubicBezTo>
                  <a:cubicBezTo>
                    <a:pt x="4395" y="419"/>
                    <a:pt x="4939" y="419"/>
                    <a:pt x="5483" y="398"/>
                  </a:cubicBezTo>
                  <a:cubicBezTo>
                    <a:pt x="5964" y="398"/>
                    <a:pt x="6403" y="378"/>
                    <a:pt x="6884" y="336"/>
                  </a:cubicBezTo>
                  <a:lnTo>
                    <a:pt x="8370" y="273"/>
                  </a:lnTo>
                  <a:cubicBezTo>
                    <a:pt x="8600" y="231"/>
                    <a:pt x="8872" y="231"/>
                    <a:pt x="9102" y="210"/>
                  </a:cubicBezTo>
                  <a:cubicBezTo>
                    <a:pt x="9228" y="210"/>
                    <a:pt x="9333" y="189"/>
                    <a:pt x="9458" y="189"/>
                  </a:cubicBezTo>
                  <a:cubicBezTo>
                    <a:pt x="9563" y="189"/>
                    <a:pt x="9667" y="168"/>
                    <a:pt x="9772" y="168"/>
                  </a:cubicBezTo>
                  <a:cubicBezTo>
                    <a:pt x="10102" y="129"/>
                    <a:pt x="10424" y="97"/>
                    <a:pt x="10748" y="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3"/>
            <p:cNvSpPr/>
            <p:nvPr/>
          </p:nvSpPr>
          <p:spPr>
            <a:xfrm>
              <a:off x="3036600" y="3944725"/>
              <a:ext cx="143350" cy="5775"/>
            </a:xfrm>
            <a:custGeom>
              <a:avLst/>
              <a:gdLst/>
              <a:ahLst/>
              <a:cxnLst/>
              <a:rect l="l" t="t" r="r" b="b"/>
              <a:pathLst>
                <a:path w="5734" h="231" extrusionOk="0">
                  <a:moveTo>
                    <a:pt x="1758" y="1"/>
                  </a:moveTo>
                  <a:cubicBezTo>
                    <a:pt x="1591" y="1"/>
                    <a:pt x="1402" y="22"/>
                    <a:pt x="1256" y="22"/>
                  </a:cubicBezTo>
                  <a:cubicBezTo>
                    <a:pt x="1172" y="22"/>
                    <a:pt x="1068" y="64"/>
                    <a:pt x="984" y="64"/>
                  </a:cubicBezTo>
                  <a:cubicBezTo>
                    <a:pt x="837" y="84"/>
                    <a:pt x="670" y="84"/>
                    <a:pt x="524" y="105"/>
                  </a:cubicBezTo>
                  <a:cubicBezTo>
                    <a:pt x="461" y="126"/>
                    <a:pt x="419" y="126"/>
                    <a:pt x="356" y="126"/>
                  </a:cubicBezTo>
                  <a:cubicBezTo>
                    <a:pt x="275" y="126"/>
                    <a:pt x="233" y="126"/>
                    <a:pt x="155" y="164"/>
                  </a:cubicBezTo>
                  <a:lnTo>
                    <a:pt x="155" y="164"/>
                  </a:lnTo>
                  <a:cubicBezTo>
                    <a:pt x="229" y="154"/>
                    <a:pt x="313" y="126"/>
                    <a:pt x="398" y="126"/>
                  </a:cubicBezTo>
                  <a:cubicBezTo>
                    <a:pt x="565" y="126"/>
                    <a:pt x="775" y="105"/>
                    <a:pt x="963" y="105"/>
                  </a:cubicBezTo>
                  <a:cubicBezTo>
                    <a:pt x="1088" y="84"/>
                    <a:pt x="1256" y="84"/>
                    <a:pt x="1402" y="84"/>
                  </a:cubicBezTo>
                  <a:lnTo>
                    <a:pt x="3850" y="84"/>
                  </a:lnTo>
                  <a:cubicBezTo>
                    <a:pt x="4457" y="84"/>
                    <a:pt x="5106" y="84"/>
                    <a:pt x="5734" y="64"/>
                  </a:cubicBezTo>
                  <a:cubicBezTo>
                    <a:pt x="4855" y="22"/>
                    <a:pt x="3976" y="1"/>
                    <a:pt x="3118" y="1"/>
                  </a:cubicBezTo>
                  <a:close/>
                  <a:moveTo>
                    <a:pt x="155" y="164"/>
                  </a:moveTo>
                  <a:lnTo>
                    <a:pt x="155" y="164"/>
                  </a:lnTo>
                  <a:cubicBezTo>
                    <a:pt x="138" y="167"/>
                    <a:pt x="121" y="168"/>
                    <a:pt x="105" y="168"/>
                  </a:cubicBezTo>
                  <a:cubicBezTo>
                    <a:pt x="100" y="173"/>
                    <a:pt x="94" y="178"/>
                    <a:pt x="87" y="183"/>
                  </a:cubicBezTo>
                  <a:lnTo>
                    <a:pt x="87" y="183"/>
                  </a:lnTo>
                  <a:cubicBezTo>
                    <a:pt x="112" y="176"/>
                    <a:pt x="134" y="168"/>
                    <a:pt x="147" y="168"/>
                  </a:cubicBezTo>
                  <a:cubicBezTo>
                    <a:pt x="150" y="167"/>
                    <a:pt x="152" y="165"/>
                    <a:pt x="155" y="164"/>
                  </a:cubicBezTo>
                  <a:close/>
                  <a:moveTo>
                    <a:pt x="87" y="183"/>
                  </a:moveTo>
                  <a:cubicBezTo>
                    <a:pt x="73" y="186"/>
                    <a:pt x="58" y="189"/>
                    <a:pt x="42" y="189"/>
                  </a:cubicBezTo>
                  <a:cubicBezTo>
                    <a:pt x="42" y="210"/>
                    <a:pt x="0" y="210"/>
                    <a:pt x="0" y="231"/>
                  </a:cubicBezTo>
                  <a:cubicBezTo>
                    <a:pt x="33" y="215"/>
                    <a:pt x="65" y="199"/>
                    <a:pt x="87" y="1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3"/>
            <p:cNvSpPr/>
            <p:nvPr/>
          </p:nvSpPr>
          <p:spPr>
            <a:xfrm>
              <a:off x="3507900" y="3805075"/>
              <a:ext cx="132375" cy="151200"/>
            </a:xfrm>
            <a:custGeom>
              <a:avLst/>
              <a:gdLst/>
              <a:ahLst/>
              <a:cxnLst/>
              <a:rect l="l" t="t" r="r" b="b"/>
              <a:pathLst>
                <a:path w="5295" h="6048" extrusionOk="0">
                  <a:moveTo>
                    <a:pt x="1" y="0"/>
                  </a:moveTo>
                  <a:lnTo>
                    <a:pt x="1" y="0"/>
                  </a:lnTo>
                  <a:cubicBezTo>
                    <a:pt x="524" y="628"/>
                    <a:pt x="1026" y="1256"/>
                    <a:pt x="1549" y="1862"/>
                  </a:cubicBezTo>
                  <a:lnTo>
                    <a:pt x="3432" y="4059"/>
                  </a:lnTo>
                  <a:cubicBezTo>
                    <a:pt x="3516" y="4122"/>
                    <a:pt x="3558" y="4206"/>
                    <a:pt x="3641" y="4289"/>
                  </a:cubicBezTo>
                  <a:cubicBezTo>
                    <a:pt x="3892" y="4582"/>
                    <a:pt x="4185" y="4896"/>
                    <a:pt x="4457" y="5168"/>
                  </a:cubicBezTo>
                  <a:cubicBezTo>
                    <a:pt x="4604" y="5336"/>
                    <a:pt x="4729" y="5482"/>
                    <a:pt x="4897" y="5650"/>
                  </a:cubicBezTo>
                  <a:lnTo>
                    <a:pt x="5106" y="5859"/>
                  </a:lnTo>
                  <a:cubicBezTo>
                    <a:pt x="5148" y="5901"/>
                    <a:pt x="5211" y="5984"/>
                    <a:pt x="5294" y="6047"/>
                  </a:cubicBezTo>
                  <a:cubicBezTo>
                    <a:pt x="5190" y="5942"/>
                    <a:pt x="5106" y="5817"/>
                    <a:pt x="5022" y="5754"/>
                  </a:cubicBezTo>
                  <a:cubicBezTo>
                    <a:pt x="4918" y="5650"/>
                    <a:pt x="4813" y="5524"/>
                    <a:pt x="4708" y="5419"/>
                  </a:cubicBezTo>
                  <a:cubicBezTo>
                    <a:pt x="4164" y="4792"/>
                    <a:pt x="3641" y="4122"/>
                    <a:pt x="3097" y="3494"/>
                  </a:cubicBezTo>
                  <a:cubicBezTo>
                    <a:pt x="2428" y="2741"/>
                    <a:pt x="1779" y="1988"/>
                    <a:pt x="1110" y="1235"/>
                  </a:cubicBezTo>
                  <a:cubicBezTo>
                    <a:pt x="733" y="816"/>
                    <a:pt x="377" y="41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3"/>
            <p:cNvSpPr/>
            <p:nvPr/>
          </p:nvSpPr>
          <p:spPr>
            <a:xfrm>
              <a:off x="3452975" y="3731825"/>
              <a:ext cx="169500" cy="205075"/>
            </a:xfrm>
            <a:custGeom>
              <a:avLst/>
              <a:gdLst/>
              <a:ahLst/>
              <a:cxnLst/>
              <a:rect l="l" t="t" r="r" b="b"/>
              <a:pathLst>
                <a:path w="6780" h="8203" extrusionOk="0">
                  <a:moveTo>
                    <a:pt x="1" y="1"/>
                  </a:moveTo>
                  <a:cubicBezTo>
                    <a:pt x="39" y="51"/>
                    <a:pt x="77" y="102"/>
                    <a:pt x="115" y="152"/>
                  </a:cubicBezTo>
                  <a:lnTo>
                    <a:pt x="115" y="152"/>
                  </a:lnTo>
                  <a:cubicBezTo>
                    <a:pt x="77" y="102"/>
                    <a:pt x="39" y="52"/>
                    <a:pt x="1" y="1"/>
                  </a:cubicBezTo>
                  <a:close/>
                  <a:moveTo>
                    <a:pt x="115" y="152"/>
                  </a:moveTo>
                  <a:cubicBezTo>
                    <a:pt x="467" y="621"/>
                    <a:pt x="790" y="1073"/>
                    <a:pt x="1131" y="1507"/>
                  </a:cubicBezTo>
                  <a:cubicBezTo>
                    <a:pt x="1403" y="1905"/>
                    <a:pt x="1716" y="2302"/>
                    <a:pt x="2009" y="2700"/>
                  </a:cubicBezTo>
                  <a:cubicBezTo>
                    <a:pt x="2135" y="2867"/>
                    <a:pt x="2302" y="3056"/>
                    <a:pt x="2428" y="3244"/>
                  </a:cubicBezTo>
                  <a:cubicBezTo>
                    <a:pt x="2553" y="3453"/>
                    <a:pt x="2721" y="3642"/>
                    <a:pt x="2867" y="3809"/>
                  </a:cubicBezTo>
                  <a:cubicBezTo>
                    <a:pt x="3181" y="4206"/>
                    <a:pt x="3537" y="4625"/>
                    <a:pt x="3872" y="5022"/>
                  </a:cubicBezTo>
                  <a:lnTo>
                    <a:pt x="4269" y="5483"/>
                  </a:lnTo>
                  <a:cubicBezTo>
                    <a:pt x="4436" y="5692"/>
                    <a:pt x="4604" y="5901"/>
                    <a:pt x="4792" y="6090"/>
                  </a:cubicBezTo>
                  <a:lnTo>
                    <a:pt x="5336" y="6717"/>
                  </a:lnTo>
                  <a:cubicBezTo>
                    <a:pt x="5504" y="6906"/>
                    <a:pt x="5650" y="7052"/>
                    <a:pt x="5817" y="7240"/>
                  </a:cubicBezTo>
                  <a:lnTo>
                    <a:pt x="6048" y="7471"/>
                  </a:lnTo>
                  <a:cubicBezTo>
                    <a:pt x="6069" y="7486"/>
                    <a:pt x="6087" y="7504"/>
                    <a:pt x="6104" y="7521"/>
                  </a:cubicBezTo>
                  <a:lnTo>
                    <a:pt x="6104" y="7521"/>
                  </a:lnTo>
                  <a:cubicBezTo>
                    <a:pt x="5967" y="7352"/>
                    <a:pt x="5819" y="7174"/>
                    <a:pt x="5671" y="7010"/>
                  </a:cubicBezTo>
                  <a:cubicBezTo>
                    <a:pt x="5022" y="6215"/>
                    <a:pt x="4395" y="5420"/>
                    <a:pt x="3746" y="4625"/>
                  </a:cubicBezTo>
                  <a:cubicBezTo>
                    <a:pt x="3453" y="4290"/>
                    <a:pt x="3202" y="3976"/>
                    <a:pt x="2909" y="3642"/>
                  </a:cubicBezTo>
                  <a:cubicBezTo>
                    <a:pt x="2532" y="3223"/>
                    <a:pt x="2198" y="2805"/>
                    <a:pt x="1863" y="2386"/>
                  </a:cubicBezTo>
                  <a:cubicBezTo>
                    <a:pt x="1695" y="2198"/>
                    <a:pt x="1549" y="1989"/>
                    <a:pt x="1382" y="1800"/>
                  </a:cubicBezTo>
                  <a:cubicBezTo>
                    <a:pt x="1256" y="1612"/>
                    <a:pt x="1089" y="1445"/>
                    <a:pt x="963" y="1256"/>
                  </a:cubicBezTo>
                  <a:cubicBezTo>
                    <a:pt x="687" y="888"/>
                    <a:pt x="395" y="520"/>
                    <a:pt x="115" y="152"/>
                  </a:cubicBezTo>
                  <a:close/>
                  <a:moveTo>
                    <a:pt x="6696" y="8098"/>
                  </a:moveTo>
                  <a:lnTo>
                    <a:pt x="6696" y="8098"/>
                  </a:lnTo>
                  <a:cubicBezTo>
                    <a:pt x="6708" y="8121"/>
                    <a:pt x="6719" y="8138"/>
                    <a:pt x="6734" y="8155"/>
                  </a:cubicBezTo>
                  <a:lnTo>
                    <a:pt x="6734" y="8155"/>
                  </a:lnTo>
                  <a:lnTo>
                    <a:pt x="6696" y="8098"/>
                  </a:lnTo>
                  <a:close/>
                  <a:moveTo>
                    <a:pt x="6734" y="8155"/>
                  </a:moveTo>
                  <a:lnTo>
                    <a:pt x="6738" y="8161"/>
                  </a:lnTo>
                  <a:cubicBezTo>
                    <a:pt x="6739" y="8161"/>
                    <a:pt x="6740" y="8162"/>
                    <a:pt x="6740" y="8162"/>
                  </a:cubicBezTo>
                  <a:lnTo>
                    <a:pt x="6740" y="8162"/>
                  </a:lnTo>
                  <a:cubicBezTo>
                    <a:pt x="6738" y="8160"/>
                    <a:pt x="6736" y="8158"/>
                    <a:pt x="6734" y="8155"/>
                  </a:cubicBezTo>
                  <a:close/>
                  <a:moveTo>
                    <a:pt x="6104" y="7521"/>
                  </a:moveTo>
                  <a:cubicBezTo>
                    <a:pt x="6142" y="7568"/>
                    <a:pt x="6179" y="7614"/>
                    <a:pt x="6215" y="7659"/>
                  </a:cubicBezTo>
                  <a:cubicBezTo>
                    <a:pt x="6299" y="7743"/>
                    <a:pt x="6382" y="7847"/>
                    <a:pt x="6466" y="7931"/>
                  </a:cubicBezTo>
                  <a:lnTo>
                    <a:pt x="6613" y="8077"/>
                  </a:lnTo>
                  <a:lnTo>
                    <a:pt x="6717" y="8182"/>
                  </a:lnTo>
                  <a:cubicBezTo>
                    <a:pt x="6729" y="8182"/>
                    <a:pt x="6739" y="8182"/>
                    <a:pt x="6747" y="8182"/>
                  </a:cubicBezTo>
                  <a:lnTo>
                    <a:pt x="6747" y="8182"/>
                  </a:lnTo>
                  <a:cubicBezTo>
                    <a:pt x="6657" y="8122"/>
                    <a:pt x="6583" y="8045"/>
                    <a:pt x="6508" y="7952"/>
                  </a:cubicBezTo>
                  <a:lnTo>
                    <a:pt x="6257" y="7680"/>
                  </a:lnTo>
                  <a:cubicBezTo>
                    <a:pt x="6194" y="7633"/>
                    <a:pt x="6155" y="7574"/>
                    <a:pt x="6104" y="7521"/>
                  </a:cubicBezTo>
                  <a:close/>
                  <a:moveTo>
                    <a:pt x="6740" y="8162"/>
                  </a:moveTo>
                  <a:cubicBezTo>
                    <a:pt x="6746" y="8169"/>
                    <a:pt x="6753" y="8175"/>
                    <a:pt x="6760" y="8183"/>
                  </a:cubicBezTo>
                  <a:lnTo>
                    <a:pt x="6760" y="8183"/>
                  </a:lnTo>
                  <a:cubicBezTo>
                    <a:pt x="6756" y="8182"/>
                    <a:pt x="6752" y="8182"/>
                    <a:pt x="6747" y="8182"/>
                  </a:cubicBezTo>
                  <a:lnTo>
                    <a:pt x="6747" y="8182"/>
                  </a:lnTo>
                  <a:cubicBezTo>
                    <a:pt x="6758" y="8189"/>
                    <a:pt x="6769" y="8196"/>
                    <a:pt x="6780" y="8203"/>
                  </a:cubicBezTo>
                  <a:cubicBezTo>
                    <a:pt x="6780" y="8182"/>
                    <a:pt x="6780" y="8182"/>
                    <a:pt x="6740" y="81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3"/>
            <p:cNvSpPr/>
            <p:nvPr/>
          </p:nvSpPr>
          <p:spPr>
            <a:xfrm>
              <a:off x="3403275" y="3671150"/>
              <a:ext cx="161150" cy="194100"/>
            </a:xfrm>
            <a:custGeom>
              <a:avLst/>
              <a:gdLst/>
              <a:ahLst/>
              <a:cxnLst/>
              <a:rect l="l" t="t" r="r" b="b"/>
              <a:pathLst>
                <a:path w="6446" h="7764" extrusionOk="0">
                  <a:moveTo>
                    <a:pt x="1" y="1"/>
                  </a:moveTo>
                  <a:lnTo>
                    <a:pt x="1" y="1"/>
                  </a:lnTo>
                  <a:cubicBezTo>
                    <a:pt x="231" y="315"/>
                    <a:pt x="503" y="649"/>
                    <a:pt x="733" y="963"/>
                  </a:cubicBezTo>
                  <a:cubicBezTo>
                    <a:pt x="901" y="1193"/>
                    <a:pt x="1047" y="1403"/>
                    <a:pt x="1214" y="1612"/>
                  </a:cubicBezTo>
                  <a:cubicBezTo>
                    <a:pt x="1340" y="1800"/>
                    <a:pt x="1445" y="1947"/>
                    <a:pt x="1570" y="2135"/>
                  </a:cubicBezTo>
                  <a:cubicBezTo>
                    <a:pt x="1696" y="2323"/>
                    <a:pt x="1863" y="2532"/>
                    <a:pt x="1989" y="2721"/>
                  </a:cubicBezTo>
                  <a:cubicBezTo>
                    <a:pt x="2072" y="2846"/>
                    <a:pt x="2177" y="2972"/>
                    <a:pt x="2282" y="3097"/>
                  </a:cubicBezTo>
                  <a:cubicBezTo>
                    <a:pt x="2323" y="3160"/>
                    <a:pt x="2386" y="3244"/>
                    <a:pt x="2428" y="3286"/>
                  </a:cubicBezTo>
                  <a:cubicBezTo>
                    <a:pt x="2616" y="3495"/>
                    <a:pt x="2784" y="3725"/>
                    <a:pt x="2951" y="3934"/>
                  </a:cubicBezTo>
                  <a:cubicBezTo>
                    <a:pt x="3014" y="3997"/>
                    <a:pt x="3098" y="4081"/>
                    <a:pt x="3139" y="4144"/>
                  </a:cubicBezTo>
                  <a:lnTo>
                    <a:pt x="3453" y="4541"/>
                  </a:lnTo>
                  <a:cubicBezTo>
                    <a:pt x="3579" y="4709"/>
                    <a:pt x="3746" y="4876"/>
                    <a:pt x="3893" y="5043"/>
                  </a:cubicBezTo>
                  <a:cubicBezTo>
                    <a:pt x="4039" y="5190"/>
                    <a:pt x="4186" y="5378"/>
                    <a:pt x="4353" y="5545"/>
                  </a:cubicBezTo>
                  <a:cubicBezTo>
                    <a:pt x="4667" y="5901"/>
                    <a:pt x="5002" y="6236"/>
                    <a:pt x="5336" y="6613"/>
                  </a:cubicBezTo>
                  <a:cubicBezTo>
                    <a:pt x="5584" y="6860"/>
                    <a:pt x="5818" y="7120"/>
                    <a:pt x="6060" y="7373"/>
                  </a:cubicBezTo>
                  <a:lnTo>
                    <a:pt x="6060" y="7373"/>
                  </a:lnTo>
                  <a:cubicBezTo>
                    <a:pt x="6032" y="7337"/>
                    <a:pt x="6002" y="7299"/>
                    <a:pt x="5964" y="7261"/>
                  </a:cubicBezTo>
                  <a:cubicBezTo>
                    <a:pt x="5860" y="7136"/>
                    <a:pt x="5734" y="6989"/>
                    <a:pt x="5629" y="6864"/>
                  </a:cubicBezTo>
                  <a:cubicBezTo>
                    <a:pt x="5315" y="6529"/>
                    <a:pt x="5023" y="6194"/>
                    <a:pt x="4709" y="5817"/>
                  </a:cubicBezTo>
                  <a:cubicBezTo>
                    <a:pt x="4562" y="5608"/>
                    <a:pt x="4374" y="5420"/>
                    <a:pt x="4207" y="5232"/>
                  </a:cubicBezTo>
                  <a:lnTo>
                    <a:pt x="3663" y="4604"/>
                  </a:lnTo>
                  <a:cubicBezTo>
                    <a:pt x="3516" y="4374"/>
                    <a:pt x="3349" y="4206"/>
                    <a:pt x="3202" y="4018"/>
                  </a:cubicBezTo>
                  <a:cubicBezTo>
                    <a:pt x="3056" y="3830"/>
                    <a:pt x="2909" y="3683"/>
                    <a:pt x="2784" y="3495"/>
                  </a:cubicBezTo>
                  <a:cubicBezTo>
                    <a:pt x="2491" y="3139"/>
                    <a:pt x="2177" y="2742"/>
                    <a:pt x="1884" y="2365"/>
                  </a:cubicBezTo>
                  <a:lnTo>
                    <a:pt x="1424" y="1737"/>
                  </a:lnTo>
                  <a:cubicBezTo>
                    <a:pt x="1277" y="1570"/>
                    <a:pt x="1131" y="1403"/>
                    <a:pt x="1005" y="1214"/>
                  </a:cubicBezTo>
                  <a:cubicBezTo>
                    <a:pt x="650" y="796"/>
                    <a:pt x="336" y="377"/>
                    <a:pt x="1" y="1"/>
                  </a:cubicBezTo>
                  <a:close/>
                  <a:moveTo>
                    <a:pt x="6060" y="7373"/>
                  </a:moveTo>
                  <a:lnTo>
                    <a:pt x="6060" y="7373"/>
                  </a:lnTo>
                  <a:cubicBezTo>
                    <a:pt x="6094" y="7417"/>
                    <a:pt x="6128" y="7457"/>
                    <a:pt x="6173" y="7491"/>
                  </a:cubicBezTo>
                  <a:cubicBezTo>
                    <a:pt x="6178" y="7496"/>
                    <a:pt x="6184" y="7502"/>
                    <a:pt x="6191" y="7509"/>
                  </a:cubicBezTo>
                  <a:lnTo>
                    <a:pt x="6191" y="7509"/>
                  </a:lnTo>
                  <a:cubicBezTo>
                    <a:pt x="6159" y="7481"/>
                    <a:pt x="6126" y="7454"/>
                    <a:pt x="6090" y="7429"/>
                  </a:cubicBezTo>
                  <a:lnTo>
                    <a:pt x="6090" y="7429"/>
                  </a:lnTo>
                  <a:lnTo>
                    <a:pt x="6231" y="7552"/>
                  </a:lnTo>
                  <a:lnTo>
                    <a:pt x="6231" y="7552"/>
                  </a:lnTo>
                  <a:cubicBezTo>
                    <a:pt x="6250" y="7574"/>
                    <a:pt x="6268" y="7598"/>
                    <a:pt x="6278" y="7617"/>
                  </a:cubicBezTo>
                  <a:cubicBezTo>
                    <a:pt x="6292" y="7620"/>
                    <a:pt x="6304" y="7624"/>
                    <a:pt x="6316" y="7629"/>
                  </a:cubicBezTo>
                  <a:lnTo>
                    <a:pt x="6316" y="7629"/>
                  </a:lnTo>
                  <a:cubicBezTo>
                    <a:pt x="6278" y="7590"/>
                    <a:pt x="6239" y="7552"/>
                    <a:pt x="6197" y="7514"/>
                  </a:cubicBezTo>
                  <a:lnTo>
                    <a:pt x="6197" y="7514"/>
                  </a:lnTo>
                  <a:cubicBezTo>
                    <a:pt x="6151" y="7467"/>
                    <a:pt x="6105" y="7420"/>
                    <a:pt x="6060" y="7373"/>
                  </a:cubicBezTo>
                  <a:close/>
                  <a:moveTo>
                    <a:pt x="6316" y="7629"/>
                  </a:moveTo>
                  <a:cubicBezTo>
                    <a:pt x="6361" y="7675"/>
                    <a:pt x="6403" y="7721"/>
                    <a:pt x="6445" y="7763"/>
                  </a:cubicBezTo>
                  <a:cubicBezTo>
                    <a:pt x="6410" y="7693"/>
                    <a:pt x="6375" y="7652"/>
                    <a:pt x="6316" y="76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3"/>
            <p:cNvSpPr/>
            <p:nvPr/>
          </p:nvSpPr>
          <p:spPr>
            <a:xfrm>
              <a:off x="3461350" y="3756425"/>
              <a:ext cx="146500" cy="175250"/>
            </a:xfrm>
            <a:custGeom>
              <a:avLst/>
              <a:gdLst/>
              <a:ahLst/>
              <a:cxnLst/>
              <a:rect l="l" t="t" r="r" b="b"/>
              <a:pathLst>
                <a:path w="5860" h="7010" extrusionOk="0">
                  <a:moveTo>
                    <a:pt x="0" y="0"/>
                  </a:moveTo>
                  <a:lnTo>
                    <a:pt x="0" y="0"/>
                  </a:lnTo>
                  <a:cubicBezTo>
                    <a:pt x="41" y="54"/>
                    <a:pt x="81" y="107"/>
                    <a:pt x="122" y="161"/>
                  </a:cubicBezTo>
                  <a:lnTo>
                    <a:pt x="122" y="161"/>
                  </a:lnTo>
                  <a:cubicBezTo>
                    <a:pt x="82" y="104"/>
                    <a:pt x="41" y="49"/>
                    <a:pt x="0" y="0"/>
                  </a:cubicBezTo>
                  <a:close/>
                  <a:moveTo>
                    <a:pt x="122" y="161"/>
                  </a:moveTo>
                  <a:cubicBezTo>
                    <a:pt x="186" y="250"/>
                    <a:pt x="250" y="342"/>
                    <a:pt x="314" y="419"/>
                  </a:cubicBezTo>
                  <a:cubicBezTo>
                    <a:pt x="879" y="1193"/>
                    <a:pt x="1423" y="1946"/>
                    <a:pt x="2009" y="2699"/>
                  </a:cubicBezTo>
                  <a:cubicBezTo>
                    <a:pt x="2176" y="2909"/>
                    <a:pt x="2323" y="3097"/>
                    <a:pt x="2490" y="3306"/>
                  </a:cubicBezTo>
                  <a:cubicBezTo>
                    <a:pt x="2679" y="3536"/>
                    <a:pt x="2867" y="3746"/>
                    <a:pt x="3034" y="3976"/>
                  </a:cubicBezTo>
                  <a:cubicBezTo>
                    <a:pt x="3202" y="4164"/>
                    <a:pt x="3327" y="4311"/>
                    <a:pt x="3495" y="4499"/>
                  </a:cubicBezTo>
                  <a:cubicBezTo>
                    <a:pt x="3620" y="4687"/>
                    <a:pt x="3767" y="4834"/>
                    <a:pt x="3913" y="5001"/>
                  </a:cubicBezTo>
                  <a:cubicBezTo>
                    <a:pt x="4227" y="5357"/>
                    <a:pt x="4562" y="5733"/>
                    <a:pt x="4897" y="6068"/>
                  </a:cubicBezTo>
                  <a:lnTo>
                    <a:pt x="5210" y="6382"/>
                  </a:lnTo>
                  <a:lnTo>
                    <a:pt x="5482" y="6654"/>
                  </a:lnTo>
                  <a:cubicBezTo>
                    <a:pt x="5524" y="6717"/>
                    <a:pt x="5608" y="6779"/>
                    <a:pt x="5692" y="6863"/>
                  </a:cubicBezTo>
                  <a:cubicBezTo>
                    <a:pt x="5713" y="6905"/>
                    <a:pt x="5754" y="6926"/>
                    <a:pt x="5817" y="6989"/>
                  </a:cubicBezTo>
                  <a:lnTo>
                    <a:pt x="5733" y="6905"/>
                  </a:lnTo>
                  <a:cubicBezTo>
                    <a:pt x="5671" y="6821"/>
                    <a:pt x="5608" y="6779"/>
                    <a:pt x="5545" y="6696"/>
                  </a:cubicBezTo>
                  <a:lnTo>
                    <a:pt x="4687" y="5671"/>
                  </a:lnTo>
                  <a:lnTo>
                    <a:pt x="4290" y="5210"/>
                  </a:lnTo>
                  <a:cubicBezTo>
                    <a:pt x="4143" y="5022"/>
                    <a:pt x="4018" y="4875"/>
                    <a:pt x="3850" y="4687"/>
                  </a:cubicBezTo>
                  <a:cubicBezTo>
                    <a:pt x="3223" y="3934"/>
                    <a:pt x="2595" y="3202"/>
                    <a:pt x="1967" y="2448"/>
                  </a:cubicBezTo>
                  <a:cubicBezTo>
                    <a:pt x="1632" y="2051"/>
                    <a:pt x="1319" y="1632"/>
                    <a:pt x="963" y="1235"/>
                  </a:cubicBezTo>
                  <a:cubicBezTo>
                    <a:pt x="689" y="870"/>
                    <a:pt x="400" y="521"/>
                    <a:pt x="122" y="161"/>
                  </a:cubicBezTo>
                  <a:close/>
                  <a:moveTo>
                    <a:pt x="5817" y="6989"/>
                  </a:moveTo>
                  <a:cubicBezTo>
                    <a:pt x="5817" y="6989"/>
                    <a:pt x="5838" y="7010"/>
                    <a:pt x="5859" y="7010"/>
                  </a:cubicBezTo>
                  <a:cubicBezTo>
                    <a:pt x="5838" y="7010"/>
                    <a:pt x="5838" y="6989"/>
                    <a:pt x="5817" y="69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3"/>
            <p:cNvSpPr/>
            <p:nvPr/>
          </p:nvSpPr>
          <p:spPr>
            <a:xfrm>
              <a:off x="3455075" y="3752225"/>
              <a:ext cx="153800" cy="185200"/>
            </a:xfrm>
            <a:custGeom>
              <a:avLst/>
              <a:gdLst/>
              <a:ahLst/>
              <a:cxnLst/>
              <a:rect l="l" t="t" r="r" b="b"/>
              <a:pathLst>
                <a:path w="6152" h="7408" extrusionOk="0">
                  <a:moveTo>
                    <a:pt x="0" y="1"/>
                  </a:moveTo>
                  <a:lnTo>
                    <a:pt x="0" y="1"/>
                  </a:lnTo>
                  <a:cubicBezTo>
                    <a:pt x="147" y="231"/>
                    <a:pt x="335" y="461"/>
                    <a:pt x="523" y="691"/>
                  </a:cubicBezTo>
                  <a:cubicBezTo>
                    <a:pt x="1088" y="1466"/>
                    <a:pt x="1674" y="2240"/>
                    <a:pt x="2260" y="2993"/>
                  </a:cubicBezTo>
                  <a:cubicBezTo>
                    <a:pt x="2448" y="3202"/>
                    <a:pt x="2616" y="3453"/>
                    <a:pt x="2783" y="3662"/>
                  </a:cubicBezTo>
                  <a:cubicBezTo>
                    <a:pt x="2971" y="3893"/>
                    <a:pt x="3139" y="4102"/>
                    <a:pt x="3306" y="4311"/>
                  </a:cubicBezTo>
                  <a:cubicBezTo>
                    <a:pt x="3453" y="4458"/>
                    <a:pt x="3599" y="4646"/>
                    <a:pt x="3746" y="4792"/>
                  </a:cubicBezTo>
                  <a:cubicBezTo>
                    <a:pt x="3871" y="4960"/>
                    <a:pt x="3997" y="5148"/>
                    <a:pt x="4164" y="5295"/>
                  </a:cubicBezTo>
                  <a:cubicBezTo>
                    <a:pt x="4499" y="5671"/>
                    <a:pt x="4813" y="6027"/>
                    <a:pt x="5148" y="6403"/>
                  </a:cubicBezTo>
                  <a:cubicBezTo>
                    <a:pt x="5237" y="6475"/>
                    <a:pt x="5312" y="6563"/>
                    <a:pt x="5397" y="6652"/>
                  </a:cubicBezTo>
                  <a:lnTo>
                    <a:pt x="5397" y="6652"/>
                  </a:lnTo>
                  <a:cubicBezTo>
                    <a:pt x="5302" y="6516"/>
                    <a:pt x="5191" y="6405"/>
                    <a:pt x="5064" y="6278"/>
                  </a:cubicBezTo>
                  <a:cubicBezTo>
                    <a:pt x="4938" y="6111"/>
                    <a:pt x="4792" y="5964"/>
                    <a:pt x="4645" y="5776"/>
                  </a:cubicBezTo>
                  <a:cubicBezTo>
                    <a:pt x="4499" y="5587"/>
                    <a:pt x="4332" y="5378"/>
                    <a:pt x="4185" y="5190"/>
                  </a:cubicBezTo>
                  <a:cubicBezTo>
                    <a:pt x="4080" y="5064"/>
                    <a:pt x="3934" y="4897"/>
                    <a:pt x="3829" y="4771"/>
                  </a:cubicBezTo>
                  <a:lnTo>
                    <a:pt x="1946" y="2428"/>
                  </a:lnTo>
                  <a:lnTo>
                    <a:pt x="0" y="1"/>
                  </a:lnTo>
                  <a:close/>
                  <a:moveTo>
                    <a:pt x="5397" y="6652"/>
                  </a:moveTo>
                  <a:cubicBezTo>
                    <a:pt x="5412" y="6673"/>
                    <a:pt x="5426" y="6695"/>
                    <a:pt x="5440" y="6717"/>
                  </a:cubicBezTo>
                  <a:cubicBezTo>
                    <a:pt x="5566" y="6843"/>
                    <a:pt x="5671" y="6968"/>
                    <a:pt x="5796" y="7115"/>
                  </a:cubicBezTo>
                  <a:cubicBezTo>
                    <a:pt x="5827" y="7128"/>
                    <a:pt x="5855" y="7143"/>
                    <a:pt x="5882" y="7159"/>
                  </a:cubicBezTo>
                  <a:lnTo>
                    <a:pt x="5882" y="7159"/>
                  </a:lnTo>
                  <a:lnTo>
                    <a:pt x="5692" y="6968"/>
                  </a:lnTo>
                  <a:cubicBezTo>
                    <a:pt x="5629" y="6906"/>
                    <a:pt x="5524" y="6801"/>
                    <a:pt x="5440" y="6696"/>
                  </a:cubicBezTo>
                  <a:cubicBezTo>
                    <a:pt x="5426" y="6682"/>
                    <a:pt x="5411" y="6667"/>
                    <a:pt x="5397" y="6652"/>
                  </a:cubicBezTo>
                  <a:close/>
                  <a:moveTo>
                    <a:pt x="5882" y="7159"/>
                  </a:moveTo>
                  <a:lnTo>
                    <a:pt x="5943" y="7219"/>
                  </a:lnTo>
                  <a:lnTo>
                    <a:pt x="6152" y="7408"/>
                  </a:lnTo>
                  <a:cubicBezTo>
                    <a:pt x="6069" y="7308"/>
                    <a:pt x="5986" y="7222"/>
                    <a:pt x="5882" y="71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3"/>
            <p:cNvSpPr/>
            <p:nvPr/>
          </p:nvSpPr>
          <p:spPr>
            <a:xfrm>
              <a:off x="3502675" y="3812900"/>
              <a:ext cx="109350" cy="132900"/>
            </a:xfrm>
            <a:custGeom>
              <a:avLst/>
              <a:gdLst/>
              <a:ahLst/>
              <a:cxnLst/>
              <a:rect l="l" t="t" r="r" b="b"/>
              <a:pathLst>
                <a:path w="4374" h="5316" extrusionOk="0">
                  <a:moveTo>
                    <a:pt x="0" y="1"/>
                  </a:moveTo>
                  <a:cubicBezTo>
                    <a:pt x="231" y="273"/>
                    <a:pt x="482" y="587"/>
                    <a:pt x="712" y="880"/>
                  </a:cubicBezTo>
                  <a:cubicBezTo>
                    <a:pt x="1319" y="1654"/>
                    <a:pt x="1884" y="2407"/>
                    <a:pt x="2490" y="3160"/>
                  </a:cubicBezTo>
                  <a:cubicBezTo>
                    <a:pt x="2804" y="3558"/>
                    <a:pt x="3118" y="3935"/>
                    <a:pt x="3453" y="4332"/>
                  </a:cubicBezTo>
                  <a:cubicBezTo>
                    <a:pt x="3620" y="4500"/>
                    <a:pt x="3767" y="4667"/>
                    <a:pt x="3934" y="4834"/>
                  </a:cubicBezTo>
                  <a:cubicBezTo>
                    <a:pt x="3997" y="4939"/>
                    <a:pt x="4080" y="5023"/>
                    <a:pt x="4185" y="5127"/>
                  </a:cubicBezTo>
                  <a:cubicBezTo>
                    <a:pt x="4206" y="5169"/>
                    <a:pt x="4269" y="5190"/>
                    <a:pt x="4311" y="5253"/>
                  </a:cubicBezTo>
                  <a:cubicBezTo>
                    <a:pt x="4311" y="5274"/>
                    <a:pt x="4352" y="5274"/>
                    <a:pt x="4373" y="5316"/>
                  </a:cubicBezTo>
                  <a:cubicBezTo>
                    <a:pt x="4352" y="5253"/>
                    <a:pt x="4311" y="5232"/>
                    <a:pt x="4290" y="5211"/>
                  </a:cubicBezTo>
                  <a:cubicBezTo>
                    <a:pt x="4143" y="5023"/>
                    <a:pt x="3976" y="4813"/>
                    <a:pt x="3850" y="4625"/>
                  </a:cubicBezTo>
                  <a:cubicBezTo>
                    <a:pt x="3683" y="4437"/>
                    <a:pt x="3557" y="4228"/>
                    <a:pt x="3411" y="4039"/>
                  </a:cubicBezTo>
                  <a:cubicBezTo>
                    <a:pt x="3264" y="3872"/>
                    <a:pt x="3118" y="3704"/>
                    <a:pt x="2992" y="3516"/>
                  </a:cubicBezTo>
                  <a:cubicBezTo>
                    <a:pt x="2679" y="3140"/>
                    <a:pt x="2365" y="2742"/>
                    <a:pt x="2051" y="2365"/>
                  </a:cubicBezTo>
                  <a:cubicBezTo>
                    <a:pt x="1360" y="1570"/>
                    <a:pt x="691" y="775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3"/>
            <p:cNvSpPr/>
            <p:nvPr/>
          </p:nvSpPr>
          <p:spPr>
            <a:xfrm>
              <a:off x="3450375" y="3744900"/>
              <a:ext cx="157475" cy="192000"/>
            </a:xfrm>
            <a:custGeom>
              <a:avLst/>
              <a:gdLst/>
              <a:ahLst/>
              <a:cxnLst/>
              <a:rect l="l" t="t" r="r" b="b"/>
              <a:pathLst>
                <a:path w="6299" h="7680" extrusionOk="0">
                  <a:moveTo>
                    <a:pt x="6193" y="7533"/>
                  </a:moveTo>
                  <a:lnTo>
                    <a:pt x="6239" y="7579"/>
                  </a:lnTo>
                  <a:lnTo>
                    <a:pt x="6239" y="7579"/>
                  </a:lnTo>
                  <a:cubicBezTo>
                    <a:pt x="6230" y="7560"/>
                    <a:pt x="6220" y="7547"/>
                    <a:pt x="6193" y="7533"/>
                  </a:cubicBezTo>
                  <a:close/>
                  <a:moveTo>
                    <a:pt x="0" y="1"/>
                  </a:moveTo>
                  <a:cubicBezTo>
                    <a:pt x="188" y="252"/>
                    <a:pt x="398" y="524"/>
                    <a:pt x="565" y="775"/>
                  </a:cubicBezTo>
                  <a:lnTo>
                    <a:pt x="1507" y="2031"/>
                  </a:lnTo>
                  <a:cubicBezTo>
                    <a:pt x="1799" y="2428"/>
                    <a:pt x="2092" y="2784"/>
                    <a:pt x="2385" y="3181"/>
                  </a:cubicBezTo>
                  <a:cubicBezTo>
                    <a:pt x="2699" y="3579"/>
                    <a:pt x="3013" y="3997"/>
                    <a:pt x="3327" y="4395"/>
                  </a:cubicBezTo>
                  <a:cubicBezTo>
                    <a:pt x="3452" y="4562"/>
                    <a:pt x="3620" y="4751"/>
                    <a:pt x="3745" y="4918"/>
                  </a:cubicBezTo>
                  <a:cubicBezTo>
                    <a:pt x="3871" y="5085"/>
                    <a:pt x="3996" y="5253"/>
                    <a:pt x="4164" y="5441"/>
                  </a:cubicBezTo>
                  <a:lnTo>
                    <a:pt x="4624" y="5985"/>
                  </a:lnTo>
                  <a:cubicBezTo>
                    <a:pt x="4792" y="6173"/>
                    <a:pt x="4938" y="6341"/>
                    <a:pt x="5126" y="6529"/>
                  </a:cubicBezTo>
                  <a:cubicBezTo>
                    <a:pt x="5315" y="6717"/>
                    <a:pt x="5461" y="6906"/>
                    <a:pt x="5649" y="7094"/>
                  </a:cubicBezTo>
                  <a:lnTo>
                    <a:pt x="5921" y="7345"/>
                  </a:lnTo>
                  <a:cubicBezTo>
                    <a:pt x="5963" y="7429"/>
                    <a:pt x="6047" y="7471"/>
                    <a:pt x="6089" y="7533"/>
                  </a:cubicBezTo>
                  <a:cubicBezTo>
                    <a:pt x="6172" y="7575"/>
                    <a:pt x="6235" y="7638"/>
                    <a:pt x="6298" y="7680"/>
                  </a:cubicBezTo>
                  <a:cubicBezTo>
                    <a:pt x="6282" y="7663"/>
                    <a:pt x="6278" y="7660"/>
                    <a:pt x="6277" y="7649"/>
                  </a:cubicBezTo>
                  <a:lnTo>
                    <a:pt x="6277" y="7649"/>
                  </a:lnTo>
                  <a:cubicBezTo>
                    <a:pt x="6282" y="7659"/>
                    <a:pt x="6288" y="7670"/>
                    <a:pt x="6298" y="7680"/>
                  </a:cubicBezTo>
                  <a:cubicBezTo>
                    <a:pt x="6298" y="7659"/>
                    <a:pt x="6277" y="7659"/>
                    <a:pt x="6277" y="7617"/>
                  </a:cubicBezTo>
                  <a:lnTo>
                    <a:pt x="6239" y="7579"/>
                  </a:lnTo>
                  <a:lnTo>
                    <a:pt x="6239" y="7579"/>
                  </a:lnTo>
                  <a:cubicBezTo>
                    <a:pt x="6244" y="7589"/>
                    <a:pt x="6249" y="7602"/>
                    <a:pt x="6256" y="7617"/>
                  </a:cubicBezTo>
                  <a:cubicBezTo>
                    <a:pt x="6260" y="7621"/>
                    <a:pt x="6263" y="7625"/>
                    <a:pt x="6266" y="7628"/>
                  </a:cubicBezTo>
                  <a:lnTo>
                    <a:pt x="6266" y="7628"/>
                  </a:lnTo>
                  <a:cubicBezTo>
                    <a:pt x="6145" y="7524"/>
                    <a:pt x="6044" y="7383"/>
                    <a:pt x="5942" y="7261"/>
                  </a:cubicBezTo>
                  <a:cubicBezTo>
                    <a:pt x="5838" y="7157"/>
                    <a:pt x="5754" y="7031"/>
                    <a:pt x="5649" y="6927"/>
                  </a:cubicBezTo>
                  <a:cubicBezTo>
                    <a:pt x="5524" y="6759"/>
                    <a:pt x="5356" y="6592"/>
                    <a:pt x="5231" y="6424"/>
                  </a:cubicBezTo>
                  <a:cubicBezTo>
                    <a:pt x="5126" y="6320"/>
                    <a:pt x="5043" y="6215"/>
                    <a:pt x="4959" y="6111"/>
                  </a:cubicBezTo>
                  <a:cubicBezTo>
                    <a:pt x="4896" y="6006"/>
                    <a:pt x="4812" y="5922"/>
                    <a:pt x="4729" y="5818"/>
                  </a:cubicBezTo>
                  <a:cubicBezTo>
                    <a:pt x="4540" y="5608"/>
                    <a:pt x="4394" y="5399"/>
                    <a:pt x="4206" y="5190"/>
                  </a:cubicBezTo>
                  <a:cubicBezTo>
                    <a:pt x="4080" y="4981"/>
                    <a:pt x="3934" y="4813"/>
                    <a:pt x="3766" y="4625"/>
                  </a:cubicBezTo>
                  <a:cubicBezTo>
                    <a:pt x="3159" y="3893"/>
                    <a:pt x="2595" y="3160"/>
                    <a:pt x="1988" y="2428"/>
                  </a:cubicBezTo>
                  <a:cubicBezTo>
                    <a:pt x="1297" y="1612"/>
                    <a:pt x="649" y="817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3"/>
            <p:cNvSpPr/>
            <p:nvPr/>
          </p:nvSpPr>
          <p:spPr>
            <a:xfrm>
              <a:off x="3463975" y="3773675"/>
              <a:ext cx="122425" cy="133425"/>
            </a:xfrm>
            <a:custGeom>
              <a:avLst/>
              <a:gdLst/>
              <a:ahLst/>
              <a:cxnLst/>
              <a:rect l="l" t="t" r="r" b="b"/>
              <a:pathLst>
                <a:path w="4897" h="5337" extrusionOk="0">
                  <a:moveTo>
                    <a:pt x="0" y="1"/>
                  </a:moveTo>
                  <a:lnTo>
                    <a:pt x="0" y="1"/>
                  </a:lnTo>
                  <a:cubicBezTo>
                    <a:pt x="502" y="628"/>
                    <a:pt x="1025" y="1235"/>
                    <a:pt x="1527" y="1863"/>
                  </a:cubicBezTo>
                  <a:cubicBezTo>
                    <a:pt x="1674" y="2009"/>
                    <a:pt x="1820" y="2198"/>
                    <a:pt x="1946" y="2344"/>
                  </a:cubicBezTo>
                  <a:cubicBezTo>
                    <a:pt x="2155" y="2595"/>
                    <a:pt x="2364" y="2846"/>
                    <a:pt x="2574" y="3076"/>
                  </a:cubicBezTo>
                  <a:cubicBezTo>
                    <a:pt x="2636" y="3160"/>
                    <a:pt x="2720" y="3265"/>
                    <a:pt x="2804" y="3348"/>
                  </a:cubicBezTo>
                  <a:cubicBezTo>
                    <a:pt x="2867" y="3369"/>
                    <a:pt x="2887" y="3432"/>
                    <a:pt x="2929" y="3474"/>
                  </a:cubicBezTo>
                  <a:cubicBezTo>
                    <a:pt x="3024" y="3568"/>
                    <a:pt x="3118" y="3668"/>
                    <a:pt x="3212" y="3770"/>
                  </a:cubicBezTo>
                  <a:lnTo>
                    <a:pt x="3212" y="3770"/>
                  </a:lnTo>
                  <a:cubicBezTo>
                    <a:pt x="3100" y="3635"/>
                    <a:pt x="2991" y="3506"/>
                    <a:pt x="2867" y="3369"/>
                  </a:cubicBezTo>
                  <a:lnTo>
                    <a:pt x="2783" y="3286"/>
                  </a:lnTo>
                  <a:cubicBezTo>
                    <a:pt x="2762" y="3244"/>
                    <a:pt x="2699" y="3223"/>
                    <a:pt x="2678" y="3160"/>
                  </a:cubicBezTo>
                  <a:cubicBezTo>
                    <a:pt x="2678" y="3139"/>
                    <a:pt x="2657" y="3118"/>
                    <a:pt x="2615" y="3076"/>
                  </a:cubicBezTo>
                  <a:cubicBezTo>
                    <a:pt x="2574" y="3035"/>
                    <a:pt x="2511" y="2951"/>
                    <a:pt x="2469" y="2909"/>
                  </a:cubicBezTo>
                  <a:cubicBezTo>
                    <a:pt x="2302" y="2742"/>
                    <a:pt x="2176" y="2595"/>
                    <a:pt x="2051" y="2428"/>
                  </a:cubicBezTo>
                  <a:cubicBezTo>
                    <a:pt x="1758" y="2093"/>
                    <a:pt x="1507" y="1779"/>
                    <a:pt x="1214" y="1444"/>
                  </a:cubicBezTo>
                  <a:cubicBezTo>
                    <a:pt x="816" y="963"/>
                    <a:pt x="398" y="461"/>
                    <a:pt x="0" y="1"/>
                  </a:cubicBezTo>
                  <a:close/>
                  <a:moveTo>
                    <a:pt x="3212" y="3770"/>
                  </a:moveTo>
                  <a:cubicBezTo>
                    <a:pt x="3289" y="3863"/>
                    <a:pt x="3367" y="3958"/>
                    <a:pt x="3452" y="4060"/>
                  </a:cubicBezTo>
                  <a:cubicBezTo>
                    <a:pt x="3509" y="4108"/>
                    <a:pt x="3563" y="4160"/>
                    <a:pt x="3614" y="4214"/>
                  </a:cubicBezTo>
                  <a:lnTo>
                    <a:pt x="3614" y="4214"/>
                  </a:lnTo>
                  <a:lnTo>
                    <a:pt x="3536" y="4123"/>
                  </a:lnTo>
                  <a:lnTo>
                    <a:pt x="3494" y="4081"/>
                  </a:lnTo>
                  <a:cubicBezTo>
                    <a:pt x="3400" y="3976"/>
                    <a:pt x="3306" y="3872"/>
                    <a:pt x="3212" y="3770"/>
                  </a:cubicBezTo>
                  <a:close/>
                  <a:moveTo>
                    <a:pt x="3614" y="4214"/>
                  </a:moveTo>
                  <a:lnTo>
                    <a:pt x="3662" y="4269"/>
                  </a:lnTo>
                  <a:cubicBezTo>
                    <a:pt x="3666" y="4272"/>
                    <a:pt x="3671" y="4276"/>
                    <a:pt x="3676" y="4279"/>
                  </a:cubicBezTo>
                  <a:lnTo>
                    <a:pt x="3676" y="4279"/>
                  </a:lnTo>
                  <a:cubicBezTo>
                    <a:pt x="3655" y="4257"/>
                    <a:pt x="3635" y="4235"/>
                    <a:pt x="3614" y="4214"/>
                  </a:cubicBezTo>
                  <a:close/>
                  <a:moveTo>
                    <a:pt x="4729" y="5043"/>
                  </a:moveTo>
                  <a:lnTo>
                    <a:pt x="4729" y="5043"/>
                  </a:lnTo>
                  <a:cubicBezTo>
                    <a:pt x="4749" y="5054"/>
                    <a:pt x="4765" y="5074"/>
                    <a:pt x="4778" y="5097"/>
                  </a:cubicBezTo>
                  <a:lnTo>
                    <a:pt x="4778" y="5097"/>
                  </a:lnTo>
                  <a:cubicBezTo>
                    <a:pt x="4768" y="5074"/>
                    <a:pt x="4759" y="5059"/>
                    <a:pt x="4729" y="5043"/>
                  </a:cubicBezTo>
                  <a:close/>
                  <a:moveTo>
                    <a:pt x="4778" y="5097"/>
                  </a:moveTo>
                  <a:cubicBezTo>
                    <a:pt x="4782" y="5106"/>
                    <a:pt x="4786" y="5116"/>
                    <a:pt x="4792" y="5127"/>
                  </a:cubicBezTo>
                  <a:cubicBezTo>
                    <a:pt x="4792" y="5128"/>
                    <a:pt x="4793" y="5129"/>
                    <a:pt x="4794" y="5130"/>
                  </a:cubicBezTo>
                  <a:lnTo>
                    <a:pt x="4794" y="5130"/>
                  </a:lnTo>
                  <a:cubicBezTo>
                    <a:pt x="4789" y="5119"/>
                    <a:pt x="4784" y="5108"/>
                    <a:pt x="4778" y="5097"/>
                  </a:cubicBezTo>
                  <a:close/>
                  <a:moveTo>
                    <a:pt x="4794" y="5130"/>
                  </a:moveTo>
                  <a:lnTo>
                    <a:pt x="4794" y="5130"/>
                  </a:lnTo>
                  <a:cubicBezTo>
                    <a:pt x="4801" y="5144"/>
                    <a:pt x="4807" y="5157"/>
                    <a:pt x="4812" y="5169"/>
                  </a:cubicBezTo>
                  <a:cubicBezTo>
                    <a:pt x="4817" y="5169"/>
                    <a:pt x="4821" y="5169"/>
                    <a:pt x="4824" y="5169"/>
                  </a:cubicBezTo>
                  <a:lnTo>
                    <a:pt x="4824" y="5169"/>
                  </a:lnTo>
                  <a:cubicBezTo>
                    <a:pt x="4813" y="5154"/>
                    <a:pt x="4803" y="5140"/>
                    <a:pt x="4794" y="5130"/>
                  </a:cubicBezTo>
                  <a:close/>
                  <a:moveTo>
                    <a:pt x="4824" y="5169"/>
                  </a:moveTo>
                  <a:cubicBezTo>
                    <a:pt x="4837" y="5188"/>
                    <a:pt x="4854" y="5210"/>
                    <a:pt x="4875" y="5232"/>
                  </a:cubicBezTo>
                  <a:cubicBezTo>
                    <a:pt x="4875" y="5232"/>
                    <a:pt x="4875" y="5190"/>
                    <a:pt x="4854" y="5190"/>
                  </a:cubicBezTo>
                  <a:cubicBezTo>
                    <a:pt x="4854" y="5190"/>
                    <a:pt x="4854" y="5173"/>
                    <a:pt x="4824" y="5169"/>
                  </a:cubicBezTo>
                  <a:close/>
                  <a:moveTo>
                    <a:pt x="3676" y="4279"/>
                  </a:moveTo>
                  <a:cubicBezTo>
                    <a:pt x="3735" y="4344"/>
                    <a:pt x="3792" y="4411"/>
                    <a:pt x="3850" y="4478"/>
                  </a:cubicBezTo>
                  <a:lnTo>
                    <a:pt x="4080" y="4709"/>
                  </a:lnTo>
                  <a:lnTo>
                    <a:pt x="4143" y="4750"/>
                  </a:lnTo>
                  <a:lnTo>
                    <a:pt x="4436" y="5043"/>
                  </a:lnTo>
                  <a:cubicBezTo>
                    <a:pt x="4478" y="5106"/>
                    <a:pt x="4561" y="5148"/>
                    <a:pt x="4603" y="5211"/>
                  </a:cubicBezTo>
                  <a:cubicBezTo>
                    <a:pt x="4656" y="5224"/>
                    <a:pt x="4696" y="5235"/>
                    <a:pt x="4729" y="5246"/>
                  </a:cubicBezTo>
                  <a:lnTo>
                    <a:pt x="4729" y="5246"/>
                  </a:lnTo>
                  <a:cubicBezTo>
                    <a:pt x="4722" y="5241"/>
                    <a:pt x="4715" y="5236"/>
                    <a:pt x="4708" y="5232"/>
                  </a:cubicBezTo>
                  <a:cubicBezTo>
                    <a:pt x="4666" y="5211"/>
                    <a:pt x="4603" y="5148"/>
                    <a:pt x="4561" y="5127"/>
                  </a:cubicBezTo>
                  <a:cubicBezTo>
                    <a:pt x="4457" y="5043"/>
                    <a:pt x="4352" y="4939"/>
                    <a:pt x="4248" y="4834"/>
                  </a:cubicBezTo>
                  <a:lnTo>
                    <a:pt x="4017" y="4604"/>
                  </a:lnTo>
                  <a:cubicBezTo>
                    <a:pt x="3916" y="4503"/>
                    <a:pt x="3815" y="4382"/>
                    <a:pt x="3676" y="4279"/>
                  </a:cubicBezTo>
                  <a:close/>
                  <a:moveTo>
                    <a:pt x="4729" y="5246"/>
                  </a:moveTo>
                  <a:lnTo>
                    <a:pt x="4729" y="5246"/>
                  </a:lnTo>
                  <a:cubicBezTo>
                    <a:pt x="4781" y="5283"/>
                    <a:pt x="4820" y="5318"/>
                    <a:pt x="4875" y="5336"/>
                  </a:cubicBezTo>
                  <a:cubicBezTo>
                    <a:pt x="4832" y="5293"/>
                    <a:pt x="4799" y="5270"/>
                    <a:pt x="4729" y="5246"/>
                  </a:cubicBezTo>
                  <a:close/>
                  <a:moveTo>
                    <a:pt x="4875" y="5253"/>
                  </a:moveTo>
                  <a:lnTo>
                    <a:pt x="4875" y="5273"/>
                  </a:lnTo>
                  <a:lnTo>
                    <a:pt x="4875" y="5336"/>
                  </a:lnTo>
                  <a:cubicBezTo>
                    <a:pt x="4896" y="5315"/>
                    <a:pt x="4896" y="5273"/>
                    <a:pt x="4875" y="52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3"/>
            <p:cNvSpPr/>
            <p:nvPr/>
          </p:nvSpPr>
          <p:spPr>
            <a:xfrm>
              <a:off x="3248450" y="3567575"/>
              <a:ext cx="88425" cy="97325"/>
            </a:xfrm>
            <a:custGeom>
              <a:avLst/>
              <a:gdLst/>
              <a:ahLst/>
              <a:cxnLst/>
              <a:rect l="l" t="t" r="r" b="b"/>
              <a:pathLst>
                <a:path w="3537" h="3893" extrusionOk="0">
                  <a:moveTo>
                    <a:pt x="3537" y="1"/>
                  </a:moveTo>
                  <a:cubicBezTo>
                    <a:pt x="3537" y="22"/>
                    <a:pt x="3495" y="22"/>
                    <a:pt x="3495" y="64"/>
                  </a:cubicBezTo>
                  <a:cubicBezTo>
                    <a:pt x="3477" y="81"/>
                    <a:pt x="3459" y="99"/>
                    <a:pt x="3454" y="117"/>
                  </a:cubicBezTo>
                  <a:lnTo>
                    <a:pt x="3454" y="117"/>
                  </a:lnTo>
                  <a:cubicBezTo>
                    <a:pt x="3478" y="87"/>
                    <a:pt x="3501" y="58"/>
                    <a:pt x="3537" y="22"/>
                  </a:cubicBezTo>
                  <a:lnTo>
                    <a:pt x="3537" y="1"/>
                  </a:lnTo>
                  <a:close/>
                  <a:moveTo>
                    <a:pt x="3454" y="117"/>
                  </a:moveTo>
                  <a:cubicBezTo>
                    <a:pt x="3436" y="139"/>
                    <a:pt x="3417" y="162"/>
                    <a:pt x="3390" y="189"/>
                  </a:cubicBezTo>
                  <a:cubicBezTo>
                    <a:pt x="3348" y="273"/>
                    <a:pt x="3286" y="315"/>
                    <a:pt x="3244" y="377"/>
                  </a:cubicBezTo>
                  <a:lnTo>
                    <a:pt x="3034" y="587"/>
                  </a:lnTo>
                  <a:cubicBezTo>
                    <a:pt x="2930" y="712"/>
                    <a:pt x="2783" y="817"/>
                    <a:pt x="2679" y="921"/>
                  </a:cubicBezTo>
                  <a:lnTo>
                    <a:pt x="2344" y="1256"/>
                  </a:lnTo>
                  <a:lnTo>
                    <a:pt x="1988" y="1633"/>
                  </a:lnTo>
                  <a:cubicBezTo>
                    <a:pt x="1633" y="1968"/>
                    <a:pt x="1319" y="2323"/>
                    <a:pt x="1005" y="2700"/>
                  </a:cubicBezTo>
                  <a:cubicBezTo>
                    <a:pt x="670" y="3098"/>
                    <a:pt x="335" y="3516"/>
                    <a:pt x="1" y="3893"/>
                  </a:cubicBezTo>
                  <a:lnTo>
                    <a:pt x="1" y="3893"/>
                  </a:lnTo>
                  <a:cubicBezTo>
                    <a:pt x="545" y="3328"/>
                    <a:pt x="1130" y="2742"/>
                    <a:pt x="1653" y="2177"/>
                  </a:cubicBezTo>
                  <a:cubicBezTo>
                    <a:pt x="1800" y="2009"/>
                    <a:pt x="1967" y="1863"/>
                    <a:pt x="2093" y="1696"/>
                  </a:cubicBezTo>
                  <a:cubicBezTo>
                    <a:pt x="2281" y="1486"/>
                    <a:pt x="2449" y="1298"/>
                    <a:pt x="2637" y="1110"/>
                  </a:cubicBezTo>
                  <a:cubicBezTo>
                    <a:pt x="2721" y="1026"/>
                    <a:pt x="2762" y="942"/>
                    <a:pt x="2846" y="859"/>
                  </a:cubicBezTo>
                  <a:cubicBezTo>
                    <a:pt x="2930" y="796"/>
                    <a:pt x="3014" y="712"/>
                    <a:pt x="3076" y="608"/>
                  </a:cubicBezTo>
                  <a:cubicBezTo>
                    <a:pt x="3181" y="503"/>
                    <a:pt x="3265" y="398"/>
                    <a:pt x="3348" y="294"/>
                  </a:cubicBezTo>
                  <a:cubicBezTo>
                    <a:pt x="3369" y="231"/>
                    <a:pt x="3411" y="189"/>
                    <a:pt x="3453" y="126"/>
                  </a:cubicBezTo>
                  <a:cubicBezTo>
                    <a:pt x="3453" y="123"/>
                    <a:pt x="3453" y="120"/>
                    <a:pt x="3454" y="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3"/>
            <p:cNvSpPr/>
            <p:nvPr/>
          </p:nvSpPr>
          <p:spPr>
            <a:xfrm>
              <a:off x="3240600" y="3563925"/>
              <a:ext cx="92625" cy="110925"/>
            </a:xfrm>
            <a:custGeom>
              <a:avLst/>
              <a:gdLst/>
              <a:ahLst/>
              <a:cxnLst/>
              <a:rect l="l" t="t" r="r" b="b"/>
              <a:pathLst>
                <a:path w="3705" h="4437" extrusionOk="0">
                  <a:moveTo>
                    <a:pt x="3704" y="0"/>
                  </a:moveTo>
                  <a:lnTo>
                    <a:pt x="3704" y="0"/>
                  </a:lnTo>
                  <a:cubicBezTo>
                    <a:pt x="3683" y="21"/>
                    <a:pt x="3662" y="42"/>
                    <a:pt x="3662" y="63"/>
                  </a:cubicBezTo>
                  <a:cubicBezTo>
                    <a:pt x="3659" y="73"/>
                    <a:pt x="3655" y="82"/>
                    <a:pt x="3650" y="90"/>
                  </a:cubicBezTo>
                  <a:lnTo>
                    <a:pt x="3650" y="90"/>
                  </a:lnTo>
                  <a:cubicBezTo>
                    <a:pt x="3668" y="62"/>
                    <a:pt x="3684" y="31"/>
                    <a:pt x="3704" y="0"/>
                  </a:cubicBezTo>
                  <a:close/>
                  <a:moveTo>
                    <a:pt x="3650" y="90"/>
                  </a:moveTo>
                  <a:lnTo>
                    <a:pt x="3650" y="90"/>
                  </a:lnTo>
                  <a:cubicBezTo>
                    <a:pt x="3632" y="120"/>
                    <a:pt x="3611" y="146"/>
                    <a:pt x="3579" y="168"/>
                  </a:cubicBezTo>
                  <a:cubicBezTo>
                    <a:pt x="3537" y="231"/>
                    <a:pt x="3474" y="293"/>
                    <a:pt x="3432" y="356"/>
                  </a:cubicBezTo>
                  <a:cubicBezTo>
                    <a:pt x="3286" y="482"/>
                    <a:pt x="3160" y="649"/>
                    <a:pt x="3035" y="775"/>
                  </a:cubicBezTo>
                  <a:cubicBezTo>
                    <a:pt x="2909" y="921"/>
                    <a:pt x="2742" y="1067"/>
                    <a:pt x="2616" y="1214"/>
                  </a:cubicBezTo>
                  <a:cubicBezTo>
                    <a:pt x="2344" y="1507"/>
                    <a:pt x="2093" y="1779"/>
                    <a:pt x="1863" y="2051"/>
                  </a:cubicBezTo>
                  <a:cubicBezTo>
                    <a:pt x="1779" y="2135"/>
                    <a:pt x="1675" y="2239"/>
                    <a:pt x="1591" y="2344"/>
                  </a:cubicBezTo>
                  <a:cubicBezTo>
                    <a:pt x="1507" y="2448"/>
                    <a:pt x="1403" y="2553"/>
                    <a:pt x="1340" y="2658"/>
                  </a:cubicBezTo>
                  <a:cubicBezTo>
                    <a:pt x="1193" y="2846"/>
                    <a:pt x="1068" y="2992"/>
                    <a:pt x="942" y="3181"/>
                  </a:cubicBezTo>
                  <a:lnTo>
                    <a:pt x="1" y="4436"/>
                  </a:lnTo>
                  <a:cubicBezTo>
                    <a:pt x="315" y="4039"/>
                    <a:pt x="649" y="3662"/>
                    <a:pt x="1026" y="3264"/>
                  </a:cubicBezTo>
                  <a:cubicBezTo>
                    <a:pt x="1298" y="2888"/>
                    <a:pt x="1612" y="2553"/>
                    <a:pt x="1905" y="2218"/>
                  </a:cubicBezTo>
                  <a:cubicBezTo>
                    <a:pt x="2239" y="1821"/>
                    <a:pt x="2553" y="1423"/>
                    <a:pt x="2909" y="1047"/>
                  </a:cubicBezTo>
                  <a:cubicBezTo>
                    <a:pt x="3056" y="879"/>
                    <a:pt x="3181" y="691"/>
                    <a:pt x="3328" y="544"/>
                  </a:cubicBezTo>
                  <a:lnTo>
                    <a:pt x="3558" y="231"/>
                  </a:lnTo>
                  <a:cubicBezTo>
                    <a:pt x="3575" y="177"/>
                    <a:pt x="3623" y="139"/>
                    <a:pt x="3650" y="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3"/>
            <p:cNvSpPr/>
            <p:nvPr/>
          </p:nvSpPr>
          <p:spPr>
            <a:xfrm>
              <a:off x="3237475" y="3561825"/>
              <a:ext cx="93125" cy="109875"/>
            </a:xfrm>
            <a:custGeom>
              <a:avLst/>
              <a:gdLst/>
              <a:ahLst/>
              <a:cxnLst/>
              <a:rect l="l" t="t" r="r" b="b"/>
              <a:pathLst>
                <a:path w="3725" h="4395" extrusionOk="0">
                  <a:moveTo>
                    <a:pt x="3725" y="1"/>
                  </a:moveTo>
                  <a:lnTo>
                    <a:pt x="3725" y="1"/>
                  </a:lnTo>
                  <a:cubicBezTo>
                    <a:pt x="3662" y="43"/>
                    <a:pt x="3599" y="105"/>
                    <a:pt x="3557" y="147"/>
                  </a:cubicBezTo>
                  <a:lnTo>
                    <a:pt x="3264" y="440"/>
                  </a:lnTo>
                  <a:cubicBezTo>
                    <a:pt x="3097" y="628"/>
                    <a:pt x="2950" y="775"/>
                    <a:pt x="2783" y="942"/>
                  </a:cubicBezTo>
                  <a:cubicBezTo>
                    <a:pt x="2616" y="1131"/>
                    <a:pt x="2448" y="1340"/>
                    <a:pt x="2260" y="1507"/>
                  </a:cubicBezTo>
                  <a:lnTo>
                    <a:pt x="1800" y="2072"/>
                  </a:lnTo>
                  <a:cubicBezTo>
                    <a:pt x="1172" y="2825"/>
                    <a:pt x="586" y="3600"/>
                    <a:pt x="0" y="4395"/>
                  </a:cubicBezTo>
                  <a:lnTo>
                    <a:pt x="0" y="4395"/>
                  </a:lnTo>
                  <a:cubicBezTo>
                    <a:pt x="544" y="3767"/>
                    <a:pt x="1067" y="3139"/>
                    <a:pt x="1611" y="2470"/>
                  </a:cubicBezTo>
                  <a:cubicBezTo>
                    <a:pt x="2239" y="1758"/>
                    <a:pt x="2867" y="984"/>
                    <a:pt x="3494" y="252"/>
                  </a:cubicBezTo>
                  <a:cubicBezTo>
                    <a:pt x="3536" y="189"/>
                    <a:pt x="3620" y="105"/>
                    <a:pt x="3704" y="22"/>
                  </a:cubicBezTo>
                  <a:lnTo>
                    <a:pt x="37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3"/>
            <p:cNvSpPr/>
            <p:nvPr/>
          </p:nvSpPr>
          <p:spPr>
            <a:xfrm>
              <a:off x="3238000" y="3553600"/>
              <a:ext cx="93125" cy="108675"/>
            </a:xfrm>
            <a:custGeom>
              <a:avLst/>
              <a:gdLst/>
              <a:ahLst/>
              <a:cxnLst/>
              <a:rect l="l" t="t" r="r" b="b"/>
              <a:pathLst>
                <a:path w="3725" h="4347" extrusionOk="0">
                  <a:moveTo>
                    <a:pt x="3703" y="0"/>
                  </a:moveTo>
                  <a:cubicBezTo>
                    <a:pt x="3656" y="0"/>
                    <a:pt x="3557" y="99"/>
                    <a:pt x="3557" y="99"/>
                  </a:cubicBezTo>
                  <a:cubicBezTo>
                    <a:pt x="3432" y="162"/>
                    <a:pt x="3306" y="267"/>
                    <a:pt x="3201" y="372"/>
                  </a:cubicBezTo>
                  <a:lnTo>
                    <a:pt x="3118" y="476"/>
                  </a:lnTo>
                  <a:lnTo>
                    <a:pt x="2950" y="644"/>
                  </a:lnTo>
                  <a:lnTo>
                    <a:pt x="2720" y="874"/>
                  </a:lnTo>
                  <a:cubicBezTo>
                    <a:pt x="2636" y="957"/>
                    <a:pt x="2553" y="999"/>
                    <a:pt x="2511" y="1083"/>
                  </a:cubicBezTo>
                  <a:cubicBezTo>
                    <a:pt x="2406" y="1208"/>
                    <a:pt x="2302" y="1313"/>
                    <a:pt x="2197" y="1460"/>
                  </a:cubicBezTo>
                  <a:cubicBezTo>
                    <a:pt x="2030" y="1627"/>
                    <a:pt x="1904" y="1815"/>
                    <a:pt x="1758" y="2004"/>
                  </a:cubicBezTo>
                  <a:cubicBezTo>
                    <a:pt x="1674" y="2087"/>
                    <a:pt x="1611" y="2192"/>
                    <a:pt x="1548" y="2255"/>
                  </a:cubicBezTo>
                  <a:cubicBezTo>
                    <a:pt x="1486" y="2338"/>
                    <a:pt x="1402" y="2422"/>
                    <a:pt x="1360" y="2506"/>
                  </a:cubicBezTo>
                  <a:cubicBezTo>
                    <a:pt x="1172" y="2715"/>
                    <a:pt x="1025" y="2945"/>
                    <a:pt x="858" y="3154"/>
                  </a:cubicBezTo>
                  <a:cubicBezTo>
                    <a:pt x="565" y="3552"/>
                    <a:pt x="293" y="3970"/>
                    <a:pt x="0" y="4347"/>
                  </a:cubicBezTo>
                  <a:cubicBezTo>
                    <a:pt x="398" y="3887"/>
                    <a:pt x="774" y="3405"/>
                    <a:pt x="1151" y="3008"/>
                  </a:cubicBezTo>
                  <a:cubicBezTo>
                    <a:pt x="1465" y="2652"/>
                    <a:pt x="1737" y="2276"/>
                    <a:pt x="2051" y="1899"/>
                  </a:cubicBezTo>
                  <a:cubicBezTo>
                    <a:pt x="2134" y="1815"/>
                    <a:pt x="2197" y="1732"/>
                    <a:pt x="2260" y="1669"/>
                  </a:cubicBezTo>
                  <a:cubicBezTo>
                    <a:pt x="2385" y="1522"/>
                    <a:pt x="2448" y="1418"/>
                    <a:pt x="2553" y="1292"/>
                  </a:cubicBezTo>
                  <a:cubicBezTo>
                    <a:pt x="2720" y="1104"/>
                    <a:pt x="2846" y="957"/>
                    <a:pt x="2992" y="769"/>
                  </a:cubicBezTo>
                  <a:cubicBezTo>
                    <a:pt x="3118" y="664"/>
                    <a:pt x="3180" y="560"/>
                    <a:pt x="3285" y="455"/>
                  </a:cubicBezTo>
                  <a:cubicBezTo>
                    <a:pt x="3306" y="413"/>
                    <a:pt x="3369" y="372"/>
                    <a:pt x="3390" y="330"/>
                  </a:cubicBezTo>
                  <a:cubicBezTo>
                    <a:pt x="3452" y="246"/>
                    <a:pt x="3515" y="204"/>
                    <a:pt x="3578" y="141"/>
                  </a:cubicBezTo>
                  <a:cubicBezTo>
                    <a:pt x="3599" y="120"/>
                    <a:pt x="3662" y="99"/>
                    <a:pt x="3683" y="58"/>
                  </a:cubicBezTo>
                  <a:cubicBezTo>
                    <a:pt x="3683" y="37"/>
                    <a:pt x="3704" y="37"/>
                    <a:pt x="3704" y="37"/>
                  </a:cubicBezTo>
                  <a:cubicBezTo>
                    <a:pt x="3704" y="16"/>
                    <a:pt x="3724" y="16"/>
                    <a:pt x="3724" y="16"/>
                  </a:cubicBezTo>
                  <a:cubicBezTo>
                    <a:pt x="3721" y="5"/>
                    <a:pt x="3713" y="0"/>
                    <a:pt x="3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3"/>
            <p:cNvSpPr/>
            <p:nvPr/>
          </p:nvSpPr>
          <p:spPr>
            <a:xfrm>
              <a:off x="3239025" y="3554000"/>
              <a:ext cx="78500" cy="103050"/>
            </a:xfrm>
            <a:custGeom>
              <a:avLst/>
              <a:gdLst/>
              <a:ahLst/>
              <a:cxnLst/>
              <a:rect l="l" t="t" r="r" b="b"/>
              <a:pathLst>
                <a:path w="3140" h="4122" extrusionOk="0">
                  <a:moveTo>
                    <a:pt x="3139" y="0"/>
                  </a:moveTo>
                  <a:cubicBezTo>
                    <a:pt x="3139" y="21"/>
                    <a:pt x="3119" y="21"/>
                    <a:pt x="3119" y="42"/>
                  </a:cubicBezTo>
                  <a:cubicBezTo>
                    <a:pt x="3119" y="42"/>
                    <a:pt x="3139" y="21"/>
                    <a:pt x="3139" y="0"/>
                  </a:cubicBezTo>
                  <a:close/>
                  <a:moveTo>
                    <a:pt x="3119" y="42"/>
                  </a:moveTo>
                  <a:lnTo>
                    <a:pt x="3119" y="42"/>
                  </a:lnTo>
                  <a:cubicBezTo>
                    <a:pt x="3035" y="188"/>
                    <a:pt x="2930" y="314"/>
                    <a:pt x="2826" y="439"/>
                  </a:cubicBezTo>
                  <a:cubicBezTo>
                    <a:pt x="2700" y="607"/>
                    <a:pt x="2595" y="753"/>
                    <a:pt x="2470" y="920"/>
                  </a:cubicBezTo>
                  <a:cubicBezTo>
                    <a:pt x="2365" y="1046"/>
                    <a:pt x="2240" y="1192"/>
                    <a:pt x="2135" y="1339"/>
                  </a:cubicBezTo>
                  <a:cubicBezTo>
                    <a:pt x="1989" y="1485"/>
                    <a:pt x="1884" y="1611"/>
                    <a:pt x="1779" y="1757"/>
                  </a:cubicBezTo>
                  <a:cubicBezTo>
                    <a:pt x="1507" y="2113"/>
                    <a:pt x="1214" y="2490"/>
                    <a:pt x="922" y="2866"/>
                  </a:cubicBezTo>
                  <a:cubicBezTo>
                    <a:pt x="608" y="3285"/>
                    <a:pt x="294" y="3703"/>
                    <a:pt x="1" y="4122"/>
                  </a:cubicBezTo>
                  <a:cubicBezTo>
                    <a:pt x="273" y="3808"/>
                    <a:pt x="524" y="3473"/>
                    <a:pt x="817" y="3117"/>
                  </a:cubicBezTo>
                  <a:cubicBezTo>
                    <a:pt x="1026" y="2824"/>
                    <a:pt x="1256" y="2552"/>
                    <a:pt x="1466" y="2280"/>
                  </a:cubicBezTo>
                  <a:lnTo>
                    <a:pt x="2407" y="1025"/>
                  </a:lnTo>
                  <a:cubicBezTo>
                    <a:pt x="2554" y="837"/>
                    <a:pt x="2700" y="648"/>
                    <a:pt x="2826" y="460"/>
                  </a:cubicBezTo>
                  <a:cubicBezTo>
                    <a:pt x="2888" y="397"/>
                    <a:pt x="2972" y="314"/>
                    <a:pt x="3014" y="209"/>
                  </a:cubicBezTo>
                  <a:cubicBezTo>
                    <a:pt x="3077" y="146"/>
                    <a:pt x="3098" y="104"/>
                    <a:pt x="3119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3"/>
            <p:cNvSpPr/>
            <p:nvPr/>
          </p:nvSpPr>
          <p:spPr>
            <a:xfrm>
              <a:off x="3187250" y="3556600"/>
              <a:ext cx="122425" cy="165325"/>
            </a:xfrm>
            <a:custGeom>
              <a:avLst/>
              <a:gdLst/>
              <a:ahLst/>
              <a:cxnLst/>
              <a:rect l="l" t="t" r="r" b="b"/>
              <a:pathLst>
                <a:path w="4897" h="6613" extrusionOk="0">
                  <a:moveTo>
                    <a:pt x="4897" y="0"/>
                  </a:moveTo>
                  <a:lnTo>
                    <a:pt x="4876" y="21"/>
                  </a:lnTo>
                  <a:lnTo>
                    <a:pt x="4332" y="733"/>
                  </a:lnTo>
                  <a:cubicBezTo>
                    <a:pt x="4143" y="984"/>
                    <a:pt x="3955" y="1214"/>
                    <a:pt x="3767" y="1465"/>
                  </a:cubicBezTo>
                  <a:cubicBezTo>
                    <a:pt x="3181" y="2239"/>
                    <a:pt x="2595" y="3034"/>
                    <a:pt x="2030" y="3809"/>
                  </a:cubicBezTo>
                  <a:cubicBezTo>
                    <a:pt x="1340" y="4729"/>
                    <a:pt x="691" y="5671"/>
                    <a:pt x="0" y="6612"/>
                  </a:cubicBezTo>
                  <a:cubicBezTo>
                    <a:pt x="482" y="5985"/>
                    <a:pt x="963" y="5357"/>
                    <a:pt x="1402" y="4729"/>
                  </a:cubicBezTo>
                  <a:lnTo>
                    <a:pt x="3202" y="2302"/>
                  </a:lnTo>
                  <a:cubicBezTo>
                    <a:pt x="3474" y="1946"/>
                    <a:pt x="3725" y="1591"/>
                    <a:pt x="3997" y="1214"/>
                  </a:cubicBezTo>
                  <a:lnTo>
                    <a:pt x="4457" y="586"/>
                  </a:lnTo>
                  <a:lnTo>
                    <a:pt x="4687" y="272"/>
                  </a:lnTo>
                  <a:cubicBezTo>
                    <a:pt x="4750" y="231"/>
                    <a:pt x="4792" y="168"/>
                    <a:pt x="4834" y="126"/>
                  </a:cubicBezTo>
                  <a:cubicBezTo>
                    <a:pt x="4855" y="105"/>
                    <a:pt x="4855" y="63"/>
                    <a:pt x="4876" y="42"/>
                  </a:cubicBezTo>
                  <a:cubicBezTo>
                    <a:pt x="4876" y="21"/>
                    <a:pt x="4897" y="21"/>
                    <a:pt x="48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39" name="Google Shape;1839;p13"/>
          <p:cNvPicPr preferRelativeResize="0"/>
          <p:nvPr/>
        </p:nvPicPr>
        <p:blipFill rotWithShape="1">
          <a:blip r:embed="rId4">
            <a:alphaModFix/>
          </a:blip>
          <a:srcRect t="9130" b="9130"/>
          <a:stretch/>
        </p:blipFill>
        <p:spPr>
          <a:xfrm rot="1590910">
            <a:off x="-423302" y="-236800"/>
            <a:ext cx="1311330" cy="1608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1840" name="Google Shape;184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823153">
            <a:off x="3286582" y="4343479"/>
            <a:ext cx="2292859" cy="1758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982067">
            <a:off x="319875" y="-35675"/>
            <a:ext cx="1188484" cy="4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13"/>
          <p:cNvPicPr preferRelativeResize="0"/>
          <p:nvPr/>
        </p:nvPicPr>
        <p:blipFill rotWithShape="1">
          <a:blip r:embed="rId7">
            <a:alphaModFix amt="89000"/>
          </a:blip>
          <a:srcRect t="-2492" b="20222"/>
          <a:stretch/>
        </p:blipFill>
        <p:spPr>
          <a:xfrm>
            <a:off x="0" y="3000868"/>
            <a:ext cx="1981499" cy="2212206"/>
          </a:xfrm>
          <a:prstGeom prst="rect">
            <a:avLst/>
          </a:prstGeom>
          <a:noFill/>
          <a:ln>
            <a:noFill/>
          </a:ln>
          <a:effectLst>
            <a:outerShdw blurRad="114300" algn="bl" rotWithShape="0">
              <a:srgbClr val="000000">
                <a:alpha val="28000"/>
              </a:srgbClr>
            </a:outerShdw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" name="Google Shape;1844;p14"/>
          <p:cNvPicPr preferRelativeResize="0"/>
          <p:nvPr/>
        </p:nvPicPr>
        <p:blipFill rotWithShape="1">
          <a:blip r:embed="rId2">
            <a:alphaModFix amt="51000"/>
          </a:blip>
          <a:srcRect t="9" b="9"/>
          <a:stretch/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p14"/>
          <p:cNvSpPr/>
          <p:nvPr/>
        </p:nvSpPr>
        <p:spPr>
          <a:xfrm>
            <a:off x="-150" y="50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313B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14"/>
          <p:cNvSpPr txBox="1">
            <a:spLocks noGrp="1"/>
          </p:cNvSpPr>
          <p:nvPr>
            <p:ph type="title"/>
          </p:nvPr>
        </p:nvSpPr>
        <p:spPr>
          <a:xfrm flipH="1">
            <a:off x="4919421" y="2508829"/>
            <a:ext cx="3504900" cy="483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847" name="Google Shape;1847;p14"/>
          <p:cNvSpPr txBox="1">
            <a:spLocks noGrp="1"/>
          </p:cNvSpPr>
          <p:nvPr>
            <p:ph type="subTitle" idx="1"/>
          </p:nvPr>
        </p:nvSpPr>
        <p:spPr>
          <a:xfrm flipH="1">
            <a:off x="2928175" y="1264900"/>
            <a:ext cx="5502600" cy="11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48" name="Google Shape;1848;p14"/>
          <p:cNvGrpSpPr/>
          <p:nvPr/>
        </p:nvGrpSpPr>
        <p:grpSpPr>
          <a:xfrm>
            <a:off x="2154950" y="237900"/>
            <a:ext cx="6760700" cy="4738625"/>
            <a:chOff x="-878225" y="1838400"/>
            <a:chExt cx="6760700" cy="4738625"/>
          </a:xfrm>
        </p:grpSpPr>
        <p:sp>
          <p:nvSpPr>
            <p:cNvPr id="1849" name="Google Shape;1849;p14"/>
            <p:cNvSpPr/>
            <p:nvPr/>
          </p:nvSpPr>
          <p:spPr>
            <a:xfrm>
              <a:off x="-878225" y="5956525"/>
              <a:ext cx="165150" cy="274400"/>
            </a:xfrm>
            <a:custGeom>
              <a:avLst/>
              <a:gdLst/>
              <a:ahLst/>
              <a:cxnLst/>
              <a:rect l="l" t="t" r="r" b="b"/>
              <a:pathLst>
                <a:path w="6606" h="10976" extrusionOk="0">
                  <a:moveTo>
                    <a:pt x="3503" y="1"/>
                  </a:moveTo>
                  <a:cubicBezTo>
                    <a:pt x="3501" y="17"/>
                    <a:pt x="3499" y="36"/>
                    <a:pt x="3496" y="57"/>
                  </a:cubicBezTo>
                  <a:lnTo>
                    <a:pt x="3496" y="57"/>
                  </a:lnTo>
                  <a:cubicBezTo>
                    <a:pt x="3499" y="39"/>
                    <a:pt x="3501" y="20"/>
                    <a:pt x="3503" y="1"/>
                  </a:cubicBezTo>
                  <a:close/>
                  <a:moveTo>
                    <a:pt x="3496" y="57"/>
                  </a:moveTo>
                  <a:cubicBezTo>
                    <a:pt x="3061" y="3787"/>
                    <a:pt x="2290" y="5473"/>
                    <a:pt x="0" y="5805"/>
                  </a:cubicBezTo>
                  <a:cubicBezTo>
                    <a:pt x="2936" y="6606"/>
                    <a:pt x="3069" y="10975"/>
                    <a:pt x="3069" y="10975"/>
                  </a:cubicBezTo>
                  <a:cubicBezTo>
                    <a:pt x="3069" y="10975"/>
                    <a:pt x="4537" y="6272"/>
                    <a:pt x="6605" y="5872"/>
                  </a:cubicBezTo>
                  <a:cubicBezTo>
                    <a:pt x="3207" y="4545"/>
                    <a:pt x="3420" y="769"/>
                    <a:pt x="3496" y="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4"/>
            <p:cNvSpPr/>
            <p:nvPr/>
          </p:nvSpPr>
          <p:spPr>
            <a:xfrm>
              <a:off x="3264125" y="6023663"/>
              <a:ext cx="114275" cy="140125"/>
            </a:xfrm>
            <a:custGeom>
              <a:avLst/>
              <a:gdLst/>
              <a:ahLst/>
              <a:cxnLst/>
              <a:rect l="l" t="t" r="r" b="b"/>
              <a:pathLst>
                <a:path w="4571" h="5605" extrusionOk="0">
                  <a:moveTo>
                    <a:pt x="2202" y="1"/>
                  </a:moveTo>
                  <a:cubicBezTo>
                    <a:pt x="2369" y="868"/>
                    <a:pt x="1402" y="2369"/>
                    <a:pt x="1" y="2436"/>
                  </a:cubicBezTo>
                  <a:cubicBezTo>
                    <a:pt x="1235" y="3069"/>
                    <a:pt x="1735" y="3837"/>
                    <a:pt x="2202" y="5605"/>
                  </a:cubicBezTo>
                  <a:cubicBezTo>
                    <a:pt x="2436" y="4637"/>
                    <a:pt x="2903" y="2803"/>
                    <a:pt x="4571" y="2703"/>
                  </a:cubicBezTo>
                  <a:cubicBezTo>
                    <a:pt x="3370" y="2236"/>
                    <a:pt x="2503" y="1235"/>
                    <a:pt x="2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4"/>
            <p:cNvSpPr/>
            <p:nvPr/>
          </p:nvSpPr>
          <p:spPr>
            <a:xfrm>
              <a:off x="2895525" y="6389350"/>
              <a:ext cx="46725" cy="30875"/>
            </a:xfrm>
            <a:custGeom>
              <a:avLst/>
              <a:gdLst/>
              <a:ahLst/>
              <a:cxnLst/>
              <a:rect l="l" t="t" r="r" b="b"/>
              <a:pathLst>
                <a:path w="1869" h="1235" extrusionOk="0">
                  <a:moveTo>
                    <a:pt x="834" y="1"/>
                  </a:moveTo>
                  <a:cubicBezTo>
                    <a:pt x="1" y="1"/>
                    <a:pt x="1" y="1235"/>
                    <a:pt x="834" y="1235"/>
                  </a:cubicBezTo>
                  <a:lnTo>
                    <a:pt x="1035" y="1235"/>
                  </a:lnTo>
                  <a:cubicBezTo>
                    <a:pt x="1869" y="1235"/>
                    <a:pt x="1869" y="1"/>
                    <a:pt x="1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4"/>
            <p:cNvSpPr/>
            <p:nvPr/>
          </p:nvSpPr>
          <p:spPr>
            <a:xfrm>
              <a:off x="2756250" y="6264275"/>
              <a:ext cx="18375" cy="15850"/>
            </a:xfrm>
            <a:custGeom>
              <a:avLst/>
              <a:gdLst/>
              <a:ahLst/>
              <a:cxnLst/>
              <a:rect l="l" t="t" r="r" b="b"/>
              <a:pathLst>
                <a:path w="735" h="634" extrusionOk="0">
                  <a:moveTo>
                    <a:pt x="368" y="0"/>
                  </a:moveTo>
                  <a:cubicBezTo>
                    <a:pt x="1" y="67"/>
                    <a:pt x="1" y="601"/>
                    <a:pt x="368" y="634"/>
                  </a:cubicBezTo>
                  <a:cubicBezTo>
                    <a:pt x="735" y="601"/>
                    <a:pt x="735" y="67"/>
                    <a:pt x="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4"/>
            <p:cNvSpPr/>
            <p:nvPr/>
          </p:nvSpPr>
          <p:spPr>
            <a:xfrm>
              <a:off x="2031725" y="2210750"/>
              <a:ext cx="41725" cy="30900"/>
            </a:xfrm>
            <a:custGeom>
              <a:avLst/>
              <a:gdLst/>
              <a:ahLst/>
              <a:cxnLst/>
              <a:rect l="l" t="t" r="r" b="b"/>
              <a:pathLst>
                <a:path w="1669" h="1236" extrusionOk="0">
                  <a:moveTo>
                    <a:pt x="835" y="1"/>
                  </a:moveTo>
                  <a:cubicBezTo>
                    <a:pt x="1" y="1"/>
                    <a:pt x="1" y="1235"/>
                    <a:pt x="835" y="1235"/>
                  </a:cubicBezTo>
                  <a:cubicBezTo>
                    <a:pt x="1669" y="1235"/>
                    <a:pt x="1669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4"/>
            <p:cNvSpPr/>
            <p:nvPr/>
          </p:nvSpPr>
          <p:spPr>
            <a:xfrm>
              <a:off x="3790125" y="315352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34" y="0"/>
                  </a:moveTo>
                  <a:cubicBezTo>
                    <a:pt x="0" y="33"/>
                    <a:pt x="0" y="367"/>
                    <a:pt x="234" y="400"/>
                  </a:cubicBezTo>
                  <a:cubicBezTo>
                    <a:pt x="467" y="367"/>
                    <a:pt x="467" y="33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4"/>
            <p:cNvSpPr/>
            <p:nvPr/>
          </p:nvSpPr>
          <p:spPr>
            <a:xfrm>
              <a:off x="2530275" y="6210050"/>
              <a:ext cx="27525" cy="20875"/>
            </a:xfrm>
            <a:custGeom>
              <a:avLst/>
              <a:gdLst/>
              <a:ahLst/>
              <a:cxnLst/>
              <a:rect l="l" t="t" r="r" b="b"/>
              <a:pathLst>
                <a:path w="1101" h="835" extrusionOk="0">
                  <a:moveTo>
                    <a:pt x="567" y="1"/>
                  </a:moveTo>
                  <a:cubicBezTo>
                    <a:pt x="0" y="1"/>
                    <a:pt x="0" y="835"/>
                    <a:pt x="567" y="835"/>
                  </a:cubicBezTo>
                  <a:cubicBezTo>
                    <a:pt x="1101" y="835"/>
                    <a:pt x="1101" y="1"/>
                    <a:pt x="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4"/>
            <p:cNvSpPr/>
            <p:nvPr/>
          </p:nvSpPr>
          <p:spPr>
            <a:xfrm>
              <a:off x="2320950" y="6329325"/>
              <a:ext cx="28375" cy="20850"/>
            </a:xfrm>
            <a:custGeom>
              <a:avLst/>
              <a:gdLst/>
              <a:ahLst/>
              <a:cxnLst/>
              <a:rect l="l" t="t" r="r" b="b"/>
              <a:pathLst>
                <a:path w="1135" h="834" extrusionOk="0">
                  <a:moveTo>
                    <a:pt x="568" y="0"/>
                  </a:moveTo>
                  <a:cubicBezTo>
                    <a:pt x="0" y="0"/>
                    <a:pt x="0" y="834"/>
                    <a:pt x="568" y="834"/>
                  </a:cubicBezTo>
                  <a:cubicBezTo>
                    <a:pt x="1135" y="834"/>
                    <a:pt x="1135" y="0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4"/>
            <p:cNvSpPr/>
            <p:nvPr/>
          </p:nvSpPr>
          <p:spPr>
            <a:xfrm>
              <a:off x="3931900" y="2674000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234" y="1"/>
                  </a:moveTo>
                  <a:cubicBezTo>
                    <a:pt x="0" y="34"/>
                    <a:pt x="0" y="368"/>
                    <a:pt x="234" y="401"/>
                  </a:cubicBezTo>
                  <a:cubicBezTo>
                    <a:pt x="467" y="368"/>
                    <a:pt x="467" y="34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4"/>
            <p:cNvSpPr/>
            <p:nvPr/>
          </p:nvSpPr>
          <p:spPr>
            <a:xfrm>
              <a:off x="3790125" y="224787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0"/>
                  </a:moveTo>
                  <a:cubicBezTo>
                    <a:pt x="0" y="33"/>
                    <a:pt x="0" y="367"/>
                    <a:pt x="234" y="434"/>
                  </a:cubicBezTo>
                  <a:lnTo>
                    <a:pt x="501" y="434"/>
                  </a:lnTo>
                  <a:cubicBezTo>
                    <a:pt x="734" y="367"/>
                    <a:pt x="734" y="33"/>
                    <a:pt x="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4"/>
            <p:cNvSpPr/>
            <p:nvPr/>
          </p:nvSpPr>
          <p:spPr>
            <a:xfrm>
              <a:off x="4011950" y="2116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4"/>
            <p:cNvSpPr/>
            <p:nvPr/>
          </p:nvSpPr>
          <p:spPr>
            <a:xfrm>
              <a:off x="4007600" y="2266450"/>
              <a:ext cx="32725" cy="35650"/>
            </a:xfrm>
            <a:custGeom>
              <a:avLst/>
              <a:gdLst/>
              <a:ahLst/>
              <a:cxnLst/>
              <a:rect l="l" t="t" r="r" b="b"/>
              <a:pathLst>
                <a:path w="1309" h="1426" extrusionOk="0">
                  <a:moveTo>
                    <a:pt x="612" y="1"/>
                  </a:moveTo>
                  <a:cubicBezTo>
                    <a:pt x="283" y="1"/>
                    <a:pt x="0" y="426"/>
                    <a:pt x="308" y="733"/>
                  </a:cubicBezTo>
                  <a:lnTo>
                    <a:pt x="475" y="900"/>
                  </a:lnTo>
                  <a:cubicBezTo>
                    <a:pt x="475" y="933"/>
                    <a:pt x="475" y="967"/>
                    <a:pt x="475" y="1000"/>
                  </a:cubicBezTo>
                  <a:cubicBezTo>
                    <a:pt x="475" y="1284"/>
                    <a:pt x="683" y="1425"/>
                    <a:pt x="891" y="1425"/>
                  </a:cubicBezTo>
                  <a:cubicBezTo>
                    <a:pt x="1100" y="1425"/>
                    <a:pt x="1308" y="1284"/>
                    <a:pt x="1308" y="1000"/>
                  </a:cubicBezTo>
                  <a:cubicBezTo>
                    <a:pt x="1308" y="666"/>
                    <a:pt x="1175" y="333"/>
                    <a:pt x="908" y="133"/>
                  </a:cubicBezTo>
                  <a:cubicBezTo>
                    <a:pt x="815" y="40"/>
                    <a:pt x="711" y="1"/>
                    <a:pt x="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4"/>
            <p:cNvSpPr/>
            <p:nvPr/>
          </p:nvSpPr>
          <p:spPr>
            <a:xfrm>
              <a:off x="3781775" y="1838400"/>
              <a:ext cx="28375" cy="20875"/>
            </a:xfrm>
            <a:custGeom>
              <a:avLst/>
              <a:gdLst/>
              <a:ahLst/>
              <a:cxnLst/>
              <a:rect l="l" t="t" r="r" b="b"/>
              <a:pathLst>
                <a:path w="1135" h="835" extrusionOk="0">
                  <a:moveTo>
                    <a:pt x="568" y="1"/>
                  </a:moveTo>
                  <a:cubicBezTo>
                    <a:pt x="1" y="1"/>
                    <a:pt x="1" y="835"/>
                    <a:pt x="568" y="835"/>
                  </a:cubicBezTo>
                  <a:cubicBezTo>
                    <a:pt x="1135" y="835"/>
                    <a:pt x="1135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4"/>
            <p:cNvSpPr/>
            <p:nvPr/>
          </p:nvSpPr>
          <p:spPr>
            <a:xfrm>
              <a:off x="4296950" y="2218475"/>
              <a:ext cx="27525" cy="20875"/>
            </a:xfrm>
            <a:custGeom>
              <a:avLst/>
              <a:gdLst/>
              <a:ahLst/>
              <a:cxnLst/>
              <a:rect l="l" t="t" r="r" b="b"/>
              <a:pathLst>
                <a:path w="1101" h="835" extrusionOk="0">
                  <a:moveTo>
                    <a:pt x="567" y="0"/>
                  </a:moveTo>
                  <a:cubicBezTo>
                    <a:pt x="0" y="0"/>
                    <a:pt x="0" y="834"/>
                    <a:pt x="567" y="834"/>
                  </a:cubicBezTo>
                  <a:cubicBezTo>
                    <a:pt x="1101" y="834"/>
                    <a:pt x="1101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4"/>
            <p:cNvSpPr/>
            <p:nvPr/>
          </p:nvSpPr>
          <p:spPr>
            <a:xfrm>
              <a:off x="956575" y="6379250"/>
              <a:ext cx="112600" cy="187650"/>
            </a:xfrm>
            <a:custGeom>
              <a:avLst/>
              <a:gdLst/>
              <a:ahLst/>
              <a:cxnLst/>
              <a:rect l="l" t="t" r="r" b="b"/>
              <a:pathLst>
                <a:path w="4504" h="7506" extrusionOk="0">
                  <a:moveTo>
                    <a:pt x="2368" y="0"/>
                  </a:moveTo>
                  <a:lnTo>
                    <a:pt x="2368" y="0"/>
                  </a:lnTo>
                  <a:cubicBezTo>
                    <a:pt x="2102" y="2569"/>
                    <a:pt x="1568" y="3736"/>
                    <a:pt x="0" y="3970"/>
                  </a:cubicBezTo>
                  <a:cubicBezTo>
                    <a:pt x="1968" y="4504"/>
                    <a:pt x="2068" y="7506"/>
                    <a:pt x="2068" y="7506"/>
                  </a:cubicBezTo>
                  <a:cubicBezTo>
                    <a:pt x="2068" y="7506"/>
                    <a:pt x="3069" y="4303"/>
                    <a:pt x="4503" y="4003"/>
                  </a:cubicBezTo>
                  <a:cubicBezTo>
                    <a:pt x="2102" y="3069"/>
                    <a:pt x="2335" y="334"/>
                    <a:pt x="2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4"/>
            <p:cNvSpPr/>
            <p:nvPr/>
          </p:nvSpPr>
          <p:spPr>
            <a:xfrm>
              <a:off x="3264125" y="6449775"/>
              <a:ext cx="75650" cy="65975"/>
            </a:xfrm>
            <a:custGeom>
              <a:avLst/>
              <a:gdLst/>
              <a:ahLst/>
              <a:cxnLst/>
              <a:rect l="l" t="t" r="r" b="b"/>
              <a:pathLst>
                <a:path w="3026" h="2639" extrusionOk="0">
                  <a:moveTo>
                    <a:pt x="1426" y="1"/>
                  </a:moveTo>
                  <a:cubicBezTo>
                    <a:pt x="1352" y="1"/>
                    <a:pt x="1272" y="44"/>
                    <a:pt x="1235" y="119"/>
                  </a:cubicBezTo>
                  <a:cubicBezTo>
                    <a:pt x="1168" y="386"/>
                    <a:pt x="1068" y="686"/>
                    <a:pt x="968" y="953"/>
                  </a:cubicBezTo>
                  <a:cubicBezTo>
                    <a:pt x="734" y="1020"/>
                    <a:pt x="434" y="1053"/>
                    <a:pt x="167" y="1120"/>
                  </a:cubicBezTo>
                  <a:cubicBezTo>
                    <a:pt x="0" y="1153"/>
                    <a:pt x="0" y="1420"/>
                    <a:pt x="167" y="1453"/>
                  </a:cubicBezTo>
                  <a:cubicBezTo>
                    <a:pt x="401" y="1520"/>
                    <a:pt x="601" y="1587"/>
                    <a:pt x="801" y="1653"/>
                  </a:cubicBezTo>
                  <a:cubicBezTo>
                    <a:pt x="734" y="1920"/>
                    <a:pt x="668" y="2154"/>
                    <a:pt x="601" y="2421"/>
                  </a:cubicBezTo>
                  <a:cubicBezTo>
                    <a:pt x="574" y="2529"/>
                    <a:pt x="658" y="2638"/>
                    <a:pt x="762" y="2638"/>
                  </a:cubicBezTo>
                  <a:cubicBezTo>
                    <a:pt x="785" y="2638"/>
                    <a:pt x="810" y="2633"/>
                    <a:pt x="834" y="2621"/>
                  </a:cubicBezTo>
                  <a:cubicBezTo>
                    <a:pt x="1168" y="2454"/>
                    <a:pt x="1468" y="2287"/>
                    <a:pt x="1768" y="2087"/>
                  </a:cubicBezTo>
                  <a:lnTo>
                    <a:pt x="2302" y="2320"/>
                  </a:lnTo>
                  <a:cubicBezTo>
                    <a:pt x="2335" y="2354"/>
                    <a:pt x="2369" y="2354"/>
                    <a:pt x="2402" y="2354"/>
                  </a:cubicBezTo>
                  <a:cubicBezTo>
                    <a:pt x="2414" y="2360"/>
                    <a:pt x="2427" y="2363"/>
                    <a:pt x="2439" y="2363"/>
                  </a:cubicBezTo>
                  <a:cubicBezTo>
                    <a:pt x="2492" y="2363"/>
                    <a:pt x="2542" y="2308"/>
                    <a:pt x="2569" y="2254"/>
                  </a:cubicBezTo>
                  <a:cubicBezTo>
                    <a:pt x="2569" y="2187"/>
                    <a:pt x="2569" y="2154"/>
                    <a:pt x="2569" y="2120"/>
                  </a:cubicBezTo>
                  <a:cubicBezTo>
                    <a:pt x="2502" y="1954"/>
                    <a:pt x="2435" y="1787"/>
                    <a:pt x="2335" y="1620"/>
                  </a:cubicBezTo>
                  <a:cubicBezTo>
                    <a:pt x="2569" y="1386"/>
                    <a:pt x="2769" y="1153"/>
                    <a:pt x="2969" y="886"/>
                  </a:cubicBezTo>
                  <a:cubicBezTo>
                    <a:pt x="3025" y="774"/>
                    <a:pt x="2963" y="637"/>
                    <a:pt x="2842" y="637"/>
                  </a:cubicBezTo>
                  <a:cubicBezTo>
                    <a:pt x="2820" y="637"/>
                    <a:pt x="2795" y="642"/>
                    <a:pt x="2769" y="653"/>
                  </a:cubicBezTo>
                  <a:cubicBezTo>
                    <a:pt x="2502" y="686"/>
                    <a:pt x="2235" y="753"/>
                    <a:pt x="2002" y="786"/>
                  </a:cubicBezTo>
                  <a:cubicBezTo>
                    <a:pt x="1868" y="553"/>
                    <a:pt x="1735" y="319"/>
                    <a:pt x="1568" y="86"/>
                  </a:cubicBezTo>
                  <a:cubicBezTo>
                    <a:pt x="1539" y="27"/>
                    <a:pt x="1484" y="1"/>
                    <a:pt x="1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4"/>
            <p:cNvSpPr/>
            <p:nvPr/>
          </p:nvSpPr>
          <p:spPr>
            <a:xfrm>
              <a:off x="1501000" y="5837225"/>
              <a:ext cx="75650" cy="66400"/>
            </a:xfrm>
            <a:custGeom>
              <a:avLst/>
              <a:gdLst/>
              <a:ahLst/>
              <a:cxnLst/>
              <a:rect l="l" t="t" r="r" b="b"/>
              <a:pathLst>
                <a:path w="3026" h="2656" extrusionOk="0">
                  <a:moveTo>
                    <a:pt x="1435" y="1"/>
                  </a:moveTo>
                  <a:cubicBezTo>
                    <a:pt x="1359" y="1"/>
                    <a:pt x="1287" y="44"/>
                    <a:pt x="1269" y="119"/>
                  </a:cubicBezTo>
                  <a:cubicBezTo>
                    <a:pt x="1168" y="419"/>
                    <a:pt x="1068" y="686"/>
                    <a:pt x="1002" y="953"/>
                  </a:cubicBezTo>
                  <a:cubicBezTo>
                    <a:pt x="735" y="1020"/>
                    <a:pt x="468" y="1053"/>
                    <a:pt x="201" y="1120"/>
                  </a:cubicBezTo>
                  <a:cubicBezTo>
                    <a:pt x="1" y="1153"/>
                    <a:pt x="1" y="1420"/>
                    <a:pt x="201" y="1453"/>
                  </a:cubicBezTo>
                  <a:cubicBezTo>
                    <a:pt x="401" y="1520"/>
                    <a:pt x="601" y="1587"/>
                    <a:pt x="802" y="1654"/>
                  </a:cubicBezTo>
                  <a:cubicBezTo>
                    <a:pt x="735" y="1920"/>
                    <a:pt x="668" y="2154"/>
                    <a:pt x="601" y="2421"/>
                  </a:cubicBezTo>
                  <a:cubicBezTo>
                    <a:pt x="576" y="2548"/>
                    <a:pt x="667" y="2655"/>
                    <a:pt x="770" y="2655"/>
                  </a:cubicBezTo>
                  <a:cubicBezTo>
                    <a:pt x="803" y="2655"/>
                    <a:pt x="836" y="2645"/>
                    <a:pt x="868" y="2621"/>
                  </a:cubicBezTo>
                  <a:cubicBezTo>
                    <a:pt x="1168" y="2454"/>
                    <a:pt x="1469" y="2287"/>
                    <a:pt x="1769" y="2087"/>
                  </a:cubicBezTo>
                  <a:lnTo>
                    <a:pt x="2303" y="2321"/>
                  </a:lnTo>
                  <a:cubicBezTo>
                    <a:pt x="2336" y="2354"/>
                    <a:pt x="2369" y="2354"/>
                    <a:pt x="2403" y="2354"/>
                  </a:cubicBezTo>
                  <a:cubicBezTo>
                    <a:pt x="2415" y="2360"/>
                    <a:pt x="2428" y="2363"/>
                    <a:pt x="2442" y="2363"/>
                  </a:cubicBezTo>
                  <a:cubicBezTo>
                    <a:pt x="2503" y="2363"/>
                    <a:pt x="2569" y="2308"/>
                    <a:pt x="2569" y="2254"/>
                  </a:cubicBezTo>
                  <a:cubicBezTo>
                    <a:pt x="2603" y="2221"/>
                    <a:pt x="2603" y="2154"/>
                    <a:pt x="2569" y="2121"/>
                  </a:cubicBezTo>
                  <a:cubicBezTo>
                    <a:pt x="2503" y="1954"/>
                    <a:pt x="2436" y="1787"/>
                    <a:pt x="2369" y="1620"/>
                  </a:cubicBezTo>
                  <a:cubicBezTo>
                    <a:pt x="2603" y="1387"/>
                    <a:pt x="2803" y="1153"/>
                    <a:pt x="2970" y="886"/>
                  </a:cubicBezTo>
                  <a:cubicBezTo>
                    <a:pt x="3026" y="774"/>
                    <a:pt x="2964" y="638"/>
                    <a:pt x="2843" y="638"/>
                  </a:cubicBezTo>
                  <a:cubicBezTo>
                    <a:pt x="2820" y="638"/>
                    <a:pt x="2796" y="642"/>
                    <a:pt x="2770" y="653"/>
                  </a:cubicBezTo>
                  <a:cubicBezTo>
                    <a:pt x="2536" y="686"/>
                    <a:pt x="2269" y="753"/>
                    <a:pt x="2002" y="786"/>
                  </a:cubicBezTo>
                  <a:cubicBezTo>
                    <a:pt x="1869" y="553"/>
                    <a:pt x="1736" y="319"/>
                    <a:pt x="1602" y="86"/>
                  </a:cubicBezTo>
                  <a:cubicBezTo>
                    <a:pt x="1558" y="27"/>
                    <a:pt x="1495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4"/>
            <p:cNvSpPr/>
            <p:nvPr/>
          </p:nvSpPr>
          <p:spPr>
            <a:xfrm>
              <a:off x="2506150" y="2002250"/>
              <a:ext cx="75775" cy="66050"/>
            </a:xfrm>
            <a:custGeom>
              <a:avLst/>
              <a:gdLst/>
              <a:ahLst/>
              <a:cxnLst/>
              <a:rect l="l" t="t" r="r" b="b"/>
              <a:pathLst>
                <a:path w="3031" h="2642" extrusionOk="0">
                  <a:moveTo>
                    <a:pt x="1436" y="1"/>
                  </a:moveTo>
                  <a:cubicBezTo>
                    <a:pt x="1368" y="1"/>
                    <a:pt x="1304" y="34"/>
                    <a:pt x="1268" y="105"/>
                  </a:cubicBezTo>
                  <a:cubicBezTo>
                    <a:pt x="1168" y="406"/>
                    <a:pt x="1101" y="672"/>
                    <a:pt x="1001" y="939"/>
                  </a:cubicBezTo>
                  <a:cubicBezTo>
                    <a:pt x="735" y="1006"/>
                    <a:pt x="468" y="1039"/>
                    <a:pt x="201" y="1106"/>
                  </a:cubicBezTo>
                  <a:cubicBezTo>
                    <a:pt x="1" y="1139"/>
                    <a:pt x="1" y="1406"/>
                    <a:pt x="167" y="1440"/>
                  </a:cubicBezTo>
                  <a:cubicBezTo>
                    <a:pt x="401" y="1506"/>
                    <a:pt x="601" y="1573"/>
                    <a:pt x="801" y="1673"/>
                  </a:cubicBezTo>
                  <a:cubicBezTo>
                    <a:pt x="735" y="1907"/>
                    <a:pt x="668" y="2174"/>
                    <a:pt x="601" y="2407"/>
                  </a:cubicBezTo>
                  <a:cubicBezTo>
                    <a:pt x="576" y="2534"/>
                    <a:pt x="647" y="2642"/>
                    <a:pt x="741" y="2642"/>
                  </a:cubicBezTo>
                  <a:cubicBezTo>
                    <a:pt x="771" y="2642"/>
                    <a:pt x="803" y="2631"/>
                    <a:pt x="835" y="2607"/>
                  </a:cubicBezTo>
                  <a:cubicBezTo>
                    <a:pt x="1168" y="2474"/>
                    <a:pt x="1468" y="2274"/>
                    <a:pt x="1769" y="2073"/>
                  </a:cubicBezTo>
                  <a:lnTo>
                    <a:pt x="2302" y="2307"/>
                  </a:lnTo>
                  <a:cubicBezTo>
                    <a:pt x="2326" y="2331"/>
                    <a:pt x="2349" y="2354"/>
                    <a:pt x="2373" y="2354"/>
                  </a:cubicBezTo>
                  <a:cubicBezTo>
                    <a:pt x="2383" y="2354"/>
                    <a:pt x="2393" y="2350"/>
                    <a:pt x="2402" y="2340"/>
                  </a:cubicBezTo>
                  <a:cubicBezTo>
                    <a:pt x="2419" y="2349"/>
                    <a:pt x="2436" y="2353"/>
                    <a:pt x="2452" y="2353"/>
                  </a:cubicBezTo>
                  <a:cubicBezTo>
                    <a:pt x="2500" y="2353"/>
                    <a:pt x="2544" y="2315"/>
                    <a:pt x="2569" y="2240"/>
                  </a:cubicBezTo>
                  <a:cubicBezTo>
                    <a:pt x="2569" y="2207"/>
                    <a:pt x="2569" y="2140"/>
                    <a:pt x="2569" y="2107"/>
                  </a:cubicBezTo>
                  <a:cubicBezTo>
                    <a:pt x="2502" y="1940"/>
                    <a:pt x="2436" y="1773"/>
                    <a:pt x="2336" y="1606"/>
                  </a:cubicBezTo>
                  <a:cubicBezTo>
                    <a:pt x="2569" y="1406"/>
                    <a:pt x="2803" y="1139"/>
                    <a:pt x="2969" y="906"/>
                  </a:cubicBezTo>
                  <a:cubicBezTo>
                    <a:pt x="3030" y="784"/>
                    <a:pt x="2952" y="635"/>
                    <a:pt x="2812" y="635"/>
                  </a:cubicBezTo>
                  <a:cubicBezTo>
                    <a:pt x="2798" y="635"/>
                    <a:pt x="2784" y="636"/>
                    <a:pt x="2769" y="639"/>
                  </a:cubicBezTo>
                  <a:cubicBezTo>
                    <a:pt x="2502" y="706"/>
                    <a:pt x="2236" y="739"/>
                    <a:pt x="2002" y="806"/>
                  </a:cubicBezTo>
                  <a:cubicBezTo>
                    <a:pt x="1869" y="539"/>
                    <a:pt x="1735" y="306"/>
                    <a:pt x="1602" y="72"/>
                  </a:cubicBezTo>
                  <a:cubicBezTo>
                    <a:pt x="1555" y="26"/>
                    <a:pt x="1495" y="1"/>
                    <a:pt x="14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4"/>
            <p:cNvSpPr/>
            <p:nvPr/>
          </p:nvSpPr>
          <p:spPr>
            <a:xfrm>
              <a:off x="4010500" y="6480250"/>
              <a:ext cx="78400" cy="96775"/>
            </a:xfrm>
            <a:custGeom>
              <a:avLst/>
              <a:gdLst/>
              <a:ahLst/>
              <a:cxnLst/>
              <a:rect l="l" t="t" r="r" b="b"/>
              <a:pathLst>
                <a:path w="3136" h="3871" extrusionOk="0">
                  <a:moveTo>
                    <a:pt x="1501" y="1"/>
                  </a:moveTo>
                  <a:lnTo>
                    <a:pt x="1501" y="1"/>
                  </a:lnTo>
                  <a:cubicBezTo>
                    <a:pt x="1635" y="601"/>
                    <a:pt x="967" y="1635"/>
                    <a:pt x="0" y="1669"/>
                  </a:cubicBezTo>
                  <a:cubicBezTo>
                    <a:pt x="834" y="2102"/>
                    <a:pt x="1201" y="2669"/>
                    <a:pt x="1501" y="3870"/>
                  </a:cubicBezTo>
                  <a:cubicBezTo>
                    <a:pt x="1668" y="3203"/>
                    <a:pt x="2001" y="1935"/>
                    <a:pt x="3136" y="1869"/>
                  </a:cubicBezTo>
                  <a:cubicBezTo>
                    <a:pt x="2302" y="1568"/>
                    <a:pt x="1701" y="868"/>
                    <a:pt x="1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4"/>
            <p:cNvSpPr/>
            <p:nvPr/>
          </p:nvSpPr>
          <p:spPr>
            <a:xfrm>
              <a:off x="4729125" y="2249525"/>
              <a:ext cx="77575" cy="95925"/>
            </a:xfrm>
            <a:custGeom>
              <a:avLst/>
              <a:gdLst/>
              <a:ahLst/>
              <a:cxnLst/>
              <a:rect l="l" t="t" r="r" b="b"/>
              <a:pathLst>
                <a:path w="3103" h="3837" extrusionOk="0">
                  <a:moveTo>
                    <a:pt x="1502" y="1"/>
                  </a:moveTo>
                  <a:cubicBezTo>
                    <a:pt x="1602" y="601"/>
                    <a:pt x="934" y="1635"/>
                    <a:pt x="0" y="1669"/>
                  </a:cubicBezTo>
                  <a:cubicBezTo>
                    <a:pt x="834" y="2102"/>
                    <a:pt x="1168" y="2636"/>
                    <a:pt x="1502" y="3837"/>
                  </a:cubicBezTo>
                  <a:cubicBezTo>
                    <a:pt x="1668" y="3203"/>
                    <a:pt x="1969" y="1935"/>
                    <a:pt x="3103" y="1869"/>
                  </a:cubicBezTo>
                  <a:cubicBezTo>
                    <a:pt x="2302" y="1569"/>
                    <a:pt x="1702" y="868"/>
                    <a:pt x="1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4"/>
            <p:cNvSpPr/>
            <p:nvPr/>
          </p:nvSpPr>
          <p:spPr>
            <a:xfrm>
              <a:off x="4785000" y="2017700"/>
              <a:ext cx="112600" cy="187650"/>
            </a:xfrm>
            <a:custGeom>
              <a:avLst/>
              <a:gdLst/>
              <a:ahLst/>
              <a:cxnLst/>
              <a:rect l="l" t="t" r="r" b="b"/>
              <a:pathLst>
                <a:path w="4504" h="7506" extrusionOk="0">
                  <a:moveTo>
                    <a:pt x="2369" y="0"/>
                  </a:moveTo>
                  <a:lnTo>
                    <a:pt x="2369" y="0"/>
                  </a:lnTo>
                  <a:cubicBezTo>
                    <a:pt x="2102" y="2569"/>
                    <a:pt x="1568" y="3770"/>
                    <a:pt x="0" y="3970"/>
                  </a:cubicBezTo>
                  <a:cubicBezTo>
                    <a:pt x="1968" y="4570"/>
                    <a:pt x="2102" y="7506"/>
                    <a:pt x="2102" y="7506"/>
                  </a:cubicBezTo>
                  <a:cubicBezTo>
                    <a:pt x="2102" y="7506"/>
                    <a:pt x="3069" y="4304"/>
                    <a:pt x="4504" y="4003"/>
                  </a:cubicBezTo>
                  <a:cubicBezTo>
                    <a:pt x="2102" y="3103"/>
                    <a:pt x="2335" y="367"/>
                    <a:pt x="2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4"/>
            <p:cNvSpPr/>
            <p:nvPr/>
          </p:nvSpPr>
          <p:spPr>
            <a:xfrm>
              <a:off x="5716088" y="4704850"/>
              <a:ext cx="145950" cy="243550"/>
            </a:xfrm>
            <a:custGeom>
              <a:avLst/>
              <a:gdLst/>
              <a:ahLst/>
              <a:cxnLst/>
              <a:rect l="l" t="t" r="r" b="b"/>
              <a:pathLst>
                <a:path w="5838" h="9742" extrusionOk="0">
                  <a:moveTo>
                    <a:pt x="3069" y="1"/>
                  </a:moveTo>
                  <a:cubicBezTo>
                    <a:pt x="2702" y="3336"/>
                    <a:pt x="2035" y="4838"/>
                    <a:pt x="0" y="5138"/>
                  </a:cubicBezTo>
                  <a:cubicBezTo>
                    <a:pt x="2569" y="5872"/>
                    <a:pt x="2702" y="9741"/>
                    <a:pt x="2702" y="9741"/>
                  </a:cubicBezTo>
                  <a:cubicBezTo>
                    <a:pt x="2702" y="9741"/>
                    <a:pt x="4003" y="5571"/>
                    <a:pt x="5838" y="5204"/>
                  </a:cubicBezTo>
                  <a:cubicBezTo>
                    <a:pt x="2736" y="4004"/>
                    <a:pt x="3036" y="468"/>
                    <a:pt x="3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4"/>
            <p:cNvSpPr/>
            <p:nvPr/>
          </p:nvSpPr>
          <p:spPr>
            <a:xfrm>
              <a:off x="5714000" y="357465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0" y="34"/>
                  </a:moveTo>
                  <a:lnTo>
                    <a:pt x="0" y="0"/>
                  </a:lnTo>
                  <a:cubicBezTo>
                    <a:pt x="0" y="0"/>
                    <a:pt x="0" y="34"/>
                    <a:pt x="0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4"/>
            <p:cNvSpPr/>
            <p:nvPr/>
          </p:nvSpPr>
          <p:spPr>
            <a:xfrm>
              <a:off x="5594513" y="5246925"/>
              <a:ext cx="100100" cy="125100"/>
            </a:xfrm>
            <a:custGeom>
              <a:avLst/>
              <a:gdLst/>
              <a:ahLst/>
              <a:cxnLst/>
              <a:rect l="l" t="t" r="r" b="b"/>
              <a:pathLst>
                <a:path w="4004" h="5004" extrusionOk="0">
                  <a:moveTo>
                    <a:pt x="1936" y="0"/>
                  </a:moveTo>
                  <a:cubicBezTo>
                    <a:pt x="2102" y="801"/>
                    <a:pt x="1235" y="2102"/>
                    <a:pt x="1" y="2202"/>
                  </a:cubicBezTo>
                  <a:cubicBezTo>
                    <a:pt x="1068" y="2736"/>
                    <a:pt x="1502" y="3436"/>
                    <a:pt x="1902" y="5004"/>
                  </a:cubicBezTo>
                  <a:cubicBezTo>
                    <a:pt x="2136" y="4137"/>
                    <a:pt x="2536" y="2502"/>
                    <a:pt x="4004" y="2435"/>
                  </a:cubicBezTo>
                  <a:cubicBezTo>
                    <a:pt x="2970" y="2002"/>
                    <a:pt x="2202" y="1101"/>
                    <a:pt x="1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4"/>
            <p:cNvSpPr/>
            <p:nvPr/>
          </p:nvSpPr>
          <p:spPr>
            <a:xfrm>
              <a:off x="5721500" y="2126950"/>
              <a:ext cx="160975" cy="198500"/>
            </a:xfrm>
            <a:custGeom>
              <a:avLst/>
              <a:gdLst/>
              <a:ahLst/>
              <a:cxnLst/>
              <a:rect l="l" t="t" r="r" b="b"/>
              <a:pathLst>
                <a:path w="6439" h="7940" extrusionOk="0">
                  <a:moveTo>
                    <a:pt x="3103" y="0"/>
                  </a:moveTo>
                  <a:cubicBezTo>
                    <a:pt x="3103" y="0"/>
                    <a:pt x="3104" y="9"/>
                    <a:pt x="3108" y="26"/>
                  </a:cubicBezTo>
                  <a:lnTo>
                    <a:pt x="3108" y="26"/>
                  </a:lnTo>
                  <a:cubicBezTo>
                    <a:pt x="3106" y="18"/>
                    <a:pt x="3105" y="9"/>
                    <a:pt x="3103" y="0"/>
                  </a:cubicBezTo>
                  <a:close/>
                  <a:moveTo>
                    <a:pt x="3108" y="26"/>
                  </a:moveTo>
                  <a:cubicBezTo>
                    <a:pt x="3350" y="1264"/>
                    <a:pt x="1988" y="3337"/>
                    <a:pt x="0" y="3469"/>
                  </a:cubicBezTo>
                  <a:cubicBezTo>
                    <a:pt x="1735" y="4337"/>
                    <a:pt x="2436" y="5437"/>
                    <a:pt x="3069" y="7939"/>
                  </a:cubicBezTo>
                  <a:cubicBezTo>
                    <a:pt x="3436" y="6572"/>
                    <a:pt x="4070" y="3970"/>
                    <a:pt x="6438" y="3836"/>
                  </a:cubicBezTo>
                  <a:cubicBezTo>
                    <a:pt x="3793" y="2892"/>
                    <a:pt x="3170" y="312"/>
                    <a:pt x="3108" y="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4"/>
            <p:cNvSpPr/>
            <p:nvPr/>
          </p:nvSpPr>
          <p:spPr>
            <a:xfrm>
              <a:off x="3983800" y="6115450"/>
              <a:ext cx="47875" cy="39175"/>
            </a:xfrm>
            <a:custGeom>
              <a:avLst/>
              <a:gdLst/>
              <a:ahLst/>
              <a:cxnLst/>
              <a:rect l="l" t="t" r="r" b="b"/>
              <a:pathLst>
                <a:path w="1915" h="1567" extrusionOk="0">
                  <a:moveTo>
                    <a:pt x="763" y="1"/>
                  </a:moveTo>
                  <a:cubicBezTo>
                    <a:pt x="709" y="1"/>
                    <a:pt x="655" y="6"/>
                    <a:pt x="601" y="16"/>
                  </a:cubicBezTo>
                  <a:cubicBezTo>
                    <a:pt x="134" y="149"/>
                    <a:pt x="34" y="716"/>
                    <a:pt x="1" y="1116"/>
                  </a:cubicBezTo>
                  <a:cubicBezTo>
                    <a:pt x="1" y="1417"/>
                    <a:pt x="226" y="1567"/>
                    <a:pt x="451" y="1567"/>
                  </a:cubicBezTo>
                  <a:cubicBezTo>
                    <a:pt x="676" y="1567"/>
                    <a:pt x="901" y="1417"/>
                    <a:pt x="901" y="1116"/>
                  </a:cubicBezTo>
                  <a:cubicBezTo>
                    <a:pt x="868" y="1050"/>
                    <a:pt x="868" y="983"/>
                    <a:pt x="901" y="916"/>
                  </a:cubicBezTo>
                  <a:lnTo>
                    <a:pt x="1001" y="1016"/>
                  </a:lnTo>
                  <a:cubicBezTo>
                    <a:pt x="1089" y="1097"/>
                    <a:pt x="1187" y="1131"/>
                    <a:pt x="1281" y="1131"/>
                  </a:cubicBezTo>
                  <a:cubicBezTo>
                    <a:pt x="1617" y="1131"/>
                    <a:pt x="1914" y="702"/>
                    <a:pt x="1602" y="416"/>
                  </a:cubicBezTo>
                  <a:cubicBezTo>
                    <a:pt x="1374" y="160"/>
                    <a:pt x="1074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4"/>
            <p:cNvSpPr/>
            <p:nvPr/>
          </p:nvSpPr>
          <p:spPr>
            <a:xfrm>
              <a:off x="5830375" y="2771175"/>
              <a:ext cx="48125" cy="52550"/>
            </a:xfrm>
            <a:custGeom>
              <a:avLst/>
              <a:gdLst/>
              <a:ahLst/>
              <a:cxnLst/>
              <a:rect l="l" t="t" r="r" b="b"/>
              <a:pathLst>
                <a:path w="1925" h="2102" extrusionOk="0">
                  <a:moveTo>
                    <a:pt x="609" y="1"/>
                  </a:moveTo>
                  <a:cubicBezTo>
                    <a:pt x="281" y="1"/>
                    <a:pt x="0" y="419"/>
                    <a:pt x="307" y="700"/>
                  </a:cubicBezTo>
                  <a:cubicBezTo>
                    <a:pt x="574" y="967"/>
                    <a:pt x="1074" y="1334"/>
                    <a:pt x="1074" y="1701"/>
                  </a:cubicBezTo>
                  <a:cubicBezTo>
                    <a:pt x="1074" y="1968"/>
                    <a:pt x="1291" y="2101"/>
                    <a:pt x="1504" y="2101"/>
                  </a:cubicBezTo>
                  <a:cubicBezTo>
                    <a:pt x="1716" y="2101"/>
                    <a:pt x="1925" y="1968"/>
                    <a:pt x="1908" y="1701"/>
                  </a:cubicBezTo>
                  <a:cubicBezTo>
                    <a:pt x="1875" y="1034"/>
                    <a:pt x="1375" y="567"/>
                    <a:pt x="908" y="133"/>
                  </a:cubicBezTo>
                  <a:cubicBezTo>
                    <a:pt x="814" y="40"/>
                    <a:pt x="710" y="1"/>
                    <a:pt x="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4"/>
            <p:cNvSpPr/>
            <p:nvPr/>
          </p:nvSpPr>
          <p:spPr>
            <a:xfrm>
              <a:off x="5700650" y="2658150"/>
              <a:ext cx="28375" cy="20875"/>
            </a:xfrm>
            <a:custGeom>
              <a:avLst/>
              <a:gdLst/>
              <a:ahLst/>
              <a:cxnLst/>
              <a:rect l="l" t="t" r="r" b="b"/>
              <a:pathLst>
                <a:path w="1135" h="835" extrusionOk="0">
                  <a:moveTo>
                    <a:pt x="568" y="1"/>
                  </a:moveTo>
                  <a:cubicBezTo>
                    <a:pt x="1" y="1"/>
                    <a:pt x="1" y="835"/>
                    <a:pt x="568" y="835"/>
                  </a:cubicBezTo>
                  <a:cubicBezTo>
                    <a:pt x="1135" y="835"/>
                    <a:pt x="1135" y="1"/>
                    <a:pt x="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4"/>
            <p:cNvSpPr/>
            <p:nvPr/>
          </p:nvSpPr>
          <p:spPr>
            <a:xfrm>
              <a:off x="5626425" y="1945350"/>
              <a:ext cx="36300" cy="31500"/>
            </a:xfrm>
            <a:custGeom>
              <a:avLst/>
              <a:gdLst/>
              <a:ahLst/>
              <a:cxnLst/>
              <a:rect l="l" t="t" r="r" b="b"/>
              <a:pathLst>
                <a:path w="1452" h="1260" extrusionOk="0">
                  <a:moveTo>
                    <a:pt x="1031" y="1"/>
                  </a:moveTo>
                  <a:cubicBezTo>
                    <a:pt x="818" y="1"/>
                    <a:pt x="601" y="143"/>
                    <a:pt x="601" y="426"/>
                  </a:cubicBezTo>
                  <a:lnTo>
                    <a:pt x="568" y="426"/>
                  </a:lnTo>
                  <a:cubicBezTo>
                    <a:pt x="1" y="426"/>
                    <a:pt x="1" y="1260"/>
                    <a:pt x="568" y="1260"/>
                  </a:cubicBezTo>
                  <a:cubicBezTo>
                    <a:pt x="1035" y="1260"/>
                    <a:pt x="1402" y="893"/>
                    <a:pt x="1435" y="426"/>
                  </a:cubicBezTo>
                  <a:cubicBezTo>
                    <a:pt x="1452" y="143"/>
                    <a:pt x="1243" y="1"/>
                    <a:pt x="1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4"/>
            <p:cNvSpPr/>
            <p:nvPr/>
          </p:nvSpPr>
          <p:spPr>
            <a:xfrm>
              <a:off x="1724700" y="6139175"/>
              <a:ext cx="35450" cy="30900"/>
            </a:xfrm>
            <a:custGeom>
              <a:avLst/>
              <a:gdLst/>
              <a:ahLst/>
              <a:cxnLst/>
              <a:rect l="l" t="t" r="r" b="b"/>
              <a:pathLst>
                <a:path w="1418" h="1236" extrusionOk="0">
                  <a:moveTo>
                    <a:pt x="1009" y="1"/>
                  </a:moveTo>
                  <a:cubicBezTo>
                    <a:pt x="801" y="1"/>
                    <a:pt x="584" y="134"/>
                    <a:pt x="567" y="401"/>
                  </a:cubicBezTo>
                  <a:lnTo>
                    <a:pt x="534" y="401"/>
                  </a:lnTo>
                  <a:cubicBezTo>
                    <a:pt x="11" y="434"/>
                    <a:pt x="0" y="1236"/>
                    <a:pt x="534" y="1236"/>
                  </a:cubicBezTo>
                  <a:cubicBezTo>
                    <a:pt x="545" y="1236"/>
                    <a:pt x="556" y="1235"/>
                    <a:pt x="567" y="1235"/>
                  </a:cubicBezTo>
                  <a:cubicBezTo>
                    <a:pt x="1034" y="1235"/>
                    <a:pt x="1401" y="868"/>
                    <a:pt x="1401" y="401"/>
                  </a:cubicBezTo>
                  <a:cubicBezTo>
                    <a:pt x="1418" y="134"/>
                    <a:pt x="1218" y="1"/>
                    <a:pt x="1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4"/>
            <p:cNvSpPr/>
            <p:nvPr/>
          </p:nvSpPr>
          <p:spPr>
            <a:xfrm>
              <a:off x="3865175" y="1963900"/>
              <a:ext cx="145950" cy="142750"/>
            </a:xfrm>
            <a:custGeom>
              <a:avLst/>
              <a:gdLst/>
              <a:ahLst/>
              <a:cxnLst/>
              <a:rect l="l" t="t" r="r" b="b"/>
              <a:pathLst>
                <a:path w="5838" h="5710" extrusionOk="0">
                  <a:moveTo>
                    <a:pt x="3042" y="446"/>
                  </a:moveTo>
                  <a:cubicBezTo>
                    <a:pt x="3107" y="446"/>
                    <a:pt x="3577" y="1555"/>
                    <a:pt x="3602" y="1555"/>
                  </a:cubicBezTo>
                  <a:cubicBezTo>
                    <a:pt x="3603" y="1555"/>
                    <a:pt x="3603" y="1554"/>
                    <a:pt x="3603" y="1552"/>
                  </a:cubicBezTo>
                  <a:cubicBezTo>
                    <a:pt x="3603" y="1652"/>
                    <a:pt x="3636" y="1719"/>
                    <a:pt x="3670" y="1786"/>
                  </a:cubicBezTo>
                  <a:lnTo>
                    <a:pt x="2469" y="1786"/>
                  </a:lnTo>
                  <a:cubicBezTo>
                    <a:pt x="2669" y="1352"/>
                    <a:pt x="2836" y="918"/>
                    <a:pt x="3036" y="451"/>
                  </a:cubicBezTo>
                  <a:cubicBezTo>
                    <a:pt x="3037" y="447"/>
                    <a:pt x="3039" y="446"/>
                    <a:pt x="3042" y="446"/>
                  </a:cubicBezTo>
                  <a:close/>
                  <a:moveTo>
                    <a:pt x="4070" y="2119"/>
                  </a:moveTo>
                  <a:cubicBezTo>
                    <a:pt x="4370" y="2119"/>
                    <a:pt x="4670" y="2119"/>
                    <a:pt x="4971" y="2152"/>
                  </a:cubicBezTo>
                  <a:cubicBezTo>
                    <a:pt x="5504" y="2186"/>
                    <a:pt x="5371" y="2186"/>
                    <a:pt x="5004" y="2486"/>
                  </a:cubicBezTo>
                  <a:lnTo>
                    <a:pt x="5004" y="2453"/>
                  </a:lnTo>
                  <a:lnTo>
                    <a:pt x="4370" y="3020"/>
                  </a:lnTo>
                  <a:cubicBezTo>
                    <a:pt x="4270" y="2720"/>
                    <a:pt x="4170" y="2419"/>
                    <a:pt x="4037" y="2119"/>
                  </a:cubicBezTo>
                  <a:close/>
                  <a:moveTo>
                    <a:pt x="2102" y="2119"/>
                  </a:moveTo>
                  <a:cubicBezTo>
                    <a:pt x="1969" y="2486"/>
                    <a:pt x="1835" y="2820"/>
                    <a:pt x="1735" y="3153"/>
                  </a:cubicBezTo>
                  <a:cubicBezTo>
                    <a:pt x="1301" y="2853"/>
                    <a:pt x="868" y="2553"/>
                    <a:pt x="467" y="2219"/>
                  </a:cubicBezTo>
                  <a:lnTo>
                    <a:pt x="568" y="2219"/>
                  </a:lnTo>
                  <a:lnTo>
                    <a:pt x="934" y="2186"/>
                  </a:lnTo>
                  <a:cubicBezTo>
                    <a:pt x="1301" y="2152"/>
                    <a:pt x="1668" y="2152"/>
                    <a:pt x="2069" y="2119"/>
                  </a:cubicBezTo>
                  <a:close/>
                  <a:moveTo>
                    <a:pt x="3770" y="2086"/>
                  </a:moveTo>
                  <a:lnTo>
                    <a:pt x="4037" y="2853"/>
                  </a:lnTo>
                  <a:cubicBezTo>
                    <a:pt x="4103" y="2953"/>
                    <a:pt x="4103" y="3086"/>
                    <a:pt x="4170" y="3187"/>
                  </a:cubicBezTo>
                  <a:cubicBezTo>
                    <a:pt x="3803" y="3487"/>
                    <a:pt x="3403" y="3787"/>
                    <a:pt x="3036" y="4087"/>
                  </a:cubicBezTo>
                  <a:cubicBezTo>
                    <a:pt x="2736" y="3887"/>
                    <a:pt x="2436" y="3654"/>
                    <a:pt x="2169" y="3453"/>
                  </a:cubicBezTo>
                  <a:cubicBezTo>
                    <a:pt x="2102" y="3420"/>
                    <a:pt x="2002" y="3353"/>
                    <a:pt x="1935" y="3287"/>
                  </a:cubicBezTo>
                  <a:cubicBezTo>
                    <a:pt x="2069" y="2886"/>
                    <a:pt x="2202" y="2486"/>
                    <a:pt x="2335" y="2086"/>
                  </a:cubicBezTo>
                  <a:close/>
                  <a:moveTo>
                    <a:pt x="4237" y="3453"/>
                  </a:moveTo>
                  <a:cubicBezTo>
                    <a:pt x="4433" y="4008"/>
                    <a:pt x="4596" y="4531"/>
                    <a:pt x="4759" y="5084"/>
                  </a:cubicBezTo>
                  <a:lnTo>
                    <a:pt x="4759" y="5084"/>
                  </a:lnTo>
                  <a:cubicBezTo>
                    <a:pt x="4229" y="4884"/>
                    <a:pt x="3700" y="4618"/>
                    <a:pt x="3269" y="4254"/>
                  </a:cubicBezTo>
                  <a:cubicBezTo>
                    <a:pt x="3603" y="4020"/>
                    <a:pt x="3903" y="3754"/>
                    <a:pt x="4237" y="3453"/>
                  </a:cubicBezTo>
                  <a:close/>
                  <a:moveTo>
                    <a:pt x="1835" y="3553"/>
                  </a:moveTo>
                  <a:cubicBezTo>
                    <a:pt x="2135" y="3754"/>
                    <a:pt x="2436" y="3954"/>
                    <a:pt x="2702" y="4154"/>
                  </a:cubicBezTo>
                  <a:lnTo>
                    <a:pt x="2836" y="4254"/>
                  </a:lnTo>
                  <a:cubicBezTo>
                    <a:pt x="2369" y="4621"/>
                    <a:pt x="1835" y="4988"/>
                    <a:pt x="1301" y="5321"/>
                  </a:cubicBezTo>
                  <a:lnTo>
                    <a:pt x="1301" y="5288"/>
                  </a:lnTo>
                  <a:cubicBezTo>
                    <a:pt x="1468" y="4721"/>
                    <a:pt x="1668" y="4121"/>
                    <a:pt x="1835" y="3553"/>
                  </a:cubicBezTo>
                  <a:close/>
                  <a:moveTo>
                    <a:pt x="3053" y="1"/>
                  </a:moveTo>
                  <a:cubicBezTo>
                    <a:pt x="3011" y="1"/>
                    <a:pt x="2969" y="18"/>
                    <a:pt x="2936" y="51"/>
                  </a:cubicBezTo>
                  <a:cubicBezTo>
                    <a:pt x="2669" y="618"/>
                    <a:pt x="2436" y="1218"/>
                    <a:pt x="2202" y="1786"/>
                  </a:cubicBezTo>
                  <a:cubicBezTo>
                    <a:pt x="1502" y="1819"/>
                    <a:pt x="801" y="1886"/>
                    <a:pt x="134" y="2019"/>
                  </a:cubicBezTo>
                  <a:cubicBezTo>
                    <a:pt x="34" y="2052"/>
                    <a:pt x="0" y="2152"/>
                    <a:pt x="67" y="2219"/>
                  </a:cubicBezTo>
                  <a:cubicBezTo>
                    <a:pt x="568" y="2653"/>
                    <a:pt x="1101" y="3053"/>
                    <a:pt x="1635" y="3420"/>
                  </a:cubicBezTo>
                  <a:cubicBezTo>
                    <a:pt x="1401" y="4121"/>
                    <a:pt x="1168" y="4821"/>
                    <a:pt x="968" y="5555"/>
                  </a:cubicBezTo>
                  <a:cubicBezTo>
                    <a:pt x="942" y="5632"/>
                    <a:pt x="1016" y="5710"/>
                    <a:pt x="1097" y="5710"/>
                  </a:cubicBezTo>
                  <a:cubicBezTo>
                    <a:pt x="1121" y="5710"/>
                    <a:pt x="1145" y="5703"/>
                    <a:pt x="1168" y="5688"/>
                  </a:cubicBezTo>
                  <a:cubicBezTo>
                    <a:pt x="1835" y="5321"/>
                    <a:pt x="2502" y="4888"/>
                    <a:pt x="3103" y="4421"/>
                  </a:cubicBezTo>
                  <a:cubicBezTo>
                    <a:pt x="3636" y="4854"/>
                    <a:pt x="4270" y="5221"/>
                    <a:pt x="4937" y="5455"/>
                  </a:cubicBezTo>
                  <a:cubicBezTo>
                    <a:pt x="4971" y="5455"/>
                    <a:pt x="5004" y="5455"/>
                    <a:pt x="5037" y="5421"/>
                  </a:cubicBezTo>
                  <a:cubicBezTo>
                    <a:pt x="5071" y="5421"/>
                    <a:pt x="5104" y="5355"/>
                    <a:pt x="5104" y="5288"/>
                  </a:cubicBezTo>
                  <a:cubicBezTo>
                    <a:pt x="4871" y="4654"/>
                    <a:pt x="4670" y="3954"/>
                    <a:pt x="4470" y="3320"/>
                  </a:cubicBezTo>
                  <a:cubicBezTo>
                    <a:pt x="4871" y="2953"/>
                    <a:pt x="5304" y="2553"/>
                    <a:pt x="5738" y="2186"/>
                  </a:cubicBezTo>
                  <a:cubicBezTo>
                    <a:pt x="5838" y="2119"/>
                    <a:pt x="5771" y="1986"/>
                    <a:pt x="5671" y="1986"/>
                  </a:cubicBezTo>
                  <a:cubicBezTo>
                    <a:pt x="5104" y="1886"/>
                    <a:pt x="4537" y="1852"/>
                    <a:pt x="3937" y="1819"/>
                  </a:cubicBezTo>
                  <a:cubicBezTo>
                    <a:pt x="3736" y="1218"/>
                    <a:pt x="3470" y="618"/>
                    <a:pt x="3169" y="51"/>
                  </a:cubicBezTo>
                  <a:cubicBezTo>
                    <a:pt x="3136" y="18"/>
                    <a:pt x="3094" y="1"/>
                    <a:pt x="3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0" name="Google Shape;1880;p14"/>
          <p:cNvGrpSpPr/>
          <p:nvPr/>
        </p:nvGrpSpPr>
        <p:grpSpPr>
          <a:xfrm>
            <a:off x="415950" y="1577950"/>
            <a:ext cx="1896550" cy="1759525"/>
            <a:chOff x="415950" y="1577950"/>
            <a:chExt cx="1896550" cy="1759525"/>
          </a:xfrm>
        </p:grpSpPr>
        <p:sp>
          <p:nvSpPr>
            <p:cNvPr id="1881" name="Google Shape;1881;p14"/>
            <p:cNvSpPr/>
            <p:nvPr/>
          </p:nvSpPr>
          <p:spPr>
            <a:xfrm>
              <a:off x="1876325" y="1826150"/>
              <a:ext cx="46725" cy="30875"/>
            </a:xfrm>
            <a:custGeom>
              <a:avLst/>
              <a:gdLst/>
              <a:ahLst/>
              <a:cxnLst/>
              <a:rect l="l" t="t" r="r" b="b"/>
              <a:pathLst>
                <a:path w="1869" h="1235" extrusionOk="0">
                  <a:moveTo>
                    <a:pt x="834" y="1"/>
                  </a:moveTo>
                  <a:cubicBezTo>
                    <a:pt x="1" y="1"/>
                    <a:pt x="1" y="1235"/>
                    <a:pt x="834" y="1235"/>
                  </a:cubicBezTo>
                  <a:lnTo>
                    <a:pt x="1035" y="1235"/>
                  </a:lnTo>
                  <a:cubicBezTo>
                    <a:pt x="1869" y="1235"/>
                    <a:pt x="1869" y="1"/>
                    <a:pt x="10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4"/>
            <p:cNvSpPr/>
            <p:nvPr/>
          </p:nvSpPr>
          <p:spPr>
            <a:xfrm>
              <a:off x="1737050" y="1701075"/>
              <a:ext cx="18375" cy="15850"/>
            </a:xfrm>
            <a:custGeom>
              <a:avLst/>
              <a:gdLst/>
              <a:ahLst/>
              <a:cxnLst/>
              <a:rect l="l" t="t" r="r" b="b"/>
              <a:pathLst>
                <a:path w="735" h="634" extrusionOk="0">
                  <a:moveTo>
                    <a:pt x="368" y="0"/>
                  </a:moveTo>
                  <a:cubicBezTo>
                    <a:pt x="1" y="67"/>
                    <a:pt x="1" y="601"/>
                    <a:pt x="368" y="634"/>
                  </a:cubicBezTo>
                  <a:cubicBezTo>
                    <a:pt x="735" y="601"/>
                    <a:pt x="735" y="67"/>
                    <a:pt x="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4"/>
            <p:cNvSpPr/>
            <p:nvPr/>
          </p:nvSpPr>
          <p:spPr>
            <a:xfrm>
              <a:off x="1511075" y="1646850"/>
              <a:ext cx="27525" cy="20875"/>
            </a:xfrm>
            <a:custGeom>
              <a:avLst/>
              <a:gdLst/>
              <a:ahLst/>
              <a:cxnLst/>
              <a:rect l="l" t="t" r="r" b="b"/>
              <a:pathLst>
                <a:path w="1101" h="835" extrusionOk="0">
                  <a:moveTo>
                    <a:pt x="567" y="1"/>
                  </a:moveTo>
                  <a:cubicBezTo>
                    <a:pt x="0" y="1"/>
                    <a:pt x="0" y="835"/>
                    <a:pt x="567" y="835"/>
                  </a:cubicBezTo>
                  <a:cubicBezTo>
                    <a:pt x="1101" y="835"/>
                    <a:pt x="1101" y="1"/>
                    <a:pt x="5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4"/>
            <p:cNvSpPr/>
            <p:nvPr/>
          </p:nvSpPr>
          <p:spPr>
            <a:xfrm>
              <a:off x="1301750" y="1766125"/>
              <a:ext cx="28375" cy="20850"/>
            </a:xfrm>
            <a:custGeom>
              <a:avLst/>
              <a:gdLst/>
              <a:ahLst/>
              <a:cxnLst/>
              <a:rect l="l" t="t" r="r" b="b"/>
              <a:pathLst>
                <a:path w="1135" h="834" extrusionOk="0">
                  <a:moveTo>
                    <a:pt x="568" y="0"/>
                  </a:moveTo>
                  <a:cubicBezTo>
                    <a:pt x="0" y="0"/>
                    <a:pt x="0" y="834"/>
                    <a:pt x="568" y="834"/>
                  </a:cubicBezTo>
                  <a:cubicBezTo>
                    <a:pt x="1135" y="834"/>
                    <a:pt x="1135" y="0"/>
                    <a:pt x="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4"/>
            <p:cNvSpPr/>
            <p:nvPr/>
          </p:nvSpPr>
          <p:spPr>
            <a:xfrm>
              <a:off x="415950" y="1857025"/>
              <a:ext cx="112600" cy="187650"/>
            </a:xfrm>
            <a:custGeom>
              <a:avLst/>
              <a:gdLst/>
              <a:ahLst/>
              <a:cxnLst/>
              <a:rect l="l" t="t" r="r" b="b"/>
              <a:pathLst>
                <a:path w="4504" h="7506" extrusionOk="0">
                  <a:moveTo>
                    <a:pt x="2368" y="0"/>
                  </a:moveTo>
                  <a:lnTo>
                    <a:pt x="2368" y="0"/>
                  </a:lnTo>
                  <a:cubicBezTo>
                    <a:pt x="2102" y="2569"/>
                    <a:pt x="1568" y="3736"/>
                    <a:pt x="0" y="3970"/>
                  </a:cubicBezTo>
                  <a:cubicBezTo>
                    <a:pt x="1968" y="4504"/>
                    <a:pt x="2068" y="7506"/>
                    <a:pt x="2068" y="7506"/>
                  </a:cubicBezTo>
                  <a:cubicBezTo>
                    <a:pt x="2068" y="7506"/>
                    <a:pt x="3069" y="4303"/>
                    <a:pt x="4503" y="4003"/>
                  </a:cubicBezTo>
                  <a:cubicBezTo>
                    <a:pt x="2102" y="3069"/>
                    <a:pt x="2335" y="334"/>
                    <a:pt x="23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4"/>
            <p:cNvSpPr/>
            <p:nvPr/>
          </p:nvSpPr>
          <p:spPr>
            <a:xfrm>
              <a:off x="914275" y="1577950"/>
              <a:ext cx="75650" cy="66400"/>
            </a:xfrm>
            <a:custGeom>
              <a:avLst/>
              <a:gdLst/>
              <a:ahLst/>
              <a:cxnLst/>
              <a:rect l="l" t="t" r="r" b="b"/>
              <a:pathLst>
                <a:path w="3026" h="2656" extrusionOk="0">
                  <a:moveTo>
                    <a:pt x="1435" y="1"/>
                  </a:moveTo>
                  <a:cubicBezTo>
                    <a:pt x="1359" y="1"/>
                    <a:pt x="1287" y="44"/>
                    <a:pt x="1269" y="119"/>
                  </a:cubicBezTo>
                  <a:cubicBezTo>
                    <a:pt x="1168" y="419"/>
                    <a:pt x="1068" y="686"/>
                    <a:pt x="1002" y="953"/>
                  </a:cubicBezTo>
                  <a:cubicBezTo>
                    <a:pt x="735" y="1020"/>
                    <a:pt x="468" y="1053"/>
                    <a:pt x="201" y="1120"/>
                  </a:cubicBezTo>
                  <a:cubicBezTo>
                    <a:pt x="1" y="1153"/>
                    <a:pt x="1" y="1420"/>
                    <a:pt x="201" y="1453"/>
                  </a:cubicBezTo>
                  <a:cubicBezTo>
                    <a:pt x="401" y="1520"/>
                    <a:pt x="601" y="1587"/>
                    <a:pt x="802" y="1654"/>
                  </a:cubicBezTo>
                  <a:cubicBezTo>
                    <a:pt x="735" y="1920"/>
                    <a:pt x="668" y="2154"/>
                    <a:pt x="601" y="2421"/>
                  </a:cubicBezTo>
                  <a:cubicBezTo>
                    <a:pt x="576" y="2548"/>
                    <a:pt x="667" y="2655"/>
                    <a:pt x="770" y="2655"/>
                  </a:cubicBezTo>
                  <a:cubicBezTo>
                    <a:pt x="803" y="2655"/>
                    <a:pt x="836" y="2645"/>
                    <a:pt x="868" y="2621"/>
                  </a:cubicBezTo>
                  <a:cubicBezTo>
                    <a:pt x="1168" y="2454"/>
                    <a:pt x="1469" y="2287"/>
                    <a:pt x="1769" y="2087"/>
                  </a:cubicBezTo>
                  <a:lnTo>
                    <a:pt x="2303" y="2321"/>
                  </a:lnTo>
                  <a:cubicBezTo>
                    <a:pt x="2336" y="2354"/>
                    <a:pt x="2369" y="2354"/>
                    <a:pt x="2403" y="2354"/>
                  </a:cubicBezTo>
                  <a:cubicBezTo>
                    <a:pt x="2415" y="2360"/>
                    <a:pt x="2428" y="2363"/>
                    <a:pt x="2442" y="2363"/>
                  </a:cubicBezTo>
                  <a:cubicBezTo>
                    <a:pt x="2503" y="2363"/>
                    <a:pt x="2569" y="2308"/>
                    <a:pt x="2569" y="2254"/>
                  </a:cubicBezTo>
                  <a:cubicBezTo>
                    <a:pt x="2603" y="2221"/>
                    <a:pt x="2603" y="2154"/>
                    <a:pt x="2569" y="2121"/>
                  </a:cubicBezTo>
                  <a:cubicBezTo>
                    <a:pt x="2503" y="1954"/>
                    <a:pt x="2436" y="1787"/>
                    <a:pt x="2369" y="1620"/>
                  </a:cubicBezTo>
                  <a:cubicBezTo>
                    <a:pt x="2603" y="1387"/>
                    <a:pt x="2803" y="1153"/>
                    <a:pt x="2970" y="886"/>
                  </a:cubicBezTo>
                  <a:cubicBezTo>
                    <a:pt x="3026" y="774"/>
                    <a:pt x="2964" y="638"/>
                    <a:pt x="2843" y="638"/>
                  </a:cubicBezTo>
                  <a:cubicBezTo>
                    <a:pt x="2820" y="638"/>
                    <a:pt x="2796" y="642"/>
                    <a:pt x="2770" y="653"/>
                  </a:cubicBezTo>
                  <a:cubicBezTo>
                    <a:pt x="2536" y="686"/>
                    <a:pt x="2269" y="753"/>
                    <a:pt x="2002" y="786"/>
                  </a:cubicBezTo>
                  <a:cubicBezTo>
                    <a:pt x="1869" y="553"/>
                    <a:pt x="1736" y="319"/>
                    <a:pt x="1602" y="86"/>
                  </a:cubicBezTo>
                  <a:cubicBezTo>
                    <a:pt x="1558" y="27"/>
                    <a:pt x="1495" y="1"/>
                    <a:pt x="1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4"/>
            <p:cNvSpPr/>
            <p:nvPr/>
          </p:nvSpPr>
          <p:spPr>
            <a:xfrm>
              <a:off x="2166525" y="3194425"/>
              <a:ext cx="145975" cy="143050"/>
            </a:xfrm>
            <a:custGeom>
              <a:avLst/>
              <a:gdLst/>
              <a:ahLst/>
              <a:cxnLst/>
              <a:rect l="l" t="t" r="r" b="b"/>
              <a:pathLst>
                <a:path w="5839" h="5722" extrusionOk="0">
                  <a:moveTo>
                    <a:pt x="3036" y="476"/>
                  </a:moveTo>
                  <a:cubicBezTo>
                    <a:pt x="3236" y="843"/>
                    <a:pt x="3437" y="1210"/>
                    <a:pt x="3603" y="1610"/>
                  </a:cubicBezTo>
                  <a:cubicBezTo>
                    <a:pt x="3637" y="1677"/>
                    <a:pt x="3637" y="1744"/>
                    <a:pt x="3670" y="1810"/>
                  </a:cubicBezTo>
                  <a:lnTo>
                    <a:pt x="2503" y="1810"/>
                  </a:lnTo>
                  <a:cubicBezTo>
                    <a:pt x="2669" y="1343"/>
                    <a:pt x="2836" y="910"/>
                    <a:pt x="3036" y="476"/>
                  </a:cubicBezTo>
                  <a:close/>
                  <a:moveTo>
                    <a:pt x="4104" y="2144"/>
                  </a:moveTo>
                  <a:lnTo>
                    <a:pt x="5004" y="2177"/>
                  </a:lnTo>
                  <a:cubicBezTo>
                    <a:pt x="5505" y="2211"/>
                    <a:pt x="5371" y="2177"/>
                    <a:pt x="5004" y="2511"/>
                  </a:cubicBezTo>
                  <a:lnTo>
                    <a:pt x="4371" y="3044"/>
                  </a:lnTo>
                  <a:cubicBezTo>
                    <a:pt x="4271" y="2711"/>
                    <a:pt x="4170" y="2444"/>
                    <a:pt x="4070" y="2144"/>
                  </a:cubicBezTo>
                  <a:close/>
                  <a:moveTo>
                    <a:pt x="2102" y="2144"/>
                  </a:moveTo>
                  <a:cubicBezTo>
                    <a:pt x="1969" y="2477"/>
                    <a:pt x="1835" y="2844"/>
                    <a:pt x="1735" y="3178"/>
                  </a:cubicBezTo>
                  <a:cubicBezTo>
                    <a:pt x="1302" y="2878"/>
                    <a:pt x="901" y="2577"/>
                    <a:pt x="468" y="2244"/>
                  </a:cubicBezTo>
                  <a:cubicBezTo>
                    <a:pt x="501" y="2244"/>
                    <a:pt x="535" y="2244"/>
                    <a:pt x="568" y="2211"/>
                  </a:cubicBezTo>
                  <a:lnTo>
                    <a:pt x="935" y="2177"/>
                  </a:lnTo>
                  <a:cubicBezTo>
                    <a:pt x="1302" y="2177"/>
                    <a:pt x="1669" y="2144"/>
                    <a:pt x="2069" y="2144"/>
                  </a:cubicBezTo>
                  <a:close/>
                  <a:moveTo>
                    <a:pt x="3770" y="2144"/>
                  </a:moveTo>
                  <a:lnTo>
                    <a:pt x="4070" y="2878"/>
                  </a:lnTo>
                  <a:cubicBezTo>
                    <a:pt x="4104" y="2978"/>
                    <a:pt x="4137" y="3111"/>
                    <a:pt x="4170" y="3211"/>
                  </a:cubicBezTo>
                  <a:cubicBezTo>
                    <a:pt x="3804" y="3511"/>
                    <a:pt x="3437" y="3845"/>
                    <a:pt x="3036" y="4112"/>
                  </a:cubicBezTo>
                  <a:cubicBezTo>
                    <a:pt x="2736" y="3912"/>
                    <a:pt x="2469" y="3678"/>
                    <a:pt x="2169" y="3511"/>
                  </a:cubicBezTo>
                  <a:lnTo>
                    <a:pt x="1936" y="3311"/>
                  </a:lnTo>
                  <a:cubicBezTo>
                    <a:pt x="2069" y="2911"/>
                    <a:pt x="2202" y="2511"/>
                    <a:pt x="2369" y="2144"/>
                  </a:cubicBezTo>
                  <a:close/>
                  <a:moveTo>
                    <a:pt x="4237" y="3511"/>
                  </a:moveTo>
                  <a:lnTo>
                    <a:pt x="4771" y="5146"/>
                  </a:lnTo>
                  <a:cubicBezTo>
                    <a:pt x="4237" y="4912"/>
                    <a:pt x="3737" y="4646"/>
                    <a:pt x="3270" y="4312"/>
                  </a:cubicBezTo>
                  <a:cubicBezTo>
                    <a:pt x="3603" y="4045"/>
                    <a:pt x="3937" y="3778"/>
                    <a:pt x="4237" y="3511"/>
                  </a:cubicBezTo>
                  <a:close/>
                  <a:moveTo>
                    <a:pt x="1869" y="3578"/>
                  </a:moveTo>
                  <a:lnTo>
                    <a:pt x="2703" y="4179"/>
                  </a:lnTo>
                  <a:lnTo>
                    <a:pt x="2870" y="4279"/>
                  </a:lnTo>
                  <a:cubicBezTo>
                    <a:pt x="2369" y="4646"/>
                    <a:pt x="1835" y="5013"/>
                    <a:pt x="1335" y="5313"/>
                  </a:cubicBezTo>
                  <a:lnTo>
                    <a:pt x="1302" y="5313"/>
                  </a:lnTo>
                  <a:cubicBezTo>
                    <a:pt x="1502" y="4746"/>
                    <a:pt x="1669" y="4145"/>
                    <a:pt x="1869" y="3578"/>
                  </a:cubicBezTo>
                  <a:close/>
                  <a:moveTo>
                    <a:pt x="3053" y="1"/>
                  </a:moveTo>
                  <a:cubicBezTo>
                    <a:pt x="3011" y="1"/>
                    <a:pt x="2970" y="26"/>
                    <a:pt x="2936" y="76"/>
                  </a:cubicBezTo>
                  <a:cubicBezTo>
                    <a:pt x="2669" y="643"/>
                    <a:pt x="2436" y="1210"/>
                    <a:pt x="2202" y="1810"/>
                  </a:cubicBezTo>
                  <a:cubicBezTo>
                    <a:pt x="1502" y="1844"/>
                    <a:pt x="835" y="1910"/>
                    <a:pt x="134" y="2044"/>
                  </a:cubicBezTo>
                  <a:cubicBezTo>
                    <a:pt x="34" y="2044"/>
                    <a:pt x="1" y="2177"/>
                    <a:pt x="68" y="2244"/>
                  </a:cubicBezTo>
                  <a:cubicBezTo>
                    <a:pt x="568" y="2644"/>
                    <a:pt x="1102" y="3044"/>
                    <a:pt x="1635" y="3445"/>
                  </a:cubicBezTo>
                  <a:cubicBezTo>
                    <a:pt x="1402" y="4145"/>
                    <a:pt x="1168" y="4846"/>
                    <a:pt x="968" y="5546"/>
                  </a:cubicBezTo>
                  <a:cubicBezTo>
                    <a:pt x="941" y="5657"/>
                    <a:pt x="1027" y="5722"/>
                    <a:pt x="1115" y="5722"/>
                  </a:cubicBezTo>
                  <a:cubicBezTo>
                    <a:pt x="1133" y="5722"/>
                    <a:pt x="1151" y="5719"/>
                    <a:pt x="1168" y="5713"/>
                  </a:cubicBezTo>
                  <a:cubicBezTo>
                    <a:pt x="1835" y="5313"/>
                    <a:pt x="2469" y="4912"/>
                    <a:pt x="3070" y="4412"/>
                  </a:cubicBezTo>
                  <a:cubicBezTo>
                    <a:pt x="3637" y="4879"/>
                    <a:pt x="4271" y="5213"/>
                    <a:pt x="4938" y="5446"/>
                  </a:cubicBezTo>
                  <a:cubicBezTo>
                    <a:pt x="4954" y="5463"/>
                    <a:pt x="4971" y="5471"/>
                    <a:pt x="4988" y="5471"/>
                  </a:cubicBezTo>
                  <a:cubicBezTo>
                    <a:pt x="5004" y="5471"/>
                    <a:pt x="5021" y="5463"/>
                    <a:pt x="5038" y="5446"/>
                  </a:cubicBezTo>
                  <a:cubicBezTo>
                    <a:pt x="5071" y="5413"/>
                    <a:pt x="5104" y="5379"/>
                    <a:pt x="5071" y="5313"/>
                  </a:cubicBezTo>
                  <a:cubicBezTo>
                    <a:pt x="4871" y="4646"/>
                    <a:pt x="4671" y="3978"/>
                    <a:pt x="4471" y="3311"/>
                  </a:cubicBezTo>
                  <a:lnTo>
                    <a:pt x="5738" y="2211"/>
                  </a:lnTo>
                  <a:cubicBezTo>
                    <a:pt x="5838" y="2144"/>
                    <a:pt x="5805" y="2010"/>
                    <a:pt x="5672" y="1977"/>
                  </a:cubicBezTo>
                  <a:cubicBezTo>
                    <a:pt x="5138" y="1910"/>
                    <a:pt x="4537" y="1844"/>
                    <a:pt x="3937" y="1810"/>
                  </a:cubicBezTo>
                  <a:cubicBezTo>
                    <a:pt x="3737" y="1210"/>
                    <a:pt x="3470" y="643"/>
                    <a:pt x="3170" y="76"/>
                  </a:cubicBezTo>
                  <a:cubicBezTo>
                    <a:pt x="3136" y="26"/>
                    <a:pt x="3095" y="1"/>
                    <a:pt x="3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8" name="Google Shape;1888;p14"/>
          <p:cNvGrpSpPr/>
          <p:nvPr/>
        </p:nvGrpSpPr>
        <p:grpSpPr>
          <a:xfrm rot="-1032633">
            <a:off x="7515723" y="3773269"/>
            <a:ext cx="1524970" cy="1975799"/>
            <a:chOff x="1441700" y="3334550"/>
            <a:chExt cx="1151350" cy="1491725"/>
          </a:xfrm>
        </p:grpSpPr>
        <p:sp>
          <p:nvSpPr>
            <p:cNvPr id="1889" name="Google Shape;1889;p14"/>
            <p:cNvSpPr/>
            <p:nvPr/>
          </p:nvSpPr>
          <p:spPr>
            <a:xfrm>
              <a:off x="1441700" y="3334550"/>
              <a:ext cx="1151350" cy="1491725"/>
            </a:xfrm>
            <a:custGeom>
              <a:avLst/>
              <a:gdLst/>
              <a:ahLst/>
              <a:cxnLst/>
              <a:rect l="l" t="t" r="r" b="b"/>
              <a:pathLst>
                <a:path w="46054" h="59669" extrusionOk="0">
                  <a:moveTo>
                    <a:pt x="31302" y="1978"/>
                  </a:moveTo>
                  <a:cubicBezTo>
                    <a:pt x="31323" y="2082"/>
                    <a:pt x="31323" y="2166"/>
                    <a:pt x="31365" y="2229"/>
                  </a:cubicBezTo>
                  <a:cubicBezTo>
                    <a:pt x="31156" y="2291"/>
                    <a:pt x="30967" y="2375"/>
                    <a:pt x="30779" y="2417"/>
                  </a:cubicBezTo>
                  <a:cubicBezTo>
                    <a:pt x="30758" y="2417"/>
                    <a:pt x="30758" y="2396"/>
                    <a:pt x="30758" y="2396"/>
                  </a:cubicBezTo>
                  <a:cubicBezTo>
                    <a:pt x="30946" y="2271"/>
                    <a:pt x="31093" y="2124"/>
                    <a:pt x="31302" y="1978"/>
                  </a:cubicBezTo>
                  <a:close/>
                  <a:moveTo>
                    <a:pt x="30214" y="199"/>
                  </a:moveTo>
                  <a:lnTo>
                    <a:pt x="30214" y="199"/>
                  </a:lnTo>
                  <a:cubicBezTo>
                    <a:pt x="30256" y="1057"/>
                    <a:pt x="29879" y="1789"/>
                    <a:pt x="29461" y="2522"/>
                  </a:cubicBezTo>
                  <a:cubicBezTo>
                    <a:pt x="29503" y="1685"/>
                    <a:pt x="29586" y="848"/>
                    <a:pt x="30214" y="199"/>
                  </a:cubicBezTo>
                  <a:close/>
                  <a:moveTo>
                    <a:pt x="31574" y="1350"/>
                  </a:moveTo>
                  <a:lnTo>
                    <a:pt x="31574" y="1350"/>
                  </a:lnTo>
                  <a:cubicBezTo>
                    <a:pt x="31135" y="2061"/>
                    <a:pt x="30465" y="2480"/>
                    <a:pt x="29712" y="2752"/>
                  </a:cubicBezTo>
                  <a:cubicBezTo>
                    <a:pt x="30256" y="2208"/>
                    <a:pt x="30842" y="1685"/>
                    <a:pt x="31574" y="1350"/>
                  </a:cubicBezTo>
                  <a:close/>
                  <a:moveTo>
                    <a:pt x="31412" y="2471"/>
                  </a:moveTo>
                  <a:cubicBezTo>
                    <a:pt x="31458" y="2471"/>
                    <a:pt x="31505" y="2474"/>
                    <a:pt x="31553" y="2480"/>
                  </a:cubicBezTo>
                  <a:cubicBezTo>
                    <a:pt x="31135" y="2647"/>
                    <a:pt x="30653" y="2794"/>
                    <a:pt x="30193" y="2815"/>
                  </a:cubicBezTo>
                  <a:cubicBezTo>
                    <a:pt x="30591" y="2720"/>
                    <a:pt x="30971" y="2471"/>
                    <a:pt x="31412" y="2471"/>
                  </a:cubicBezTo>
                  <a:close/>
                  <a:moveTo>
                    <a:pt x="27499" y="551"/>
                  </a:moveTo>
                  <a:cubicBezTo>
                    <a:pt x="27675" y="551"/>
                    <a:pt x="27804" y="674"/>
                    <a:pt x="27954" y="764"/>
                  </a:cubicBezTo>
                  <a:cubicBezTo>
                    <a:pt x="28666" y="1245"/>
                    <a:pt x="29084" y="1915"/>
                    <a:pt x="29168" y="2856"/>
                  </a:cubicBezTo>
                  <a:cubicBezTo>
                    <a:pt x="28477" y="2124"/>
                    <a:pt x="27620" y="1601"/>
                    <a:pt x="27264" y="618"/>
                  </a:cubicBezTo>
                  <a:cubicBezTo>
                    <a:pt x="27352" y="570"/>
                    <a:pt x="27429" y="551"/>
                    <a:pt x="27499" y="551"/>
                  </a:cubicBezTo>
                  <a:close/>
                  <a:moveTo>
                    <a:pt x="27060" y="2186"/>
                  </a:moveTo>
                  <a:cubicBezTo>
                    <a:pt x="27609" y="2186"/>
                    <a:pt x="28485" y="2543"/>
                    <a:pt x="28896" y="3003"/>
                  </a:cubicBezTo>
                  <a:cubicBezTo>
                    <a:pt x="28848" y="3007"/>
                    <a:pt x="28797" y="3009"/>
                    <a:pt x="28744" y="3009"/>
                  </a:cubicBezTo>
                  <a:cubicBezTo>
                    <a:pt x="28017" y="3009"/>
                    <a:pt x="26894" y="2622"/>
                    <a:pt x="26699" y="2271"/>
                  </a:cubicBezTo>
                  <a:cubicBezTo>
                    <a:pt x="26784" y="2212"/>
                    <a:pt x="26910" y="2186"/>
                    <a:pt x="27060" y="2186"/>
                  </a:cubicBezTo>
                  <a:close/>
                  <a:moveTo>
                    <a:pt x="32076" y="2605"/>
                  </a:moveTo>
                  <a:lnTo>
                    <a:pt x="32076" y="2605"/>
                  </a:lnTo>
                  <a:cubicBezTo>
                    <a:pt x="31594" y="2959"/>
                    <a:pt x="31062" y="3103"/>
                    <a:pt x="30499" y="3103"/>
                  </a:cubicBezTo>
                  <a:cubicBezTo>
                    <a:pt x="30330" y="3103"/>
                    <a:pt x="30158" y="3090"/>
                    <a:pt x="29984" y="3066"/>
                  </a:cubicBezTo>
                  <a:cubicBezTo>
                    <a:pt x="30674" y="2961"/>
                    <a:pt x="31365" y="2710"/>
                    <a:pt x="32076" y="2605"/>
                  </a:cubicBezTo>
                  <a:close/>
                  <a:moveTo>
                    <a:pt x="25820" y="3149"/>
                  </a:moveTo>
                  <a:lnTo>
                    <a:pt x="25820" y="3149"/>
                  </a:lnTo>
                  <a:cubicBezTo>
                    <a:pt x="26280" y="3547"/>
                    <a:pt x="26469" y="4614"/>
                    <a:pt x="26176" y="5346"/>
                  </a:cubicBezTo>
                  <a:cubicBezTo>
                    <a:pt x="25695" y="4154"/>
                    <a:pt x="25569" y="3421"/>
                    <a:pt x="25820" y="3149"/>
                  </a:cubicBezTo>
                  <a:close/>
                  <a:moveTo>
                    <a:pt x="24114" y="4212"/>
                  </a:moveTo>
                  <a:cubicBezTo>
                    <a:pt x="24767" y="4212"/>
                    <a:pt x="25526" y="4865"/>
                    <a:pt x="25925" y="5576"/>
                  </a:cubicBezTo>
                  <a:cubicBezTo>
                    <a:pt x="25234" y="5200"/>
                    <a:pt x="24460" y="4991"/>
                    <a:pt x="23832" y="4530"/>
                  </a:cubicBezTo>
                  <a:cubicBezTo>
                    <a:pt x="23749" y="4488"/>
                    <a:pt x="23728" y="4405"/>
                    <a:pt x="23728" y="4300"/>
                  </a:cubicBezTo>
                  <a:cubicBezTo>
                    <a:pt x="23849" y="4239"/>
                    <a:pt x="23979" y="4212"/>
                    <a:pt x="24114" y="4212"/>
                  </a:cubicBezTo>
                  <a:close/>
                  <a:moveTo>
                    <a:pt x="28331" y="3735"/>
                  </a:moveTo>
                  <a:cubicBezTo>
                    <a:pt x="28436" y="3840"/>
                    <a:pt x="28373" y="3944"/>
                    <a:pt x="28331" y="4049"/>
                  </a:cubicBezTo>
                  <a:cubicBezTo>
                    <a:pt x="28143" y="4426"/>
                    <a:pt x="27892" y="4802"/>
                    <a:pt x="27494" y="5053"/>
                  </a:cubicBezTo>
                  <a:cubicBezTo>
                    <a:pt x="27222" y="5242"/>
                    <a:pt x="26992" y="5451"/>
                    <a:pt x="26699" y="5576"/>
                  </a:cubicBezTo>
                  <a:cubicBezTo>
                    <a:pt x="26614" y="5628"/>
                    <a:pt x="26529" y="5692"/>
                    <a:pt x="26432" y="5692"/>
                  </a:cubicBezTo>
                  <a:cubicBezTo>
                    <a:pt x="26410" y="5692"/>
                    <a:pt x="26388" y="5689"/>
                    <a:pt x="26364" y="5681"/>
                  </a:cubicBezTo>
                  <a:cubicBezTo>
                    <a:pt x="26385" y="5367"/>
                    <a:pt x="27954" y="3798"/>
                    <a:pt x="28331" y="3735"/>
                  </a:cubicBezTo>
                  <a:close/>
                  <a:moveTo>
                    <a:pt x="33785" y="3519"/>
                  </a:moveTo>
                  <a:cubicBezTo>
                    <a:pt x="33860" y="3519"/>
                    <a:pt x="33881" y="3636"/>
                    <a:pt x="33918" y="3672"/>
                  </a:cubicBezTo>
                  <a:cubicBezTo>
                    <a:pt x="34064" y="3903"/>
                    <a:pt x="34127" y="4154"/>
                    <a:pt x="34210" y="4405"/>
                  </a:cubicBezTo>
                  <a:cubicBezTo>
                    <a:pt x="34378" y="4928"/>
                    <a:pt x="34482" y="5472"/>
                    <a:pt x="34545" y="6079"/>
                  </a:cubicBezTo>
                  <a:cubicBezTo>
                    <a:pt x="33959" y="5472"/>
                    <a:pt x="33687" y="4802"/>
                    <a:pt x="33604" y="4007"/>
                  </a:cubicBezTo>
                  <a:cubicBezTo>
                    <a:pt x="33604" y="3903"/>
                    <a:pt x="33646" y="3840"/>
                    <a:pt x="33646" y="3735"/>
                  </a:cubicBezTo>
                  <a:cubicBezTo>
                    <a:pt x="33646" y="3652"/>
                    <a:pt x="33646" y="3547"/>
                    <a:pt x="33750" y="3526"/>
                  </a:cubicBezTo>
                  <a:cubicBezTo>
                    <a:pt x="33763" y="3521"/>
                    <a:pt x="33775" y="3519"/>
                    <a:pt x="33785" y="3519"/>
                  </a:cubicBezTo>
                  <a:close/>
                  <a:moveTo>
                    <a:pt x="36847" y="4007"/>
                  </a:moveTo>
                  <a:lnTo>
                    <a:pt x="36847" y="4007"/>
                  </a:lnTo>
                  <a:cubicBezTo>
                    <a:pt x="36951" y="4740"/>
                    <a:pt x="35884" y="5974"/>
                    <a:pt x="34964" y="6162"/>
                  </a:cubicBezTo>
                  <a:cubicBezTo>
                    <a:pt x="35529" y="5304"/>
                    <a:pt x="35968" y="4488"/>
                    <a:pt x="36847" y="4007"/>
                  </a:cubicBezTo>
                  <a:close/>
                  <a:moveTo>
                    <a:pt x="32724" y="5004"/>
                  </a:moveTo>
                  <a:cubicBezTo>
                    <a:pt x="32800" y="5004"/>
                    <a:pt x="32886" y="5054"/>
                    <a:pt x="32955" y="5095"/>
                  </a:cubicBezTo>
                  <a:cubicBezTo>
                    <a:pt x="33394" y="5263"/>
                    <a:pt x="33708" y="5639"/>
                    <a:pt x="34064" y="5932"/>
                  </a:cubicBezTo>
                  <a:cubicBezTo>
                    <a:pt x="34190" y="6037"/>
                    <a:pt x="34336" y="6100"/>
                    <a:pt x="34441" y="6267"/>
                  </a:cubicBezTo>
                  <a:cubicBezTo>
                    <a:pt x="33855" y="6100"/>
                    <a:pt x="33185" y="6058"/>
                    <a:pt x="32746" y="5556"/>
                  </a:cubicBezTo>
                  <a:cubicBezTo>
                    <a:pt x="32725" y="5535"/>
                    <a:pt x="32683" y="5514"/>
                    <a:pt x="32662" y="5451"/>
                  </a:cubicBezTo>
                  <a:cubicBezTo>
                    <a:pt x="32599" y="5325"/>
                    <a:pt x="32516" y="5200"/>
                    <a:pt x="32620" y="5053"/>
                  </a:cubicBezTo>
                  <a:cubicBezTo>
                    <a:pt x="32649" y="5017"/>
                    <a:pt x="32685" y="5004"/>
                    <a:pt x="32724" y="5004"/>
                  </a:cubicBezTo>
                  <a:close/>
                  <a:moveTo>
                    <a:pt x="25617" y="5766"/>
                  </a:moveTo>
                  <a:cubicBezTo>
                    <a:pt x="25699" y="5766"/>
                    <a:pt x="25774" y="5772"/>
                    <a:pt x="25841" y="5786"/>
                  </a:cubicBezTo>
                  <a:cubicBezTo>
                    <a:pt x="25517" y="6129"/>
                    <a:pt x="24357" y="6594"/>
                    <a:pt x="23838" y="6594"/>
                  </a:cubicBezTo>
                  <a:cubicBezTo>
                    <a:pt x="23788" y="6594"/>
                    <a:pt x="23744" y="6590"/>
                    <a:pt x="23707" y="6581"/>
                  </a:cubicBezTo>
                  <a:cubicBezTo>
                    <a:pt x="23800" y="6207"/>
                    <a:pt x="24930" y="5766"/>
                    <a:pt x="25617" y="5766"/>
                  </a:cubicBezTo>
                  <a:close/>
                  <a:moveTo>
                    <a:pt x="29565" y="5660"/>
                  </a:moveTo>
                  <a:cubicBezTo>
                    <a:pt x="29691" y="6037"/>
                    <a:pt x="29816" y="6393"/>
                    <a:pt x="29984" y="6811"/>
                  </a:cubicBezTo>
                  <a:cubicBezTo>
                    <a:pt x="29419" y="6560"/>
                    <a:pt x="29565" y="6100"/>
                    <a:pt x="29565" y="5660"/>
                  </a:cubicBezTo>
                  <a:close/>
                  <a:moveTo>
                    <a:pt x="37502" y="6172"/>
                  </a:moveTo>
                  <a:cubicBezTo>
                    <a:pt x="37570" y="6172"/>
                    <a:pt x="37630" y="6192"/>
                    <a:pt x="37642" y="6288"/>
                  </a:cubicBezTo>
                  <a:cubicBezTo>
                    <a:pt x="37663" y="6434"/>
                    <a:pt x="37558" y="6518"/>
                    <a:pt x="37433" y="6602"/>
                  </a:cubicBezTo>
                  <a:cubicBezTo>
                    <a:pt x="37157" y="6749"/>
                    <a:pt x="36882" y="6815"/>
                    <a:pt x="36593" y="6815"/>
                  </a:cubicBezTo>
                  <a:cubicBezTo>
                    <a:pt x="36552" y="6815"/>
                    <a:pt x="36511" y="6814"/>
                    <a:pt x="36470" y="6811"/>
                  </a:cubicBezTo>
                  <a:cubicBezTo>
                    <a:pt x="35989" y="6769"/>
                    <a:pt x="35529" y="6685"/>
                    <a:pt x="35110" y="6455"/>
                  </a:cubicBezTo>
                  <a:cubicBezTo>
                    <a:pt x="35808" y="6376"/>
                    <a:pt x="36506" y="6182"/>
                    <a:pt x="37240" y="6182"/>
                  </a:cubicBezTo>
                  <a:cubicBezTo>
                    <a:pt x="37276" y="6182"/>
                    <a:pt x="37312" y="6182"/>
                    <a:pt x="37349" y="6183"/>
                  </a:cubicBezTo>
                  <a:cubicBezTo>
                    <a:pt x="37394" y="6183"/>
                    <a:pt x="37450" y="6172"/>
                    <a:pt x="37502" y="6172"/>
                  </a:cubicBezTo>
                  <a:close/>
                  <a:moveTo>
                    <a:pt x="28535" y="6161"/>
                  </a:moveTo>
                  <a:cubicBezTo>
                    <a:pt x="28564" y="6161"/>
                    <a:pt x="28594" y="6162"/>
                    <a:pt x="28624" y="6162"/>
                  </a:cubicBezTo>
                  <a:cubicBezTo>
                    <a:pt x="29189" y="6204"/>
                    <a:pt x="29377" y="6413"/>
                    <a:pt x="29293" y="7041"/>
                  </a:cubicBezTo>
                  <a:cubicBezTo>
                    <a:pt x="29000" y="6832"/>
                    <a:pt x="28687" y="6727"/>
                    <a:pt x="28456" y="6476"/>
                  </a:cubicBezTo>
                  <a:cubicBezTo>
                    <a:pt x="28415" y="6393"/>
                    <a:pt x="28310" y="6351"/>
                    <a:pt x="28352" y="6246"/>
                  </a:cubicBezTo>
                  <a:cubicBezTo>
                    <a:pt x="28397" y="6171"/>
                    <a:pt x="28463" y="6161"/>
                    <a:pt x="28535" y="6161"/>
                  </a:cubicBezTo>
                  <a:close/>
                  <a:moveTo>
                    <a:pt x="30779" y="5095"/>
                  </a:moveTo>
                  <a:lnTo>
                    <a:pt x="30779" y="5095"/>
                  </a:lnTo>
                  <a:cubicBezTo>
                    <a:pt x="30842" y="5786"/>
                    <a:pt x="30549" y="6413"/>
                    <a:pt x="30319" y="7083"/>
                  </a:cubicBezTo>
                  <a:cubicBezTo>
                    <a:pt x="30319" y="6372"/>
                    <a:pt x="30423" y="5723"/>
                    <a:pt x="30779" y="5095"/>
                  </a:cubicBezTo>
                  <a:close/>
                  <a:moveTo>
                    <a:pt x="29586" y="6685"/>
                  </a:moveTo>
                  <a:lnTo>
                    <a:pt x="29586" y="6685"/>
                  </a:lnTo>
                  <a:cubicBezTo>
                    <a:pt x="29796" y="6853"/>
                    <a:pt x="30005" y="7020"/>
                    <a:pt x="30130" y="7292"/>
                  </a:cubicBezTo>
                  <a:cubicBezTo>
                    <a:pt x="29586" y="7229"/>
                    <a:pt x="29586" y="7229"/>
                    <a:pt x="29586" y="6685"/>
                  </a:cubicBezTo>
                  <a:close/>
                  <a:moveTo>
                    <a:pt x="32034" y="6267"/>
                  </a:moveTo>
                  <a:cubicBezTo>
                    <a:pt x="31934" y="6892"/>
                    <a:pt x="31094" y="7420"/>
                    <a:pt x="30509" y="7420"/>
                  </a:cubicBezTo>
                  <a:cubicBezTo>
                    <a:pt x="30487" y="7420"/>
                    <a:pt x="30465" y="7419"/>
                    <a:pt x="30444" y="7418"/>
                  </a:cubicBezTo>
                  <a:cubicBezTo>
                    <a:pt x="30946" y="6978"/>
                    <a:pt x="31365" y="6455"/>
                    <a:pt x="32034" y="6267"/>
                  </a:cubicBezTo>
                  <a:close/>
                  <a:moveTo>
                    <a:pt x="39776" y="5723"/>
                  </a:moveTo>
                  <a:lnTo>
                    <a:pt x="39776" y="5723"/>
                  </a:lnTo>
                  <a:cubicBezTo>
                    <a:pt x="40153" y="6141"/>
                    <a:pt x="40467" y="6937"/>
                    <a:pt x="40467" y="7501"/>
                  </a:cubicBezTo>
                  <a:cubicBezTo>
                    <a:pt x="40132" y="7250"/>
                    <a:pt x="39776" y="6393"/>
                    <a:pt x="39776" y="5723"/>
                  </a:cubicBezTo>
                  <a:close/>
                  <a:moveTo>
                    <a:pt x="30151" y="7501"/>
                  </a:moveTo>
                  <a:cubicBezTo>
                    <a:pt x="30214" y="7836"/>
                    <a:pt x="29921" y="7899"/>
                    <a:pt x="29712" y="8066"/>
                  </a:cubicBezTo>
                  <a:cubicBezTo>
                    <a:pt x="29691" y="7920"/>
                    <a:pt x="29691" y="7773"/>
                    <a:pt x="29649" y="7606"/>
                  </a:cubicBezTo>
                  <a:cubicBezTo>
                    <a:pt x="29816" y="7522"/>
                    <a:pt x="29984" y="7501"/>
                    <a:pt x="30151" y="7501"/>
                  </a:cubicBezTo>
                  <a:close/>
                  <a:moveTo>
                    <a:pt x="32034" y="7355"/>
                  </a:moveTo>
                  <a:cubicBezTo>
                    <a:pt x="32160" y="7627"/>
                    <a:pt x="32118" y="7941"/>
                    <a:pt x="32265" y="8255"/>
                  </a:cubicBezTo>
                  <a:cubicBezTo>
                    <a:pt x="31804" y="8045"/>
                    <a:pt x="31407" y="7815"/>
                    <a:pt x="30925" y="7669"/>
                  </a:cubicBezTo>
                  <a:cubicBezTo>
                    <a:pt x="31323" y="7543"/>
                    <a:pt x="31679" y="7460"/>
                    <a:pt x="32034" y="7355"/>
                  </a:cubicBezTo>
                  <a:close/>
                  <a:moveTo>
                    <a:pt x="41973" y="6351"/>
                  </a:moveTo>
                  <a:cubicBezTo>
                    <a:pt x="42015" y="7020"/>
                    <a:pt x="41324" y="8087"/>
                    <a:pt x="40801" y="8255"/>
                  </a:cubicBezTo>
                  <a:cubicBezTo>
                    <a:pt x="40655" y="7522"/>
                    <a:pt x="41094" y="6895"/>
                    <a:pt x="41973" y="6351"/>
                  </a:cubicBezTo>
                  <a:close/>
                  <a:moveTo>
                    <a:pt x="38496" y="6601"/>
                  </a:moveTo>
                  <a:cubicBezTo>
                    <a:pt x="39154" y="6601"/>
                    <a:pt x="40363" y="7640"/>
                    <a:pt x="40404" y="8297"/>
                  </a:cubicBezTo>
                  <a:cubicBezTo>
                    <a:pt x="39525" y="8025"/>
                    <a:pt x="38918" y="7397"/>
                    <a:pt x="38458" y="6602"/>
                  </a:cubicBezTo>
                  <a:cubicBezTo>
                    <a:pt x="38470" y="6601"/>
                    <a:pt x="38483" y="6601"/>
                    <a:pt x="38496" y="6601"/>
                  </a:cubicBezTo>
                  <a:close/>
                  <a:moveTo>
                    <a:pt x="35152" y="6895"/>
                  </a:moveTo>
                  <a:lnTo>
                    <a:pt x="35152" y="6895"/>
                  </a:lnTo>
                  <a:cubicBezTo>
                    <a:pt x="35654" y="7146"/>
                    <a:pt x="36073" y="7857"/>
                    <a:pt x="35968" y="8338"/>
                  </a:cubicBezTo>
                  <a:cubicBezTo>
                    <a:pt x="35445" y="8066"/>
                    <a:pt x="35236" y="7669"/>
                    <a:pt x="35152" y="6895"/>
                  </a:cubicBezTo>
                  <a:close/>
                  <a:moveTo>
                    <a:pt x="26971" y="7439"/>
                  </a:moveTo>
                  <a:cubicBezTo>
                    <a:pt x="27180" y="7711"/>
                    <a:pt x="27180" y="7711"/>
                    <a:pt x="26594" y="8443"/>
                  </a:cubicBezTo>
                  <a:cubicBezTo>
                    <a:pt x="26741" y="8066"/>
                    <a:pt x="26845" y="7773"/>
                    <a:pt x="26971" y="7439"/>
                  </a:cubicBezTo>
                  <a:close/>
                  <a:moveTo>
                    <a:pt x="30528" y="7669"/>
                  </a:moveTo>
                  <a:lnTo>
                    <a:pt x="30528" y="7669"/>
                  </a:lnTo>
                  <a:cubicBezTo>
                    <a:pt x="31030" y="7878"/>
                    <a:pt x="31511" y="7857"/>
                    <a:pt x="31721" y="8380"/>
                  </a:cubicBezTo>
                  <a:cubicBezTo>
                    <a:pt x="31641" y="8430"/>
                    <a:pt x="31556" y="8455"/>
                    <a:pt x="31467" y="8455"/>
                  </a:cubicBezTo>
                  <a:cubicBezTo>
                    <a:pt x="31179" y="8455"/>
                    <a:pt x="30847" y="8196"/>
                    <a:pt x="30528" y="7669"/>
                  </a:cubicBezTo>
                  <a:close/>
                  <a:moveTo>
                    <a:pt x="33122" y="7711"/>
                  </a:moveTo>
                  <a:lnTo>
                    <a:pt x="33122" y="7711"/>
                  </a:lnTo>
                  <a:cubicBezTo>
                    <a:pt x="33039" y="8045"/>
                    <a:pt x="32913" y="8338"/>
                    <a:pt x="32620" y="8506"/>
                  </a:cubicBezTo>
                  <a:cubicBezTo>
                    <a:pt x="32662" y="8171"/>
                    <a:pt x="32850" y="7920"/>
                    <a:pt x="33122" y="7711"/>
                  </a:cubicBezTo>
                  <a:close/>
                  <a:moveTo>
                    <a:pt x="29377" y="7732"/>
                  </a:moveTo>
                  <a:lnTo>
                    <a:pt x="29377" y="7732"/>
                  </a:lnTo>
                  <a:cubicBezTo>
                    <a:pt x="29356" y="7983"/>
                    <a:pt x="29524" y="8276"/>
                    <a:pt x="29293" y="8443"/>
                  </a:cubicBezTo>
                  <a:cubicBezTo>
                    <a:pt x="29085" y="8594"/>
                    <a:pt x="28826" y="8763"/>
                    <a:pt x="28484" y="8763"/>
                  </a:cubicBezTo>
                  <a:cubicBezTo>
                    <a:pt x="28448" y="8763"/>
                    <a:pt x="28411" y="8761"/>
                    <a:pt x="28373" y="8757"/>
                  </a:cubicBezTo>
                  <a:cubicBezTo>
                    <a:pt x="28582" y="8255"/>
                    <a:pt x="28938" y="7962"/>
                    <a:pt x="29377" y="7732"/>
                  </a:cubicBezTo>
                  <a:close/>
                  <a:moveTo>
                    <a:pt x="22514" y="6623"/>
                  </a:moveTo>
                  <a:lnTo>
                    <a:pt x="22514" y="6623"/>
                  </a:lnTo>
                  <a:cubicBezTo>
                    <a:pt x="22493" y="7439"/>
                    <a:pt x="22284" y="8171"/>
                    <a:pt x="21677" y="8778"/>
                  </a:cubicBezTo>
                  <a:cubicBezTo>
                    <a:pt x="22033" y="8066"/>
                    <a:pt x="22158" y="7313"/>
                    <a:pt x="22514" y="6623"/>
                  </a:cubicBezTo>
                  <a:close/>
                  <a:moveTo>
                    <a:pt x="34650" y="7836"/>
                  </a:moveTo>
                  <a:cubicBezTo>
                    <a:pt x="34692" y="8129"/>
                    <a:pt x="34713" y="8443"/>
                    <a:pt x="34524" y="8799"/>
                  </a:cubicBezTo>
                  <a:cubicBezTo>
                    <a:pt x="34503" y="8401"/>
                    <a:pt x="34587" y="8129"/>
                    <a:pt x="34650" y="7836"/>
                  </a:cubicBezTo>
                  <a:close/>
                  <a:moveTo>
                    <a:pt x="20505" y="6665"/>
                  </a:moveTo>
                  <a:lnTo>
                    <a:pt x="20505" y="6665"/>
                  </a:lnTo>
                  <a:cubicBezTo>
                    <a:pt x="21008" y="6895"/>
                    <a:pt x="21384" y="7920"/>
                    <a:pt x="21363" y="8820"/>
                  </a:cubicBezTo>
                  <a:cubicBezTo>
                    <a:pt x="21133" y="8778"/>
                    <a:pt x="20526" y="7188"/>
                    <a:pt x="20505" y="6665"/>
                  </a:cubicBezTo>
                  <a:close/>
                  <a:moveTo>
                    <a:pt x="42546" y="8330"/>
                  </a:moveTo>
                  <a:cubicBezTo>
                    <a:pt x="43076" y="8330"/>
                    <a:pt x="43588" y="8399"/>
                    <a:pt x="43856" y="8548"/>
                  </a:cubicBezTo>
                  <a:cubicBezTo>
                    <a:pt x="43319" y="8781"/>
                    <a:pt x="42795" y="8956"/>
                    <a:pt x="42274" y="8956"/>
                  </a:cubicBezTo>
                  <a:cubicBezTo>
                    <a:pt x="41860" y="8956"/>
                    <a:pt x="41448" y="8846"/>
                    <a:pt x="41032" y="8569"/>
                  </a:cubicBezTo>
                  <a:cubicBezTo>
                    <a:pt x="41351" y="8415"/>
                    <a:pt x="41959" y="8330"/>
                    <a:pt x="42546" y="8330"/>
                  </a:cubicBezTo>
                  <a:close/>
                  <a:moveTo>
                    <a:pt x="19585" y="8436"/>
                  </a:moveTo>
                  <a:cubicBezTo>
                    <a:pt x="19942" y="8436"/>
                    <a:pt x="20294" y="8517"/>
                    <a:pt x="20631" y="8673"/>
                  </a:cubicBezTo>
                  <a:cubicBezTo>
                    <a:pt x="20715" y="8715"/>
                    <a:pt x="20798" y="8778"/>
                    <a:pt x="20819" y="8903"/>
                  </a:cubicBezTo>
                  <a:cubicBezTo>
                    <a:pt x="20369" y="8976"/>
                    <a:pt x="19918" y="9079"/>
                    <a:pt x="19454" y="9079"/>
                  </a:cubicBezTo>
                  <a:cubicBezTo>
                    <a:pt x="19249" y="9079"/>
                    <a:pt x="19042" y="9059"/>
                    <a:pt x="18832" y="9008"/>
                  </a:cubicBezTo>
                  <a:cubicBezTo>
                    <a:pt x="18727" y="8987"/>
                    <a:pt x="18581" y="8966"/>
                    <a:pt x="18581" y="8820"/>
                  </a:cubicBezTo>
                  <a:cubicBezTo>
                    <a:pt x="18539" y="8694"/>
                    <a:pt x="18643" y="8610"/>
                    <a:pt x="18790" y="8569"/>
                  </a:cubicBezTo>
                  <a:cubicBezTo>
                    <a:pt x="19056" y="8480"/>
                    <a:pt x="19322" y="8436"/>
                    <a:pt x="19585" y="8436"/>
                  </a:cubicBezTo>
                  <a:close/>
                  <a:moveTo>
                    <a:pt x="36157" y="8793"/>
                  </a:moveTo>
                  <a:cubicBezTo>
                    <a:pt x="36205" y="8793"/>
                    <a:pt x="36254" y="8795"/>
                    <a:pt x="36303" y="8799"/>
                  </a:cubicBezTo>
                  <a:cubicBezTo>
                    <a:pt x="35942" y="9094"/>
                    <a:pt x="35542" y="9197"/>
                    <a:pt x="35103" y="9197"/>
                  </a:cubicBezTo>
                  <a:cubicBezTo>
                    <a:pt x="34983" y="9197"/>
                    <a:pt x="34860" y="9189"/>
                    <a:pt x="34734" y="9175"/>
                  </a:cubicBezTo>
                  <a:cubicBezTo>
                    <a:pt x="35192" y="8984"/>
                    <a:pt x="35650" y="8793"/>
                    <a:pt x="36157" y="8793"/>
                  </a:cubicBezTo>
                  <a:close/>
                  <a:moveTo>
                    <a:pt x="26155" y="6832"/>
                  </a:moveTo>
                  <a:lnTo>
                    <a:pt x="26155" y="6832"/>
                  </a:lnTo>
                  <a:cubicBezTo>
                    <a:pt x="26573" y="7229"/>
                    <a:pt x="26573" y="8694"/>
                    <a:pt x="26113" y="9217"/>
                  </a:cubicBezTo>
                  <a:cubicBezTo>
                    <a:pt x="25757" y="8757"/>
                    <a:pt x="25799" y="7250"/>
                    <a:pt x="26155" y="6832"/>
                  </a:cubicBezTo>
                  <a:close/>
                  <a:moveTo>
                    <a:pt x="24287" y="8214"/>
                  </a:moveTo>
                  <a:cubicBezTo>
                    <a:pt x="24789" y="8214"/>
                    <a:pt x="25647" y="8830"/>
                    <a:pt x="25799" y="9343"/>
                  </a:cubicBezTo>
                  <a:cubicBezTo>
                    <a:pt x="25234" y="9322"/>
                    <a:pt x="24293" y="8694"/>
                    <a:pt x="24146" y="8234"/>
                  </a:cubicBezTo>
                  <a:cubicBezTo>
                    <a:pt x="24189" y="8220"/>
                    <a:pt x="24236" y="8214"/>
                    <a:pt x="24287" y="8214"/>
                  </a:cubicBezTo>
                  <a:close/>
                  <a:moveTo>
                    <a:pt x="27201" y="7878"/>
                  </a:moveTo>
                  <a:cubicBezTo>
                    <a:pt x="27599" y="8276"/>
                    <a:pt x="27578" y="8464"/>
                    <a:pt x="27201" y="8820"/>
                  </a:cubicBezTo>
                  <a:cubicBezTo>
                    <a:pt x="26908" y="9113"/>
                    <a:pt x="26594" y="9322"/>
                    <a:pt x="26218" y="9426"/>
                  </a:cubicBezTo>
                  <a:cubicBezTo>
                    <a:pt x="26531" y="8903"/>
                    <a:pt x="26908" y="8401"/>
                    <a:pt x="27201" y="7878"/>
                  </a:cubicBezTo>
                  <a:close/>
                  <a:moveTo>
                    <a:pt x="8291" y="9306"/>
                  </a:moveTo>
                  <a:cubicBezTo>
                    <a:pt x="8323" y="9306"/>
                    <a:pt x="8356" y="9310"/>
                    <a:pt x="8391" y="9322"/>
                  </a:cubicBezTo>
                  <a:cubicBezTo>
                    <a:pt x="8349" y="9615"/>
                    <a:pt x="8328" y="9866"/>
                    <a:pt x="8265" y="10242"/>
                  </a:cubicBezTo>
                  <a:cubicBezTo>
                    <a:pt x="8056" y="9929"/>
                    <a:pt x="7909" y="9657"/>
                    <a:pt x="7721" y="9385"/>
                  </a:cubicBezTo>
                  <a:lnTo>
                    <a:pt x="7721" y="9385"/>
                  </a:lnTo>
                  <a:cubicBezTo>
                    <a:pt x="7770" y="9409"/>
                    <a:pt x="7815" y="9418"/>
                    <a:pt x="7859" y="9418"/>
                  </a:cubicBezTo>
                  <a:cubicBezTo>
                    <a:pt x="8009" y="9418"/>
                    <a:pt x="8137" y="9306"/>
                    <a:pt x="8291" y="9306"/>
                  </a:cubicBezTo>
                  <a:close/>
                  <a:moveTo>
                    <a:pt x="38667" y="9071"/>
                  </a:moveTo>
                  <a:lnTo>
                    <a:pt x="38667" y="9071"/>
                  </a:lnTo>
                  <a:cubicBezTo>
                    <a:pt x="38835" y="9322"/>
                    <a:pt x="38772" y="9552"/>
                    <a:pt x="38604" y="9761"/>
                  </a:cubicBezTo>
                  <a:cubicBezTo>
                    <a:pt x="38479" y="9929"/>
                    <a:pt x="38395" y="10138"/>
                    <a:pt x="38291" y="10389"/>
                  </a:cubicBezTo>
                  <a:cubicBezTo>
                    <a:pt x="38144" y="9950"/>
                    <a:pt x="37893" y="9657"/>
                    <a:pt x="37663" y="9385"/>
                  </a:cubicBezTo>
                  <a:cubicBezTo>
                    <a:pt x="37998" y="9280"/>
                    <a:pt x="38353" y="9175"/>
                    <a:pt x="38667" y="9071"/>
                  </a:cubicBezTo>
                  <a:close/>
                  <a:moveTo>
                    <a:pt x="25177" y="9545"/>
                  </a:moveTo>
                  <a:cubicBezTo>
                    <a:pt x="25389" y="9545"/>
                    <a:pt x="25610" y="9563"/>
                    <a:pt x="25841" y="9594"/>
                  </a:cubicBezTo>
                  <a:cubicBezTo>
                    <a:pt x="25318" y="10033"/>
                    <a:pt x="24816" y="10347"/>
                    <a:pt x="24230" y="10452"/>
                  </a:cubicBezTo>
                  <a:cubicBezTo>
                    <a:pt x="24062" y="10452"/>
                    <a:pt x="23895" y="10452"/>
                    <a:pt x="23749" y="10347"/>
                  </a:cubicBezTo>
                  <a:cubicBezTo>
                    <a:pt x="23539" y="10180"/>
                    <a:pt x="23539" y="10096"/>
                    <a:pt x="23749" y="9950"/>
                  </a:cubicBezTo>
                  <a:cubicBezTo>
                    <a:pt x="24194" y="9653"/>
                    <a:pt x="24660" y="9545"/>
                    <a:pt x="25177" y="9545"/>
                  </a:cubicBezTo>
                  <a:close/>
                  <a:moveTo>
                    <a:pt x="21029" y="9196"/>
                  </a:moveTo>
                  <a:lnTo>
                    <a:pt x="21029" y="9196"/>
                  </a:lnTo>
                  <a:cubicBezTo>
                    <a:pt x="20689" y="10015"/>
                    <a:pt x="19912" y="10623"/>
                    <a:pt x="19260" y="10623"/>
                  </a:cubicBezTo>
                  <a:cubicBezTo>
                    <a:pt x="19229" y="10623"/>
                    <a:pt x="19197" y="10622"/>
                    <a:pt x="19166" y="10619"/>
                  </a:cubicBezTo>
                  <a:cubicBezTo>
                    <a:pt x="19125" y="10473"/>
                    <a:pt x="19208" y="10368"/>
                    <a:pt x="19313" y="10263"/>
                  </a:cubicBezTo>
                  <a:cubicBezTo>
                    <a:pt x="19773" y="9803"/>
                    <a:pt x="20401" y="9552"/>
                    <a:pt x="21029" y="9196"/>
                  </a:cubicBezTo>
                  <a:close/>
                  <a:moveTo>
                    <a:pt x="40718" y="8820"/>
                  </a:moveTo>
                  <a:lnTo>
                    <a:pt x="40718" y="8820"/>
                  </a:lnTo>
                  <a:cubicBezTo>
                    <a:pt x="41304" y="8945"/>
                    <a:pt x="42036" y="9845"/>
                    <a:pt x="42329" y="10786"/>
                  </a:cubicBezTo>
                  <a:cubicBezTo>
                    <a:pt x="41638" y="10242"/>
                    <a:pt x="41073" y="9615"/>
                    <a:pt x="40718" y="8820"/>
                  </a:cubicBezTo>
                  <a:close/>
                  <a:moveTo>
                    <a:pt x="39734" y="9970"/>
                  </a:moveTo>
                  <a:lnTo>
                    <a:pt x="39734" y="9970"/>
                  </a:lnTo>
                  <a:cubicBezTo>
                    <a:pt x="39441" y="10473"/>
                    <a:pt x="39044" y="10766"/>
                    <a:pt x="38479" y="10807"/>
                  </a:cubicBezTo>
                  <a:cubicBezTo>
                    <a:pt x="38793" y="10326"/>
                    <a:pt x="39253" y="10180"/>
                    <a:pt x="39734" y="9970"/>
                  </a:cubicBezTo>
                  <a:close/>
                  <a:moveTo>
                    <a:pt x="37475" y="9447"/>
                  </a:moveTo>
                  <a:lnTo>
                    <a:pt x="37475" y="9447"/>
                  </a:lnTo>
                  <a:cubicBezTo>
                    <a:pt x="37893" y="9866"/>
                    <a:pt x="38186" y="10284"/>
                    <a:pt x="38144" y="10891"/>
                  </a:cubicBezTo>
                  <a:cubicBezTo>
                    <a:pt x="37767" y="10473"/>
                    <a:pt x="37537" y="10054"/>
                    <a:pt x="37475" y="9447"/>
                  </a:cubicBezTo>
                  <a:close/>
                  <a:moveTo>
                    <a:pt x="25695" y="9950"/>
                  </a:moveTo>
                  <a:lnTo>
                    <a:pt x="25695" y="9950"/>
                  </a:lnTo>
                  <a:cubicBezTo>
                    <a:pt x="25464" y="10263"/>
                    <a:pt x="25381" y="10598"/>
                    <a:pt x="25171" y="10954"/>
                  </a:cubicBezTo>
                  <a:cubicBezTo>
                    <a:pt x="25065" y="10772"/>
                    <a:pt x="24970" y="10644"/>
                    <a:pt x="24814" y="10644"/>
                  </a:cubicBezTo>
                  <a:cubicBezTo>
                    <a:pt x="24755" y="10644"/>
                    <a:pt x="24687" y="10663"/>
                    <a:pt x="24607" y="10703"/>
                  </a:cubicBezTo>
                  <a:cubicBezTo>
                    <a:pt x="24581" y="10718"/>
                    <a:pt x="24554" y="10725"/>
                    <a:pt x="24526" y="10725"/>
                  </a:cubicBezTo>
                  <a:cubicBezTo>
                    <a:pt x="24437" y="10725"/>
                    <a:pt x="24330" y="10661"/>
                    <a:pt x="24188" y="10598"/>
                  </a:cubicBezTo>
                  <a:cubicBezTo>
                    <a:pt x="24795" y="10494"/>
                    <a:pt x="25234" y="10242"/>
                    <a:pt x="25695" y="9950"/>
                  </a:cubicBezTo>
                  <a:close/>
                  <a:moveTo>
                    <a:pt x="8642" y="9385"/>
                  </a:moveTo>
                  <a:cubicBezTo>
                    <a:pt x="8893" y="9426"/>
                    <a:pt x="8977" y="9552"/>
                    <a:pt x="8914" y="9824"/>
                  </a:cubicBezTo>
                  <a:cubicBezTo>
                    <a:pt x="8851" y="10242"/>
                    <a:pt x="8788" y="10640"/>
                    <a:pt x="8746" y="11100"/>
                  </a:cubicBezTo>
                  <a:cubicBezTo>
                    <a:pt x="8495" y="10745"/>
                    <a:pt x="8474" y="10159"/>
                    <a:pt x="8642" y="9385"/>
                  </a:cubicBezTo>
                  <a:close/>
                  <a:moveTo>
                    <a:pt x="37684" y="10640"/>
                  </a:moveTo>
                  <a:cubicBezTo>
                    <a:pt x="37830" y="10766"/>
                    <a:pt x="37956" y="10912"/>
                    <a:pt x="38102" y="11100"/>
                  </a:cubicBezTo>
                  <a:cubicBezTo>
                    <a:pt x="37788" y="11100"/>
                    <a:pt x="37579" y="11017"/>
                    <a:pt x="37349" y="10912"/>
                  </a:cubicBezTo>
                  <a:cubicBezTo>
                    <a:pt x="37412" y="10703"/>
                    <a:pt x="37579" y="10745"/>
                    <a:pt x="37684" y="10640"/>
                  </a:cubicBezTo>
                  <a:close/>
                  <a:moveTo>
                    <a:pt x="21301" y="9301"/>
                  </a:moveTo>
                  <a:cubicBezTo>
                    <a:pt x="21656" y="10117"/>
                    <a:pt x="21259" y="11205"/>
                    <a:pt x="20673" y="11226"/>
                  </a:cubicBezTo>
                  <a:cubicBezTo>
                    <a:pt x="20610" y="10870"/>
                    <a:pt x="20840" y="10577"/>
                    <a:pt x="20945" y="10263"/>
                  </a:cubicBezTo>
                  <a:cubicBezTo>
                    <a:pt x="21112" y="9950"/>
                    <a:pt x="21196" y="9636"/>
                    <a:pt x="21301" y="9301"/>
                  </a:cubicBezTo>
                  <a:close/>
                  <a:moveTo>
                    <a:pt x="34734" y="6832"/>
                  </a:moveTo>
                  <a:cubicBezTo>
                    <a:pt x="34943" y="7250"/>
                    <a:pt x="35047" y="7669"/>
                    <a:pt x="35340" y="7983"/>
                  </a:cubicBezTo>
                  <a:cubicBezTo>
                    <a:pt x="35173" y="8108"/>
                    <a:pt x="35026" y="8255"/>
                    <a:pt x="34838" y="8380"/>
                  </a:cubicBezTo>
                  <a:cubicBezTo>
                    <a:pt x="34838" y="8087"/>
                    <a:pt x="34901" y="7857"/>
                    <a:pt x="34838" y="7627"/>
                  </a:cubicBezTo>
                  <a:cubicBezTo>
                    <a:pt x="34817" y="7543"/>
                    <a:pt x="34817" y="7439"/>
                    <a:pt x="34692" y="7439"/>
                  </a:cubicBezTo>
                  <a:cubicBezTo>
                    <a:pt x="34608" y="7439"/>
                    <a:pt x="34587" y="7522"/>
                    <a:pt x="34545" y="7606"/>
                  </a:cubicBezTo>
                  <a:cubicBezTo>
                    <a:pt x="34420" y="8045"/>
                    <a:pt x="34336" y="8485"/>
                    <a:pt x="34399" y="8924"/>
                  </a:cubicBezTo>
                  <a:cubicBezTo>
                    <a:pt x="34399" y="9092"/>
                    <a:pt x="34399" y="9196"/>
                    <a:pt x="34273" y="9280"/>
                  </a:cubicBezTo>
                  <a:cubicBezTo>
                    <a:pt x="33353" y="9908"/>
                    <a:pt x="32495" y="10619"/>
                    <a:pt x="31616" y="11330"/>
                  </a:cubicBezTo>
                  <a:cubicBezTo>
                    <a:pt x="31616" y="11372"/>
                    <a:pt x="31595" y="11372"/>
                    <a:pt x="31553" y="11372"/>
                  </a:cubicBezTo>
                  <a:cubicBezTo>
                    <a:pt x="31993" y="10745"/>
                    <a:pt x="32453" y="10117"/>
                    <a:pt x="32871" y="9468"/>
                  </a:cubicBezTo>
                  <a:cubicBezTo>
                    <a:pt x="32955" y="9406"/>
                    <a:pt x="33018" y="9322"/>
                    <a:pt x="33060" y="9238"/>
                  </a:cubicBezTo>
                  <a:cubicBezTo>
                    <a:pt x="33185" y="8945"/>
                    <a:pt x="33436" y="8778"/>
                    <a:pt x="33750" y="8694"/>
                  </a:cubicBezTo>
                  <a:cubicBezTo>
                    <a:pt x="33876" y="8673"/>
                    <a:pt x="34064" y="8673"/>
                    <a:pt x="34064" y="8485"/>
                  </a:cubicBezTo>
                  <a:cubicBezTo>
                    <a:pt x="34064" y="8415"/>
                    <a:pt x="34027" y="8400"/>
                    <a:pt x="33979" y="8400"/>
                  </a:cubicBezTo>
                  <a:cubicBezTo>
                    <a:pt x="33942" y="8400"/>
                    <a:pt x="33898" y="8408"/>
                    <a:pt x="33858" y="8408"/>
                  </a:cubicBezTo>
                  <a:cubicBezTo>
                    <a:pt x="33824" y="8408"/>
                    <a:pt x="33793" y="8402"/>
                    <a:pt x="33771" y="8380"/>
                  </a:cubicBezTo>
                  <a:cubicBezTo>
                    <a:pt x="34085" y="7878"/>
                    <a:pt x="34399" y="7376"/>
                    <a:pt x="34734" y="6832"/>
                  </a:cubicBezTo>
                  <a:close/>
                  <a:moveTo>
                    <a:pt x="37328" y="9489"/>
                  </a:moveTo>
                  <a:cubicBezTo>
                    <a:pt x="37328" y="9845"/>
                    <a:pt x="37454" y="10159"/>
                    <a:pt x="37621" y="10473"/>
                  </a:cubicBezTo>
                  <a:cubicBezTo>
                    <a:pt x="37421" y="10549"/>
                    <a:pt x="37255" y="10638"/>
                    <a:pt x="37065" y="10638"/>
                  </a:cubicBezTo>
                  <a:cubicBezTo>
                    <a:pt x="36997" y="10638"/>
                    <a:pt x="36925" y="10626"/>
                    <a:pt x="36847" y="10598"/>
                  </a:cubicBezTo>
                  <a:cubicBezTo>
                    <a:pt x="36820" y="10587"/>
                    <a:pt x="36790" y="10582"/>
                    <a:pt x="36761" y="10582"/>
                  </a:cubicBezTo>
                  <a:cubicBezTo>
                    <a:pt x="36676" y="10582"/>
                    <a:pt x="36596" y="10625"/>
                    <a:pt x="36596" y="10703"/>
                  </a:cubicBezTo>
                  <a:cubicBezTo>
                    <a:pt x="36617" y="11017"/>
                    <a:pt x="36324" y="11100"/>
                    <a:pt x="36177" y="11268"/>
                  </a:cubicBezTo>
                  <a:cubicBezTo>
                    <a:pt x="36114" y="11330"/>
                    <a:pt x="36052" y="11393"/>
                    <a:pt x="35968" y="11477"/>
                  </a:cubicBezTo>
                  <a:cubicBezTo>
                    <a:pt x="35968" y="11121"/>
                    <a:pt x="36010" y="10807"/>
                    <a:pt x="36156" y="10514"/>
                  </a:cubicBezTo>
                  <a:cubicBezTo>
                    <a:pt x="36156" y="10473"/>
                    <a:pt x="36177" y="10452"/>
                    <a:pt x="36219" y="10431"/>
                  </a:cubicBezTo>
                  <a:cubicBezTo>
                    <a:pt x="36575" y="10326"/>
                    <a:pt x="36533" y="10054"/>
                    <a:pt x="36470" y="9761"/>
                  </a:cubicBezTo>
                  <a:cubicBezTo>
                    <a:pt x="36784" y="9657"/>
                    <a:pt x="37035" y="9552"/>
                    <a:pt x="37328" y="9489"/>
                  </a:cubicBezTo>
                  <a:close/>
                  <a:moveTo>
                    <a:pt x="30193" y="8025"/>
                  </a:moveTo>
                  <a:lnTo>
                    <a:pt x="30193" y="8025"/>
                  </a:lnTo>
                  <a:cubicBezTo>
                    <a:pt x="30235" y="9238"/>
                    <a:pt x="30214" y="10368"/>
                    <a:pt x="30130" y="11519"/>
                  </a:cubicBezTo>
                  <a:cubicBezTo>
                    <a:pt x="30088" y="11163"/>
                    <a:pt x="30026" y="10807"/>
                    <a:pt x="29984" y="10473"/>
                  </a:cubicBezTo>
                  <a:cubicBezTo>
                    <a:pt x="29921" y="10033"/>
                    <a:pt x="29900" y="9552"/>
                    <a:pt x="29796" y="9092"/>
                  </a:cubicBezTo>
                  <a:cubicBezTo>
                    <a:pt x="29712" y="8673"/>
                    <a:pt x="29942" y="8380"/>
                    <a:pt x="30193" y="8025"/>
                  </a:cubicBezTo>
                  <a:close/>
                  <a:moveTo>
                    <a:pt x="32432" y="8757"/>
                  </a:moveTo>
                  <a:cubicBezTo>
                    <a:pt x="32620" y="8861"/>
                    <a:pt x="32809" y="8903"/>
                    <a:pt x="33060" y="8903"/>
                  </a:cubicBezTo>
                  <a:cubicBezTo>
                    <a:pt x="32348" y="9824"/>
                    <a:pt x="31783" y="10745"/>
                    <a:pt x="31051" y="11519"/>
                  </a:cubicBezTo>
                  <a:cubicBezTo>
                    <a:pt x="31469" y="10577"/>
                    <a:pt x="32013" y="9719"/>
                    <a:pt x="32432" y="8757"/>
                  </a:cubicBezTo>
                  <a:close/>
                  <a:moveTo>
                    <a:pt x="25967" y="9740"/>
                  </a:moveTo>
                  <a:cubicBezTo>
                    <a:pt x="26155" y="10347"/>
                    <a:pt x="26239" y="10954"/>
                    <a:pt x="26573" y="11540"/>
                  </a:cubicBezTo>
                  <a:cubicBezTo>
                    <a:pt x="26092" y="11393"/>
                    <a:pt x="25695" y="11226"/>
                    <a:pt x="25276" y="11017"/>
                  </a:cubicBezTo>
                  <a:cubicBezTo>
                    <a:pt x="25506" y="10577"/>
                    <a:pt x="25653" y="10138"/>
                    <a:pt x="25967" y="9740"/>
                  </a:cubicBezTo>
                  <a:close/>
                  <a:moveTo>
                    <a:pt x="29314" y="7418"/>
                  </a:moveTo>
                  <a:cubicBezTo>
                    <a:pt x="29398" y="7564"/>
                    <a:pt x="29252" y="7585"/>
                    <a:pt x="29168" y="7648"/>
                  </a:cubicBezTo>
                  <a:cubicBezTo>
                    <a:pt x="28791" y="7857"/>
                    <a:pt x="28519" y="8150"/>
                    <a:pt x="28310" y="8506"/>
                  </a:cubicBezTo>
                  <a:cubicBezTo>
                    <a:pt x="28247" y="8610"/>
                    <a:pt x="28226" y="8694"/>
                    <a:pt x="28268" y="8799"/>
                  </a:cubicBezTo>
                  <a:cubicBezTo>
                    <a:pt x="28326" y="8871"/>
                    <a:pt x="28394" y="8893"/>
                    <a:pt x="28465" y="8893"/>
                  </a:cubicBezTo>
                  <a:cubicBezTo>
                    <a:pt x="28496" y="8893"/>
                    <a:pt x="28529" y="8889"/>
                    <a:pt x="28561" y="8882"/>
                  </a:cubicBezTo>
                  <a:cubicBezTo>
                    <a:pt x="28854" y="8820"/>
                    <a:pt x="29063" y="8673"/>
                    <a:pt x="29314" y="8569"/>
                  </a:cubicBezTo>
                  <a:lnTo>
                    <a:pt x="29314" y="8569"/>
                  </a:lnTo>
                  <a:cubicBezTo>
                    <a:pt x="29482" y="9029"/>
                    <a:pt x="29461" y="9071"/>
                    <a:pt x="29063" y="9385"/>
                  </a:cubicBezTo>
                  <a:cubicBezTo>
                    <a:pt x="28980" y="9426"/>
                    <a:pt x="28938" y="9531"/>
                    <a:pt x="28959" y="9636"/>
                  </a:cubicBezTo>
                  <a:cubicBezTo>
                    <a:pt x="28959" y="9719"/>
                    <a:pt x="29000" y="9761"/>
                    <a:pt x="29084" y="9761"/>
                  </a:cubicBezTo>
                  <a:cubicBezTo>
                    <a:pt x="29097" y="9763"/>
                    <a:pt x="29110" y="9764"/>
                    <a:pt x="29122" y="9764"/>
                  </a:cubicBezTo>
                  <a:cubicBezTo>
                    <a:pt x="29223" y="9764"/>
                    <a:pt x="29277" y="9690"/>
                    <a:pt x="29314" y="9615"/>
                  </a:cubicBezTo>
                  <a:cubicBezTo>
                    <a:pt x="29356" y="9531"/>
                    <a:pt x="29314" y="9426"/>
                    <a:pt x="29419" y="9343"/>
                  </a:cubicBezTo>
                  <a:cubicBezTo>
                    <a:pt x="29565" y="10138"/>
                    <a:pt x="29691" y="10870"/>
                    <a:pt x="29921" y="11602"/>
                  </a:cubicBezTo>
                  <a:cubicBezTo>
                    <a:pt x="29816" y="11602"/>
                    <a:pt x="29816" y="11519"/>
                    <a:pt x="29796" y="11477"/>
                  </a:cubicBezTo>
                  <a:cubicBezTo>
                    <a:pt x="29252" y="10452"/>
                    <a:pt x="28624" y="9468"/>
                    <a:pt x="27954" y="8506"/>
                  </a:cubicBezTo>
                  <a:cubicBezTo>
                    <a:pt x="27787" y="8234"/>
                    <a:pt x="27912" y="7941"/>
                    <a:pt x="27829" y="7669"/>
                  </a:cubicBezTo>
                  <a:cubicBezTo>
                    <a:pt x="28059" y="7648"/>
                    <a:pt x="28247" y="7439"/>
                    <a:pt x="28540" y="7439"/>
                  </a:cubicBezTo>
                  <a:cubicBezTo>
                    <a:pt x="28590" y="7443"/>
                    <a:pt x="28641" y="7445"/>
                    <a:pt x="28693" y="7445"/>
                  </a:cubicBezTo>
                  <a:cubicBezTo>
                    <a:pt x="28899" y="7445"/>
                    <a:pt x="29113" y="7418"/>
                    <a:pt x="29314" y="7418"/>
                  </a:cubicBezTo>
                  <a:close/>
                  <a:moveTo>
                    <a:pt x="39145" y="11325"/>
                  </a:moveTo>
                  <a:cubicBezTo>
                    <a:pt x="39552" y="11325"/>
                    <a:pt x="39930" y="11383"/>
                    <a:pt x="40278" y="11644"/>
                  </a:cubicBezTo>
                  <a:cubicBezTo>
                    <a:pt x="40198" y="11651"/>
                    <a:pt x="40118" y="11655"/>
                    <a:pt x="40040" y="11655"/>
                  </a:cubicBezTo>
                  <a:cubicBezTo>
                    <a:pt x="39630" y="11655"/>
                    <a:pt x="39249" y="11559"/>
                    <a:pt x="38897" y="11330"/>
                  </a:cubicBezTo>
                  <a:cubicBezTo>
                    <a:pt x="38981" y="11327"/>
                    <a:pt x="39064" y="11325"/>
                    <a:pt x="39145" y="11325"/>
                  </a:cubicBezTo>
                  <a:close/>
                  <a:moveTo>
                    <a:pt x="35968" y="9970"/>
                  </a:moveTo>
                  <a:lnTo>
                    <a:pt x="35968" y="9970"/>
                  </a:lnTo>
                  <a:cubicBezTo>
                    <a:pt x="36094" y="10577"/>
                    <a:pt x="35696" y="11079"/>
                    <a:pt x="35738" y="11686"/>
                  </a:cubicBezTo>
                  <a:cubicBezTo>
                    <a:pt x="35445" y="11205"/>
                    <a:pt x="35131" y="10807"/>
                    <a:pt x="34587" y="10577"/>
                  </a:cubicBezTo>
                  <a:cubicBezTo>
                    <a:pt x="35047" y="10326"/>
                    <a:pt x="35529" y="10180"/>
                    <a:pt x="35968" y="9970"/>
                  </a:cubicBezTo>
                  <a:close/>
                  <a:moveTo>
                    <a:pt x="26176" y="9719"/>
                  </a:moveTo>
                  <a:lnTo>
                    <a:pt x="26176" y="9719"/>
                  </a:lnTo>
                  <a:cubicBezTo>
                    <a:pt x="26615" y="10159"/>
                    <a:pt x="27055" y="10682"/>
                    <a:pt x="27075" y="11393"/>
                  </a:cubicBezTo>
                  <a:cubicBezTo>
                    <a:pt x="27075" y="11498"/>
                    <a:pt x="27075" y="11623"/>
                    <a:pt x="26971" y="11686"/>
                  </a:cubicBezTo>
                  <a:cubicBezTo>
                    <a:pt x="26950" y="11697"/>
                    <a:pt x="26930" y="11701"/>
                    <a:pt x="26913" y="11701"/>
                  </a:cubicBezTo>
                  <a:cubicBezTo>
                    <a:pt x="26825" y="11701"/>
                    <a:pt x="26776" y="11588"/>
                    <a:pt x="26741" y="11519"/>
                  </a:cubicBezTo>
                  <a:cubicBezTo>
                    <a:pt x="26511" y="11268"/>
                    <a:pt x="26427" y="10954"/>
                    <a:pt x="26343" y="10640"/>
                  </a:cubicBezTo>
                  <a:cubicBezTo>
                    <a:pt x="26280" y="10347"/>
                    <a:pt x="26239" y="10033"/>
                    <a:pt x="26176" y="9719"/>
                  </a:cubicBezTo>
                  <a:close/>
                  <a:moveTo>
                    <a:pt x="30444" y="7962"/>
                  </a:moveTo>
                  <a:lnTo>
                    <a:pt x="30444" y="7962"/>
                  </a:lnTo>
                  <a:cubicBezTo>
                    <a:pt x="30549" y="8359"/>
                    <a:pt x="30988" y="8652"/>
                    <a:pt x="30800" y="9134"/>
                  </a:cubicBezTo>
                  <a:cubicBezTo>
                    <a:pt x="30758" y="9280"/>
                    <a:pt x="30800" y="9406"/>
                    <a:pt x="30884" y="9510"/>
                  </a:cubicBezTo>
                  <a:cubicBezTo>
                    <a:pt x="30972" y="9634"/>
                    <a:pt x="31061" y="9729"/>
                    <a:pt x="31201" y="9729"/>
                  </a:cubicBezTo>
                  <a:cubicBezTo>
                    <a:pt x="31226" y="9729"/>
                    <a:pt x="31253" y="9726"/>
                    <a:pt x="31281" y="9719"/>
                  </a:cubicBezTo>
                  <a:cubicBezTo>
                    <a:pt x="31469" y="9657"/>
                    <a:pt x="31449" y="9510"/>
                    <a:pt x="31407" y="9343"/>
                  </a:cubicBezTo>
                  <a:cubicBezTo>
                    <a:pt x="31365" y="9175"/>
                    <a:pt x="31302" y="9008"/>
                    <a:pt x="31093" y="8903"/>
                  </a:cubicBezTo>
                  <a:cubicBezTo>
                    <a:pt x="30863" y="8799"/>
                    <a:pt x="30842" y="8506"/>
                    <a:pt x="30716" y="8234"/>
                  </a:cubicBezTo>
                  <a:lnTo>
                    <a:pt x="30716" y="8234"/>
                  </a:lnTo>
                  <a:cubicBezTo>
                    <a:pt x="30925" y="8359"/>
                    <a:pt x="31072" y="8506"/>
                    <a:pt x="31260" y="8569"/>
                  </a:cubicBezTo>
                  <a:cubicBezTo>
                    <a:pt x="31345" y="8583"/>
                    <a:pt x="31460" y="8626"/>
                    <a:pt x="31550" y="8626"/>
                  </a:cubicBezTo>
                  <a:cubicBezTo>
                    <a:pt x="31593" y="8626"/>
                    <a:pt x="31631" y="8616"/>
                    <a:pt x="31658" y="8589"/>
                  </a:cubicBezTo>
                  <a:cubicBezTo>
                    <a:pt x="31748" y="8506"/>
                    <a:pt x="31832" y="8476"/>
                    <a:pt x="31914" y="8476"/>
                  </a:cubicBezTo>
                  <a:cubicBezTo>
                    <a:pt x="32079" y="8476"/>
                    <a:pt x="32237" y="8596"/>
                    <a:pt x="32432" y="8652"/>
                  </a:cubicBezTo>
                  <a:cubicBezTo>
                    <a:pt x="31783" y="9761"/>
                    <a:pt x="31051" y="10786"/>
                    <a:pt x="30444" y="11895"/>
                  </a:cubicBezTo>
                  <a:cubicBezTo>
                    <a:pt x="30423" y="10598"/>
                    <a:pt x="30465" y="9301"/>
                    <a:pt x="30444" y="7962"/>
                  </a:cubicBezTo>
                  <a:close/>
                  <a:moveTo>
                    <a:pt x="37788" y="11330"/>
                  </a:moveTo>
                  <a:cubicBezTo>
                    <a:pt x="37475" y="11602"/>
                    <a:pt x="37119" y="11728"/>
                    <a:pt x="36742" y="11916"/>
                  </a:cubicBezTo>
                  <a:cubicBezTo>
                    <a:pt x="36951" y="11623"/>
                    <a:pt x="37370" y="11414"/>
                    <a:pt x="37788" y="11330"/>
                  </a:cubicBezTo>
                  <a:close/>
                  <a:moveTo>
                    <a:pt x="27640" y="8569"/>
                  </a:moveTo>
                  <a:cubicBezTo>
                    <a:pt x="28352" y="9824"/>
                    <a:pt x="29272" y="10912"/>
                    <a:pt x="29837" y="12230"/>
                  </a:cubicBezTo>
                  <a:cubicBezTo>
                    <a:pt x="28561" y="11644"/>
                    <a:pt x="27640" y="10640"/>
                    <a:pt x="26657" y="9719"/>
                  </a:cubicBezTo>
                  <a:lnTo>
                    <a:pt x="26657" y="9719"/>
                  </a:lnTo>
                  <a:cubicBezTo>
                    <a:pt x="27095" y="9757"/>
                    <a:pt x="27533" y="9934"/>
                    <a:pt x="27986" y="9934"/>
                  </a:cubicBezTo>
                  <a:cubicBezTo>
                    <a:pt x="28031" y="9934"/>
                    <a:pt x="28076" y="9932"/>
                    <a:pt x="28122" y="9929"/>
                  </a:cubicBezTo>
                  <a:cubicBezTo>
                    <a:pt x="27599" y="9803"/>
                    <a:pt x="27096" y="9657"/>
                    <a:pt x="26490" y="9510"/>
                  </a:cubicBezTo>
                  <a:cubicBezTo>
                    <a:pt x="26971" y="9238"/>
                    <a:pt x="27327" y="8945"/>
                    <a:pt x="27640" y="8569"/>
                  </a:cubicBezTo>
                  <a:close/>
                  <a:moveTo>
                    <a:pt x="34297" y="10722"/>
                  </a:moveTo>
                  <a:cubicBezTo>
                    <a:pt x="34807" y="10722"/>
                    <a:pt x="35717" y="11705"/>
                    <a:pt x="35570" y="12272"/>
                  </a:cubicBezTo>
                  <a:cubicBezTo>
                    <a:pt x="34859" y="12000"/>
                    <a:pt x="34336" y="11540"/>
                    <a:pt x="34106" y="10786"/>
                  </a:cubicBezTo>
                  <a:cubicBezTo>
                    <a:pt x="34158" y="10742"/>
                    <a:pt x="34223" y="10722"/>
                    <a:pt x="34297" y="10722"/>
                  </a:cubicBezTo>
                  <a:close/>
                  <a:moveTo>
                    <a:pt x="26741" y="10075"/>
                  </a:moveTo>
                  <a:cubicBezTo>
                    <a:pt x="27599" y="10954"/>
                    <a:pt x="28519" y="11749"/>
                    <a:pt x="29461" y="12523"/>
                  </a:cubicBezTo>
                  <a:cubicBezTo>
                    <a:pt x="28666" y="12335"/>
                    <a:pt x="27912" y="12042"/>
                    <a:pt x="27117" y="11791"/>
                  </a:cubicBezTo>
                  <a:cubicBezTo>
                    <a:pt x="27368" y="11100"/>
                    <a:pt x="27013" y="10598"/>
                    <a:pt x="26741" y="10075"/>
                  </a:cubicBezTo>
                  <a:close/>
                  <a:moveTo>
                    <a:pt x="33897" y="10807"/>
                  </a:moveTo>
                  <a:cubicBezTo>
                    <a:pt x="34064" y="11184"/>
                    <a:pt x="34231" y="11498"/>
                    <a:pt x="34524" y="11812"/>
                  </a:cubicBezTo>
                  <a:cubicBezTo>
                    <a:pt x="34479" y="11810"/>
                    <a:pt x="34434" y="11809"/>
                    <a:pt x="34389" y="11809"/>
                  </a:cubicBezTo>
                  <a:cubicBezTo>
                    <a:pt x="33821" y="11809"/>
                    <a:pt x="33337" y="11932"/>
                    <a:pt x="32871" y="12126"/>
                  </a:cubicBezTo>
                  <a:cubicBezTo>
                    <a:pt x="32767" y="12167"/>
                    <a:pt x="32620" y="12167"/>
                    <a:pt x="32620" y="12356"/>
                  </a:cubicBezTo>
                  <a:cubicBezTo>
                    <a:pt x="32620" y="12439"/>
                    <a:pt x="32537" y="12439"/>
                    <a:pt x="32495" y="12439"/>
                  </a:cubicBezTo>
                  <a:cubicBezTo>
                    <a:pt x="32013" y="12460"/>
                    <a:pt x="31511" y="12481"/>
                    <a:pt x="31051" y="12523"/>
                  </a:cubicBezTo>
                  <a:cubicBezTo>
                    <a:pt x="31909" y="11833"/>
                    <a:pt x="32913" y="11330"/>
                    <a:pt x="33897" y="10807"/>
                  </a:cubicBezTo>
                  <a:close/>
                  <a:moveTo>
                    <a:pt x="37129" y="11117"/>
                  </a:moveTo>
                  <a:cubicBezTo>
                    <a:pt x="37268" y="11117"/>
                    <a:pt x="37412" y="11139"/>
                    <a:pt x="37558" y="11184"/>
                  </a:cubicBezTo>
                  <a:cubicBezTo>
                    <a:pt x="37119" y="11393"/>
                    <a:pt x="36721" y="11602"/>
                    <a:pt x="36387" y="11916"/>
                  </a:cubicBezTo>
                  <a:cubicBezTo>
                    <a:pt x="36261" y="12042"/>
                    <a:pt x="36198" y="12147"/>
                    <a:pt x="36303" y="12314"/>
                  </a:cubicBezTo>
                  <a:cubicBezTo>
                    <a:pt x="36156" y="12377"/>
                    <a:pt x="35989" y="12439"/>
                    <a:pt x="35842" y="12544"/>
                  </a:cubicBezTo>
                  <a:cubicBezTo>
                    <a:pt x="35772" y="11749"/>
                    <a:pt x="36373" y="11117"/>
                    <a:pt x="37129" y="11117"/>
                  </a:cubicBezTo>
                  <a:close/>
                  <a:moveTo>
                    <a:pt x="25213" y="11205"/>
                  </a:moveTo>
                  <a:cubicBezTo>
                    <a:pt x="25569" y="11372"/>
                    <a:pt x="25925" y="11519"/>
                    <a:pt x="26343" y="11707"/>
                  </a:cubicBezTo>
                  <a:cubicBezTo>
                    <a:pt x="25506" y="11937"/>
                    <a:pt x="24711" y="12105"/>
                    <a:pt x="24062" y="12628"/>
                  </a:cubicBezTo>
                  <a:cubicBezTo>
                    <a:pt x="24251" y="12251"/>
                    <a:pt x="24397" y="11895"/>
                    <a:pt x="24586" y="11519"/>
                  </a:cubicBezTo>
                  <a:cubicBezTo>
                    <a:pt x="24669" y="11372"/>
                    <a:pt x="24920" y="11435"/>
                    <a:pt x="24983" y="11268"/>
                  </a:cubicBezTo>
                  <a:cubicBezTo>
                    <a:pt x="25004" y="11289"/>
                    <a:pt x="24983" y="11372"/>
                    <a:pt x="25109" y="11372"/>
                  </a:cubicBezTo>
                  <a:lnTo>
                    <a:pt x="25130" y="11310"/>
                  </a:lnTo>
                  <a:cubicBezTo>
                    <a:pt x="25171" y="11289"/>
                    <a:pt x="25192" y="11268"/>
                    <a:pt x="25213" y="11205"/>
                  </a:cubicBezTo>
                  <a:close/>
                  <a:moveTo>
                    <a:pt x="34238" y="12028"/>
                  </a:moveTo>
                  <a:cubicBezTo>
                    <a:pt x="34657" y="12028"/>
                    <a:pt x="35066" y="12164"/>
                    <a:pt x="35466" y="12544"/>
                  </a:cubicBezTo>
                  <a:cubicBezTo>
                    <a:pt x="35385" y="12625"/>
                    <a:pt x="35279" y="12656"/>
                    <a:pt x="35167" y="12656"/>
                  </a:cubicBezTo>
                  <a:cubicBezTo>
                    <a:pt x="35134" y="12656"/>
                    <a:pt x="35101" y="12653"/>
                    <a:pt x="35068" y="12649"/>
                  </a:cubicBezTo>
                  <a:cubicBezTo>
                    <a:pt x="34399" y="12565"/>
                    <a:pt x="33687" y="12460"/>
                    <a:pt x="32976" y="12460"/>
                  </a:cubicBezTo>
                  <a:cubicBezTo>
                    <a:pt x="32934" y="12460"/>
                    <a:pt x="32913" y="12439"/>
                    <a:pt x="32829" y="12377"/>
                  </a:cubicBezTo>
                  <a:cubicBezTo>
                    <a:pt x="33310" y="12191"/>
                    <a:pt x="33780" y="12028"/>
                    <a:pt x="34238" y="12028"/>
                  </a:cubicBezTo>
                  <a:close/>
                  <a:moveTo>
                    <a:pt x="38081" y="11414"/>
                  </a:moveTo>
                  <a:lnTo>
                    <a:pt x="38081" y="11414"/>
                  </a:lnTo>
                  <a:cubicBezTo>
                    <a:pt x="38102" y="11519"/>
                    <a:pt x="38081" y="11623"/>
                    <a:pt x="38060" y="11707"/>
                  </a:cubicBezTo>
                  <a:cubicBezTo>
                    <a:pt x="37830" y="12042"/>
                    <a:pt x="37767" y="12523"/>
                    <a:pt x="37370" y="12753"/>
                  </a:cubicBezTo>
                  <a:cubicBezTo>
                    <a:pt x="37328" y="12774"/>
                    <a:pt x="37328" y="12858"/>
                    <a:pt x="37244" y="12858"/>
                  </a:cubicBezTo>
                  <a:cubicBezTo>
                    <a:pt x="36847" y="12837"/>
                    <a:pt x="36470" y="12795"/>
                    <a:pt x="36094" y="12628"/>
                  </a:cubicBezTo>
                  <a:cubicBezTo>
                    <a:pt x="36721" y="12126"/>
                    <a:pt x="37412" y="11791"/>
                    <a:pt x="38081" y="11414"/>
                  </a:cubicBezTo>
                  <a:close/>
                  <a:moveTo>
                    <a:pt x="38081" y="12105"/>
                  </a:moveTo>
                  <a:cubicBezTo>
                    <a:pt x="38144" y="12377"/>
                    <a:pt x="38207" y="12670"/>
                    <a:pt x="38270" y="12963"/>
                  </a:cubicBezTo>
                  <a:cubicBezTo>
                    <a:pt x="38144" y="12963"/>
                    <a:pt x="37998" y="12963"/>
                    <a:pt x="37872" y="12900"/>
                  </a:cubicBezTo>
                  <a:cubicBezTo>
                    <a:pt x="37767" y="12460"/>
                    <a:pt x="37767" y="12439"/>
                    <a:pt x="38081" y="12105"/>
                  </a:cubicBezTo>
                  <a:close/>
                  <a:moveTo>
                    <a:pt x="38311" y="11519"/>
                  </a:moveTo>
                  <a:lnTo>
                    <a:pt x="38311" y="11519"/>
                  </a:lnTo>
                  <a:cubicBezTo>
                    <a:pt x="38625" y="11916"/>
                    <a:pt x="38730" y="12565"/>
                    <a:pt x="38521" y="13004"/>
                  </a:cubicBezTo>
                  <a:cubicBezTo>
                    <a:pt x="38291" y="12565"/>
                    <a:pt x="38186" y="11854"/>
                    <a:pt x="38311" y="11519"/>
                  </a:cubicBezTo>
                  <a:close/>
                  <a:moveTo>
                    <a:pt x="41596" y="11121"/>
                  </a:moveTo>
                  <a:lnTo>
                    <a:pt x="41596" y="11121"/>
                  </a:lnTo>
                  <a:cubicBezTo>
                    <a:pt x="42266" y="11582"/>
                    <a:pt x="42747" y="12691"/>
                    <a:pt x="42538" y="13360"/>
                  </a:cubicBezTo>
                  <a:cubicBezTo>
                    <a:pt x="42036" y="12670"/>
                    <a:pt x="41659" y="12000"/>
                    <a:pt x="41596" y="11121"/>
                  </a:cubicBezTo>
                  <a:close/>
                  <a:moveTo>
                    <a:pt x="44379" y="11644"/>
                  </a:moveTo>
                  <a:lnTo>
                    <a:pt x="44379" y="11644"/>
                  </a:lnTo>
                  <a:cubicBezTo>
                    <a:pt x="44421" y="12251"/>
                    <a:pt x="43626" y="13088"/>
                    <a:pt x="42768" y="13360"/>
                  </a:cubicBezTo>
                  <a:cubicBezTo>
                    <a:pt x="42873" y="12356"/>
                    <a:pt x="43710" y="12063"/>
                    <a:pt x="44379" y="11644"/>
                  </a:cubicBezTo>
                  <a:close/>
                  <a:moveTo>
                    <a:pt x="38960" y="11644"/>
                  </a:moveTo>
                  <a:cubicBezTo>
                    <a:pt x="39462" y="11812"/>
                    <a:pt x="39964" y="11895"/>
                    <a:pt x="40488" y="11916"/>
                  </a:cubicBezTo>
                  <a:cubicBezTo>
                    <a:pt x="40446" y="12251"/>
                    <a:pt x="40676" y="12377"/>
                    <a:pt x="40969" y="12439"/>
                  </a:cubicBezTo>
                  <a:cubicBezTo>
                    <a:pt x="41178" y="12481"/>
                    <a:pt x="41283" y="12691"/>
                    <a:pt x="41429" y="12795"/>
                  </a:cubicBezTo>
                  <a:cubicBezTo>
                    <a:pt x="41743" y="13004"/>
                    <a:pt x="42057" y="13276"/>
                    <a:pt x="42371" y="13527"/>
                  </a:cubicBezTo>
                  <a:cubicBezTo>
                    <a:pt x="41199" y="13339"/>
                    <a:pt x="40027" y="13193"/>
                    <a:pt x="38814" y="13004"/>
                  </a:cubicBezTo>
                  <a:cubicBezTo>
                    <a:pt x="38835" y="12774"/>
                    <a:pt x="38876" y="12565"/>
                    <a:pt x="38835" y="12335"/>
                  </a:cubicBezTo>
                  <a:cubicBezTo>
                    <a:pt x="38814" y="12126"/>
                    <a:pt x="38730" y="11916"/>
                    <a:pt x="38688" y="11665"/>
                  </a:cubicBezTo>
                  <a:lnTo>
                    <a:pt x="38688" y="11665"/>
                  </a:lnTo>
                  <a:cubicBezTo>
                    <a:pt x="38939" y="11854"/>
                    <a:pt x="39107" y="12147"/>
                    <a:pt x="39274" y="12377"/>
                  </a:cubicBezTo>
                  <a:cubicBezTo>
                    <a:pt x="39337" y="12439"/>
                    <a:pt x="39253" y="12481"/>
                    <a:pt x="39232" y="12544"/>
                  </a:cubicBezTo>
                  <a:cubicBezTo>
                    <a:pt x="39127" y="12753"/>
                    <a:pt x="39211" y="12900"/>
                    <a:pt x="39379" y="12983"/>
                  </a:cubicBezTo>
                  <a:cubicBezTo>
                    <a:pt x="39446" y="13017"/>
                    <a:pt x="39509" y="13037"/>
                    <a:pt x="39568" y="13037"/>
                  </a:cubicBezTo>
                  <a:cubicBezTo>
                    <a:pt x="39656" y="13037"/>
                    <a:pt x="39734" y="12992"/>
                    <a:pt x="39797" y="12879"/>
                  </a:cubicBezTo>
                  <a:cubicBezTo>
                    <a:pt x="39902" y="12691"/>
                    <a:pt x="39797" y="12544"/>
                    <a:pt x="39651" y="12460"/>
                  </a:cubicBezTo>
                  <a:cubicBezTo>
                    <a:pt x="39316" y="12272"/>
                    <a:pt x="39232" y="11916"/>
                    <a:pt x="38960" y="11644"/>
                  </a:cubicBezTo>
                  <a:close/>
                  <a:moveTo>
                    <a:pt x="23184" y="10786"/>
                  </a:moveTo>
                  <a:lnTo>
                    <a:pt x="23184" y="10786"/>
                  </a:lnTo>
                  <a:cubicBezTo>
                    <a:pt x="23770" y="11393"/>
                    <a:pt x="23832" y="13046"/>
                    <a:pt x="23246" y="13611"/>
                  </a:cubicBezTo>
                  <a:cubicBezTo>
                    <a:pt x="22870" y="12649"/>
                    <a:pt x="22765" y="11728"/>
                    <a:pt x="23184" y="10786"/>
                  </a:cubicBezTo>
                  <a:close/>
                  <a:moveTo>
                    <a:pt x="26699" y="11833"/>
                  </a:moveTo>
                  <a:cubicBezTo>
                    <a:pt x="27640" y="12230"/>
                    <a:pt x="28666" y="12439"/>
                    <a:pt x="29670" y="12774"/>
                  </a:cubicBezTo>
                  <a:cubicBezTo>
                    <a:pt x="27912" y="12900"/>
                    <a:pt x="26218" y="13402"/>
                    <a:pt x="24439" y="13632"/>
                  </a:cubicBezTo>
                  <a:cubicBezTo>
                    <a:pt x="25967" y="12753"/>
                    <a:pt x="26050" y="12691"/>
                    <a:pt x="26699" y="11833"/>
                  </a:cubicBezTo>
                  <a:close/>
                  <a:moveTo>
                    <a:pt x="26385" y="11833"/>
                  </a:moveTo>
                  <a:lnTo>
                    <a:pt x="26385" y="11833"/>
                  </a:lnTo>
                  <a:cubicBezTo>
                    <a:pt x="25611" y="12753"/>
                    <a:pt x="24690" y="13318"/>
                    <a:pt x="23602" y="13695"/>
                  </a:cubicBezTo>
                  <a:cubicBezTo>
                    <a:pt x="24125" y="12460"/>
                    <a:pt x="25192" y="12084"/>
                    <a:pt x="26385" y="11833"/>
                  </a:cubicBezTo>
                  <a:close/>
                  <a:moveTo>
                    <a:pt x="32575" y="12796"/>
                  </a:moveTo>
                  <a:cubicBezTo>
                    <a:pt x="32791" y="12796"/>
                    <a:pt x="33008" y="12817"/>
                    <a:pt x="33227" y="12879"/>
                  </a:cubicBezTo>
                  <a:cubicBezTo>
                    <a:pt x="33524" y="12960"/>
                    <a:pt x="33830" y="13006"/>
                    <a:pt x="34134" y="13006"/>
                  </a:cubicBezTo>
                  <a:cubicBezTo>
                    <a:pt x="34300" y="13006"/>
                    <a:pt x="34466" y="12992"/>
                    <a:pt x="34629" y="12963"/>
                  </a:cubicBezTo>
                  <a:lnTo>
                    <a:pt x="34629" y="12963"/>
                  </a:lnTo>
                  <a:cubicBezTo>
                    <a:pt x="34190" y="13214"/>
                    <a:pt x="33687" y="13402"/>
                    <a:pt x="33332" y="13820"/>
                  </a:cubicBezTo>
                  <a:cubicBezTo>
                    <a:pt x="32662" y="13507"/>
                    <a:pt x="31993" y="13151"/>
                    <a:pt x="31260" y="12900"/>
                  </a:cubicBezTo>
                  <a:cubicBezTo>
                    <a:pt x="31696" y="12886"/>
                    <a:pt x="32133" y="12796"/>
                    <a:pt x="32575" y="12796"/>
                  </a:cubicBezTo>
                  <a:close/>
                  <a:moveTo>
                    <a:pt x="44048" y="13379"/>
                  </a:moveTo>
                  <a:cubicBezTo>
                    <a:pt x="44560" y="13379"/>
                    <a:pt x="45049" y="13542"/>
                    <a:pt x="45530" y="13737"/>
                  </a:cubicBezTo>
                  <a:cubicBezTo>
                    <a:pt x="45306" y="13912"/>
                    <a:pt x="44891" y="14010"/>
                    <a:pt x="44451" y="14010"/>
                  </a:cubicBezTo>
                  <a:cubicBezTo>
                    <a:pt x="43946" y="14010"/>
                    <a:pt x="43406" y="13881"/>
                    <a:pt x="43082" y="13590"/>
                  </a:cubicBezTo>
                  <a:cubicBezTo>
                    <a:pt x="43415" y="13440"/>
                    <a:pt x="43736" y="13379"/>
                    <a:pt x="44048" y="13379"/>
                  </a:cubicBezTo>
                  <a:close/>
                  <a:moveTo>
                    <a:pt x="36174" y="12962"/>
                  </a:moveTo>
                  <a:cubicBezTo>
                    <a:pt x="36882" y="12962"/>
                    <a:pt x="37761" y="13531"/>
                    <a:pt x="37893" y="14134"/>
                  </a:cubicBezTo>
                  <a:cubicBezTo>
                    <a:pt x="36805" y="13883"/>
                    <a:pt x="36387" y="13632"/>
                    <a:pt x="35947" y="12983"/>
                  </a:cubicBezTo>
                  <a:cubicBezTo>
                    <a:pt x="36020" y="12969"/>
                    <a:pt x="36096" y="12962"/>
                    <a:pt x="36174" y="12962"/>
                  </a:cubicBezTo>
                  <a:close/>
                  <a:moveTo>
                    <a:pt x="35026" y="13067"/>
                  </a:moveTo>
                  <a:cubicBezTo>
                    <a:pt x="34796" y="13527"/>
                    <a:pt x="34587" y="14009"/>
                    <a:pt x="34503" y="14532"/>
                  </a:cubicBezTo>
                  <a:cubicBezTo>
                    <a:pt x="34273" y="14406"/>
                    <a:pt x="34064" y="14239"/>
                    <a:pt x="33855" y="14134"/>
                  </a:cubicBezTo>
                  <a:cubicBezTo>
                    <a:pt x="33918" y="13465"/>
                    <a:pt x="34441" y="13255"/>
                    <a:pt x="35026" y="13067"/>
                  </a:cubicBezTo>
                  <a:close/>
                  <a:moveTo>
                    <a:pt x="35466" y="12879"/>
                  </a:moveTo>
                  <a:lnTo>
                    <a:pt x="35466" y="12879"/>
                  </a:lnTo>
                  <a:cubicBezTo>
                    <a:pt x="35759" y="13653"/>
                    <a:pt x="35445" y="14239"/>
                    <a:pt x="34964" y="14804"/>
                  </a:cubicBezTo>
                  <a:cubicBezTo>
                    <a:pt x="34754" y="14762"/>
                    <a:pt x="34692" y="14678"/>
                    <a:pt x="34734" y="14448"/>
                  </a:cubicBezTo>
                  <a:cubicBezTo>
                    <a:pt x="34838" y="13862"/>
                    <a:pt x="35068" y="13381"/>
                    <a:pt x="35466" y="12879"/>
                  </a:cubicBezTo>
                  <a:close/>
                  <a:moveTo>
                    <a:pt x="42498" y="13788"/>
                  </a:moveTo>
                  <a:cubicBezTo>
                    <a:pt x="42534" y="13788"/>
                    <a:pt x="42568" y="13792"/>
                    <a:pt x="42601" y="13799"/>
                  </a:cubicBezTo>
                  <a:cubicBezTo>
                    <a:pt x="42433" y="14030"/>
                    <a:pt x="42224" y="14260"/>
                    <a:pt x="42015" y="14469"/>
                  </a:cubicBezTo>
                  <a:cubicBezTo>
                    <a:pt x="41946" y="14521"/>
                    <a:pt x="41920" y="14558"/>
                    <a:pt x="41854" y="14558"/>
                  </a:cubicBezTo>
                  <a:cubicBezTo>
                    <a:pt x="41840" y="14558"/>
                    <a:pt x="41824" y="14556"/>
                    <a:pt x="41806" y="14553"/>
                  </a:cubicBezTo>
                  <a:cubicBezTo>
                    <a:pt x="41774" y="14544"/>
                    <a:pt x="41747" y="14540"/>
                    <a:pt x="41723" y="14540"/>
                  </a:cubicBezTo>
                  <a:cubicBezTo>
                    <a:pt x="41633" y="14540"/>
                    <a:pt x="41588" y="14596"/>
                    <a:pt x="41555" y="14678"/>
                  </a:cubicBezTo>
                  <a:cubicBezTo>
                    <a:pt x="41492" y="14950"/>
                    <a:pt x="41283" y="15034"/>
                    <a:pt x="41032" y="15160"/>
                  </a:cubicBezTo>
                  <a:cubicBezTo>
                    <a:pt x="41362" y="14402"/>
                    <a:pt x="42035" y="13788"/>
                    <a:pt x="42498" y="13788"/>
                  </a:cubicBezTo>
                  <a:close/>
                  <a:moveTo>
                    <a:pt x="42789" y="13862"/>
                  </a:moveTo>
                  <a:lnTo>
                    <a:pt x="42789" y="13862"/>
                  </a:lnTo>
                  <a:cubicBezTo>
                    <a:pt x="43501" y="14239"/>
                    <a:pt x="44254" y="15473"/>
                    <a:pt x="44128" y="16017"/>
                  </a:cubicBezTo>
                  <a:cubicBezTo>
                    <a:pt x="43584" y="15369"/>
                    <a:pt x="42977" y="14783"/>
                    <a:pt x="42789" y="13862"/>
                  </a:cubicBezTo>
                  <a:close/>
                  <a:moveTo>
                    <a:pt x="41429" y="15201"/>
                  </a:moveTo>
                  <a:lnTo>
                    <a:pt x="40801" y="16227"/>
                  </a:lnTo>
                  <a:cubicBezTo>
                    <a:pt x="40801" y="15494"/>
                    <a:pt x="40885" y="15390"/>
                    <a:pt x="41429" y="15201"/>
                  </a:cubicBezTo>
                  <a:close/>
                  <a:moveTo>
                    <a:pt x="37907" y="13107"/>
                  </a:moveTo>
                  <a:cubicBezTo>
                    <a:pt x="37916" y="13107"/>
                    <a:pt x="37925" y="13108"/>
                    <a:pt x="37935" y="13109"/>
                  </a:cubicBezTo>
                  <a:cubicBezTo>
                    <a:pt x="37973" y="13119"/>
                    <a:pt x="38016" y="13120"/>
                    <a:pt x="38061" y="13120"/>
                  </a:cubicBezTo>
                  <a:cubicBezTo>
                    <a:pt x="38090" y="13120"/>
                    <a:pt x="38120" y="13120"/>
                    <a:pt x="38150" y="13120"/>
                  </a:cubicBezTo>
                  <a:cubicBezTo>
                    <a:pt x="38275" y="13120"/>
                    <a:pt x="38401" y="13134"/>
                    <a:pt x="38479" y="13276"/>
                  </a:cubicBezTo>
                  <a:cubicBezTo>
                    <a:pt x="38534" y="13376"/>
                    <a:pt x="38589" y="13429"/>
                    <a:pt x="38644" y="13429"/>
                  </a:cubicBezTo>
                  <a:cubicBezTo>
                    <a:pt x="38694" y="13429"/>
                    <a:pt x="38743" y="13386"/>
                    <a:pt x="38793" y="13297"/>
                  </a:cubicBezTo>
                  <a:cubicBezTo>
                    <a:pt x="38814" y="13214"/>
                    <a:pt x="38876" y="13214"/>
                    <a:pt x="38939" y="13214"/>
                  </a:cubicBezTo>
                  <a:cubicBezTo>
                    <a:pt x="39964" y="13360"/>
                    <a:pt x="41011" y="13507"/>
                    <a:pt x="42120" y="13695"/>
                  </a:cubicBezTo>
                  <a:cubicBezTo>
                    <a:pt x="41596" y="14051"/>
                    <a:pt x="41220" y="14469"/>
                    <a:pt x="40906" y="15055"/>
                  </a:cubicBezTo>
                  <a:cubicBezTo>
                    <a:pt x="40780" y="14574"/>
                    <a:pt x="40571" y="14197"/>
                    <a:pt x="40257" y="13904"/>
                  </a:cubicBezTo>
                  <a:cubicBezTo>
                    <a:pt x="40206" y="13836"/>
                    <a:pt x="40155" y="13767"/>
                    <a:pt x="40081" y="13767"/>
                  </a:cubicBezTo>
                  <a:cubicBezTo>
                    <a:pt x="40064" y="13767"/>
                    <a:pt x="40046" y="13771"/>
                    <a:pt x="40027" y="13779"/>
                  </a:cubicBezTo>
                  <a:cubicBezTo>
                    <a:pt x="39860" y="13799"/>
                    <a:pt x="39881" y="13925"/>
                    <a:pt x="39881" y="14009"/>
                  </a:cubicBezTo>
                  <a:cubicBezTo>
                    <a:pt x="39839" y="14260"/>
                    <a:pt x="39839" y="14553"/>
                    <a:pt x="39818" y="14887"/>
                  </a:cubicBezTo>
                  <a:cubicBezTo>
                    <a:pt x="39713" y="14678"/>
                    <a:pt x="39609" y="14532"/>
                    <a:pt x="39630" y="14323"/>
                  </a:cubicBezTo>
                  <a:cubicBezTo>
                    <a:pt x="39651" y="14092"/>
                    <a:pt x="39546" y="13904"/>
                    <a:pt x="39316" y="13883"/>
                  </a:cubicBezTo>
                  <a:cubicBezTo>
                    <a:pt x="39288" y="13877"/>
                    <a:pt x="39262" y="13874"/>
                    <a:pt x="39237" y="13874"/>
                  </a:cubicBezTo>
                  <a:cubicBezTo>
                    <a:pt x="39093" y="13874"/>
                    <a:pt x="38999" y="13974"/>
                    <a:pt x="38981" y="14134"/>
                  </a:cubicBezTo>
                  <a:cubicBezTo>
                    <a:pt x="38939" y="14364"/>
                    <a:pt x="39044" y="14574"/>
                    <a:pt x="39295" y="14615"/>
                  </a:cubicBezTo>
                  <a:cubicBezTo>
                    <a:pt x="39462" y="14636"/>
                    <a:pt x="39525" y="14741"/>
                    <a:pt x="39567" y="14867"/>
                  </a:cubicBezTo>
                  <a:cubicBezTo>
                    <a:pt x="39734" y="15264"/>
                    <a:pt x="39923" y="15662"/>
                    <a:pt x="39964" y="16185"/>
                  </a:cubicBezTo>
                  <a:cubicBezTo>
                    <a:pt x="39358" y="15411"/>
                    <a:pt x="38521" y="15222"/>
                    <a:pt x="37788" y="14992"/>
                  </a:cubicBezTo>
                  <a:cubicBezTo>
                    <a:pt x="37757" y="14982"/>
                    <a:pt x="37715" y="14966"/>
                    <a:pt x="37671" y="14966"/>
                  </a:cubicBezTo>
                  <a:cubicBezTo>
                    <a:pt x="37626" y="14966"/>
                    <a:pt x="37579" y="14982"/>
                    <a:pt x="37537" y="15034"/>
                  </a:cubicBezTo>
                  <a:cubicBezTo>
                    <a:pt x="37454" y="15139"/>
                    <a:pt x="37537" y="15243"/>
                    <a:pt x="37579" y="15306"/>
                  </a:cubicBezTo>
                  <a:cubicBezTo>
                    <a:pt x="37788" y="15662"/>
                    <a:pt x="38081" y="15913"/>
                    <a:pt x="38395" y="16143"/>
                  </a:cubicBezTo>
                  <a:cubicBezTo>
                    <a:pt x="38604" y="16331"/>
                    <a:pt x="38814" y="16520"/>
                    <a:pt x="39127" y="16666"/>
                  </a:cubicBezTo>
                  <a:cubicBezTo>
                    <a:pt x="38102" y="16561"/>
                    <a:pt x="35968" y="15599"/>
                    <a:pt x="35236" y="14929"/>
                  </a:cubicBezTo>
                  <a:cubicBezTo>
                    <a:pt x="35445" y="14741"/>
                    <a:pt x="35550" y="14511"/>
                    <a:pt x="35738" y="14239"/>
                  </a:cubicBezTo>
                  <a:cubicBezTo>
                    <a:pt x="35759" y="14532"/>
                    <a:pt x="35780" y="14762"/>
                    <a:pt x="36010" y="14887"/>
                  </a:cubicBezTo>
                  <a:cubicBezTo>
                    <a:pt x="36079" y="14929"/>
                    <a:pt x="36147" y="14979"/>
                    <a:pt x="36216" y="14979"/>
                  </a:cubicBezTo>
                  <a:cubicBezTo>
                    <a:pt x="36252" y="14979"/>
                    <a:pt x="36288" y="14965"/>
                    <a:pt x="36324" y="14929"/>
                  </a:cubicBezTo>
                  <a:cubicBezTo>
                    <a:pt x="36470" y="14846"/>
                    <a:pt x="36428" y="14720"/>
                    <a:pt x="36387" y="14574"/>
                  </a:cubicBezTo>
                  <a:cubicBezTo>
                    <a:pt x="36289" y="14380"/>
                    <a:pt x="36138" y="14258"/>
                    <a:pt x="35917" y="14258"/>
                  </a:cubicBezTo>
                  <a:cubicBezTo>
                    <a:pt x="35899" y="14258"/>
                    <a:pt x="35882" y="14258"/>
                    <a:pt x="35863" y="14260"/>
                  </a:cubicBezTo>
                  <a:cubicBezTo>
                    <a:pt x="35780" y="13925"/>
                    <a:pt x="35968" y="13590"/>
                    <a:pt x="35884" y="13214"/>
                  </a:cubicBezTo>
                  <a:lnTo>
                    <a:pt x="35884" y="13214"/>
                  </a:lnTo>
                  <a:cubicBezTo>
                    <a:pt x="36156" y="13507"/>
                    <a:pt x="36407" y="13758"/>
                    <a:pt x="36784" y="13946"/>
                  </a:cubicBezTo>
                  <a:cubicBezTo>
                    <a:pt x="37203" y="14155"/>
                    <a:pt x="37642" y="14239"/>
                    <a:pt x="38060" y="14364"/>
                  </a:cubicBezTo>
                  <a:cubicBezTo>
                    <a:pt x="38094" y="14376"/>
                    <a:pt x="38122" y="14381"/>
                    <a:pt x="38146" y="14381"/>
                  </a:cubicBezTo>
                  <a:cubicBezTo>
                    <a:pt x="38255" y="14381"/>
                    <a:pt x="38266" y="14272"/>
                    <a:pt x="38249" y="14134"/>
                  </a:cubicBezTo>
                  <a:cubicBezTo>
                    <a:pt x="38165" y="13820"/>
                    <a:pt x="37977" y="13590"/>
                    <a:pt x="37726" y="13360"/>
                  </a:cubicBezTo>
                  <a:cubicBezTo>
                    <a:pt x="37785" y="13281"/>
                    <a:pt x="37751" y="13107"/>
                    <a:pt x="37907" y="13107"/>
                  </a:cubicBezTo>
                  <a:close/>
                  <a:moveTo>
                    <a:pt x="40048" y="14051"/>
                  </a:moveTo>
                  <a:lnTo>
                    <a:pt x="40048" y="14051"/>
                  </a:lnTo>
                  <a:cubicBezTo>
                    <a:pt x="40822" y="14469"/>
                    <a:pt x="40885" y="15829"/>
                    <a:pt x="40362" y="16750"/>
                  </a:cubicBezTo>
                  <a:cubicBezTo>
                    <a:pt x="40153" y="15829"/>
                    <a:pt x="39839" y="14971"/>
                    <a:pt x="40048" y="14051"/>
                  </a:cubicBezTo>
                  <a:close/>
                  <a:moveTo>
                    <a:pt x="30967" y="13423"/>
                  </a:moveTo>
                  <a:cubicBezTo>
                    <a:pt x="31449" y="13423"/>
                    <a:pt x="31783" y="13569"/>
                    <a:pt x="32118" y="13716"/>
                  </a:cubicBezTo>
                  <a:cubicBezTo>
                    <a:pt x="32850" y="14051"/>
                    <a:pt x="33583" y="14406"/>
                    <a:pt x="34273" y="14825"/>
                  </a:cubicBezTo>
                  <a:cubicBezTo>
                    <a:pt x="34399" y="14887"/>
                    <a:pt x="34441" y="14950"/>
                    <a:pt x="34441" y="15139"/>
                  </a:cubicBezTo>
                  <a:cubicBezTo>
                    <a:pt x="34427" y="15291"/>
                    <a:pt x="34477" y="15379"/>
                    <a:pt x="34573" y="15379"/>
                  </a:cubicBezTo>
                  <a:cubicBezTo>
                    <a:pt x="34622" y="15379"/>
                    <a:pt x="34684" y="15356"/>
                    <a:pt x="34754" y="15306"/>
                  </a:cubicBezTo>
                  <a:cubicBezTo>
                    <a:pt x="34813" y="15277"/>
                    <a:pt x="34871" y="15238"/>
                    <a:pt x="34936" y="15238"/>
                  </a:cubicBezTo>
                  <a:cubicBezTo>
                    <a:pt x="34965" y="15238"/>
                    <a:pt x="34995" y="15245"/>
                    <a:pt x="35026" y="15264"/>
                  </a:cubicBezTo>
                  <a:cubicBezTo>
                    <a:pt x="35550" y="15515"/>
                    <a:pt x="36094" y="15808"/>
                    <a:pt x="36700" y="16122"/>
                  </a:cubicBezTo>
                  <a:cubicBezTo>
                    <a:pt x="35884" y="16206"/>
                    <a:pt x="35215" y="16457"/>
                    <a:pt x="34650" y="16959"/>
                  </a:cubicBezTo>
                  <a:cubicBezTo>
                    <a:pt x="33332" y="15913"/>
                    <a:pt x="32244" y="14615"/>
                    <a:pt x="30967" y="13423"/>
                  </a:cubicBezTo>
                  <a:close/>
                  <a:moveTo>
                    <a:pt x="37035" y="16268"/>
                  </a:moveTo>
                  <a:lnTo>
                    <a:pt x="37035" y="16268"/>
                  </a:lnTo>
                  <a:cubicBezTo>
                    <a:pt x="36407" y="16833"/>
                    <a:pt x="35696" y="16938"/>
                    <a:pt x="34964" y="16959"/>
                  </a:cubicBezTo>
                  <a:cubicBezTo>
                    <a:pt x="35257" y="16603"/>
                    <a:pt x="36052" y="16331"/>
                    <a:pt x="37035" y="16268"/>
                  </a:cubicBezTo>
                  <a:close/>
                  <a:moveTo>
                    <a:pt x="42873" y="15452"/>
                  </a:moveTo>
                  <a:cubicBezTo>
                    <a:pt x="42287" y="16227"/>
                    <a:pt x="41659" y="16875"/>
                    <a:pt x="40655" y="16980"/>
                  </a:cubicBezTo>
                  <a:cubicBezTo>
                    <a:pt x="40697" y="16415"/>
                    <a:pt x="42078" y="15452"/>
                    <a:pt x="42873" y="15452"/>
                  </a:cubicBezTo>
                  <a:close/>
                  <a:moveTo>
                    <a:pt x="37558" y="15160"/>
                  </a:moveTo>
                  <a:lnTo>
                    <a:pt x="37558" y="15160"/>
                  </a:lnTo>
                  <a:cubicBezTo>
                    <a:pt x="38835" y="15390"/>
                    <a:pt x="39881" y="15913"/>
                    <a:pt x="40153" y="17022"/>
                  </a:cubicBezTo>
                  <a:cubicBezTo>
                    <a:pt x="39127" y="16645"/>
                    <a:pt x="38291" y="16038"/>
                    <a:pt x="37558" y="15160"/>
                  </a:cubicBezTo>
                  <a:close/>
                  <a:moveTo>
                    <a:pt x="27368" y="16645"/>
                  </a:moveTo>
                  <a:cubicBezTo>
                    <a:pt x="27494" y="16729"/>
                    <a:pt x="27578" y="16771"/>
                    <a:pt x="27682" y="16854"/>
                  </a:cubicBezTo>
                  <a:cubicBezTo>
                    <a:pt x="27599" y="16980"/>
                    <a:pt x="27536" y="17084"/>
                    <a:pt x="27431" y="17252"/>
                  </a:cubicBezTo>
                  <a:cubicBezTo>
                    <a:pt x="27368" y="17043"/>
                    <a:pt x="27327" y="16854"/>
                    <a:pt x="27368" y="16645"/>
                  </a:cubicBezTo>
                  <a:close/>
                  <a:moveTo>
                    <a:pt x="22853" y="17127"/>
                  </a:moveTo>
                  <a:cubicBezTo>
                    <a:pt x="22813" y="17170"/>
                    <a:pt x="22770" y="17212"/>
                    <a:pt x="22723" y="17252"/>
                  </a:cubicBezTo>
                  <a:cubicBezTo>
                    <a:pt x="22685" y="17290"/>
                    <a:pt x="22639" y="17329"/>
                    <a:pt x="22585" y="17348"/>
                  </a:cubicBezTo>
                  <a:lnTo>
                    <a:pt x="22585" y="17348"/>
                  </a:lnTo>
                  <a:cubicBezTo>
                    <a:pt x="22589" y="17365"/>
                    <a:pt x="22593" y="17382"/>
                    <a:pt x="22598" y="17398"/>
                  </a:cubicBezTo>
                  <a:cubicBezTo>
                    <a:pt x="22619" y="17398"/>
                    <a:pt x="22661" y="17398"/>
                    <a:pt x="22661" y="17377"/>
                  </a:cubicBezTo>
                  <a:cubicBezTo>
                    <a:pt x="22729" y="17295"/>
                    <a:pt x="22793" y="17212"/>
                    <a:pt x="22853" y="17127"/>
                  </a:cubicBezTo>
                  <a:close/>
                  <a:moveTo>
                    <a:pt x="29754" y="14134"/>
                  </a:moveTo>
                  <a:cubicBezTo>
                    <a:pt x="29524" y="15390"/>
                    <a:pt x="29293" y="16666"/>
                    <a:pt x="29063" y="18026"/>
                  </a:cubicBezTo>
                  <a:cubicBezTo>
                    <a:pt x="28854" y="17649"/>
                    <a:pt x="28624" y="17377"/>
                    <a:pt x="28352" y="17147"/>
                  </a:cubicBezTo>
                  <a:cubicBezTo>
                    <a:pt x="28310" y="17084"/>
                    <a:pt x="28184" y="17022"/>
                    <a:pt x="28268" y="16875"/>
                  </a:cubicBezTo>
                  <a:cubicBezTo>
                    <a:pt x="28770" y="15976"/>
                    <a:pt x="29231" y="15055"/>
                    <a:pt x="29754" y="14134"/>
                  </a:cubicBezTo>
                  <a:close/>
                  <a:moveTo>
                    <a:pt x="35307" y="17286"/>
                  </a:moveTo>
                  <a:cubicBezTo>
                    <a:pt x="35889" y="17286"/>
                    <a:pt x="36698" y="17591"/>
                    <a:pt x="37349" y="18089"/>
                  </a:cubicBezTo>
                  <a:cubicBezTo>
                    <a:pt x="36491" y="18089"/>
                    <a:pt x="35801" y="17796"/>
                    <a:pt x="35152" y="17294"/>
                  </a:cubicBezTo>
                  <a:cubicBezTo>
                    <a:pt x="35202" y="17288"/>
                    <a:pt x="35254" y="17286"/>
                    <a:pt x="35307" y="17286"/>
                  </a:cubicBezTo>
                  <a:close/>
                  <a:moveTo>
                    <a:pt x="27620" y="18214"/>
                  </a:moveTo>
                  <a:cubicBezTo>
                    <a:pt x="27829" y="18403"/>
                    <a:pt x="27996" y="18654"/>
                    <a:pt x="28310" y="18842"/>
                  </a:cubicBezTo>
                  <a:cubicBezTo>
                    <a:pt x="27954" y="18842"/>
                    <a:pt x="27703" y="18717"/>
                    <a:pt x="27410" y="18654"/>
                  </a:cubicBezTo>
                  <a:cubicBezTo>
                    <a:pt x="27494" y="18486"/>
                    <a:pt x="27494" y="18319"/>
                    <a:pt x="27620" y="18214"/>
                  </a:cubicBezTo>
                  <a:close/>
                  <a:moveTo>
                    <a:pt x="31260" y="16415"/>
                  </a:moveTo>
                  <a:lnTo>
                    <a:pt x="31260" y="16415"/>
                  </a:lnTo>
                  <a:cubicBezTo>
                    <a:pt x="30967" y="17587"/>
                    <a:pt x="30277" y="18403"/>
                    <a:pt x="29231" y="18968"/>
                  </a:cubicBezTo>
                  <a:cubicBezTo>
                    <a:pt x="29398" y="17691"/>
                    <a:pt x="30256" y="17043"/>
                    <a:pt x="31260" y="16415"/>
                  </a:cubicBezTo>
                  <a:close/>
                  <a:moveTo>
                    <a:pt x="28143" y="17189"/>
                  </a:moveTo>
                  <a:cubicBezTo>
                    <a:pt x="28666" y="17691"/>
                    <a:pt x="29042" y="18214"/>
                    <a:pt x="29000" y="19030"/>
                  </a:cubicBezTo>
                  <a:cubicBezTo>
                    <a:pt x="28624" y="18926"/>
                    <a:pt x="28352" y="18654"/>
                    <a:pt x="28122" y="18403"/>
                  </a:cubicBezTo>
                  <a:cubicBezTo>
                    <a:pt x="27640" y="17942"/>
                    <a:pt x="27640" y="17880"/>
                    <a:pt x="28143" y="17189"/>
                  </a:cubicBezTo>
                  <a:close/>
                  <a:moveTo>
                    <a:pt x="34273" y="17754"/>
                  </a:moveTo>
                  <a:cubicBezTo>
                    <a:pt x="34085" y="18277"/>
                    <a:pt x="33771" y="18717"/>
                    <a:pt x="33394" y="19135"/>
                  </a:cubicBezTo>
                  <a:cubicBezTo>
                    <a:pt x="33478" y="18549"/>
                    <a:pt x="33813" y="18110"/>
                    <a:pt x="34273" y="17754"/>
                  </a:cubicBezTo>
                  <a:close/>
                  <a:moveTo>
                    <a:pt x="40090" y="17315"/>
                  </a:moveTo>
                  <a:cubicBezTo>
                    <a:pt x="40153" y="18068"/>
                    <a:pt x="39651" y="18884"/>
                    <a:pt x="38918" y="19344"/>
                  </a:cubicBezTo>
                  <a:cubicBezTo>
                    <a:pt x="39190" y="18528"/>
                    <a:pt x="39358" y="18026"/>
                    <a:pt x="40090" y="17315"/>
                  </a:cubicBezTo>
                  <a:close/>
                  <a:moveTo>
                    <a:pt x="27327" y="18758"/>
                  </a:moveTo>
                  <a:cubicBezTo>
                    <a:pt x="27703" y="18863"/>
                    <a:pt x="28038" y="18947"/>
                    <a:pt x="28415" y="19051"/>
                  </a:cubicBezTo>
                  <a:cubicBezTo>
                    <a:pt x="27850" y="19135"/>
                    <a:pt x="27368" y="19323"/>
                    <a:pt x="26887" y="19595"/>
                  </a:cubicBezTo>
                  <a:cubicBezTo>
                    <a:pt x="27055" y="19323"/>
                    <a:pt x="27180" y="19051"/>
                    <a:pt x="27327" y="18758"/>
                  </a:cubicBezTo>
                  <a:close/>
                  <a:moveTo>
                    <a:pt x="34743" y="17398"/>
                  </a:moveTo>
                  <a:cubicBezTo>
                    <a:pt x="35163" y="17398"/>
                    <a:pt x="35886" y="18704"/>
                    <a:pt x="36073" y="19742"/>
                  </a:cubicBezTo>
                  <a:cubicBezTo>
                    <a:pt x="35319" y="19072"/>
                    <a:pt x="34964" y="18277"/>
                    <a:pt x="34734" y="17398"/>
                  </a:cubicBezTo>
                  <a:cubicBezTo>
                    <a:pt x="34737" y="17398"/>
                    <a:pt x="34740" y="17398"/>
                    <a:pt x="34743" y="17398"/>
                  </a:cubicBezTo>
                  <a:close/>
                  <a:moveTo>
                    <a:pt x="40362" y="17189"/>
                  </a:moveTo>
                  <a:cubicBezTo>
                    <a:pt x="40801" y="17482"/>
                    <a:pt x="41220" y="17796"/>
                    <a:pt x="41534" y="18235"/>
                  </a:cubicBezTo>
                  <a:cubicBezTo>
                    <a:pt x="41848" y="18696"/>
                    <a:pt x="42078" y="19156"/>
                    <a:pt x="41973" y="19763"/>
                  </a:cubicBezTo>
                  <a:cubicBezTo>
                    <a:pt x="40885" y="18758"/>
                    <a:pt x="40571" y="18277"/>
                    <a:pt x="40362" y="17189"/>
                  </a:cubicBezTo>
                  <a:close/>
                  <a:moveTo>
                    <a:pt x="29377" y="19365"/>
                  </a:moveTo>
                  <a:cubicBezTo>
                    <a:pt x="30474" y="19365"/>
                    <a:pt x="31251" y="19904"/>
                    <a:pt x="31888" y="20725"/>
                  </a:cubicBezTo>
                  <a:cubicBezTo>
                    <a:pt x="30925" y="20495"/>
                    <a:pt x="29984" y="20223"/>
                    <a:pt x="29314" y="19365"/>
                  </a:cubicBezTo>
                  <a:cubicBezTo>
                    <a:pt x="29335" y="19365"/>
                    <a:pt x="29356" y="19365"/>
                    <a:pt x="29377" y="19365"/>
                  </a:cubicBezTo>
                  <a:close/>
                  <a:moveTo>
                    <a:pt x="28600" y="19312"/>
                  </a:moveTo>
                  <a:cubicBezTo>
                    <a:pt x="28684" y="19312"/>
                    <a:pt x="28769" y="19316"/>
                    <a:pt x="28854" y="19323"/>
                  </a:cubicBezTo>
                  <a:cubicBezTo>
                    <a:pt x="28205" y="20181"/>
                    <a:pt x="26908" y="21018"/>
                    <a:pt x="26155" y="21039"/>
                  </a:cubicBezTo>
                  <a:cubicBezTo>
                    <a:pt x="26524" y="19950"/>
                    <a:pt x="27491" y="19312"/>
                    <a:pt x="28600" y="19312"/>
                  </a:cubicBezTo>
                  <a:close/>
                  <a:moveTo>
                    <a:pt x="6989" y="8903"/>
                  </a:moveTo>
                  <a:cubicBezTo>
                    <a:pt x="7449" y="9343"/>
                    <a:pt x="7847" y="9824"/>
                    <a:pt x="8056" y="10473"/>
                  </a:cubicBezTo>
                  <a:cubicBezTo>
                    <a:pt x="7930" y="10326"/>
                    <a:pt x="7826" y="10180"/>
                    <a:pt x="7575" y="10138"/>
                  </a:cubicBezTo>
                  <a:lnTo>
                    <a:pt x="7575" y="10138"/>
                  </a:lnTo>
                  <a:cubicBezTo>
                    <a:pt x="7805" y="10473"/>
                    <a:pt x="7742" y="10870"/>
                    <a:pt x="8077" y="11121"/>
                  </a:cubicBezTo>
                  <a:cubicBezTo>
                    <a:pt x="7763" y="10975"/>
                    <a:pt x="7533" y="10766"/>
                    <a:pt x="7135" y="10640"/>
                  </a:cubicBezTo>
                  <a:lnTo>
                    <a:pt x="7135" y="10640"/>
                  </a:lnTo>
                  <a:cubicBezTo>
                    <a:pt x="7868" y="11289"/>
                    <a:pt x="8579" y="11833"/>
                    <a:pt x="9018" y="12586"/>
                  </a:cubicBezTo>
                  <a:cubicBezTo>
                    <a:pt x="8893" y="12544"/>
                    <a:pt x="8746" y="12439"/>
                    <a:pt x="8537" y="12335"/>
                  </a:cubicBezTo>
                  <a:lnTo>
                    <a:pt x="8537" y="12335"/>
                  </a:lnTo>
                  <a:cubicBezTo>
                    <a:pt x="8684" y="12670"/>
                    <a:pt x="8914" y="12795"/>
                    <a:pt x="9081" y="13067"/>
                  </a:cubicBezTo>
                  <a:cubicBezTo>
                    <a:pt x="8851" y="12942"/>
                    <a:pt x="8642" y="12774"/>
                    <a:pt x="8391" y="12649"/>
                  </a:cubicBezTo>
                  <a:cubicBezTo>
                    <a:pt x="8370" y="12670"/>
                    <a:pt x="8370" y="12691"/>
                    <a:pt x="8349" y="12732"/>
                  </a:cubicBezTo>
                  <a:cubicBezTo>
                    <a:pt x="8746" y="13193"/>
                    <a:pt x="9270" y="13507"/>
                    <a:pt x="9646" y="13946"/>
                  </a:cubicBezTo>
                  <a:cubicBezTo>
                    <a:pt x="9102" y="13611"/>
                    <a:pt x="8642" y="13193"/>
                    <a:pt x="8014" y="12983"/>
                  </a:cubicBezTo>
                  <a:lnTo>
                    <a:pt x="8014" y="12983"/>
                  </a:lnTo>
                  <a:cubicBezTo>
                    <a:pt x="8056" y="13172"/>
                    <a:pt x="8265" y="13214"/>
                    <a:pt x="8433" y="13402"/>
                  </a:cubicBezTo>
                  <a:cubicBezTo>
                    <a:pt x="7930" y="13109"/>
                    <a:pt x="7512" y="12879"/>
                    <a:pt x="7010" y="12732"/>
                  </a:cubicBezTo>
                  <a:lnTo>
                    <a:pt x="7010" y="12732"/>
                  </a:lnTo>
                  <a:lnTo>
                    <a:pt x="8663" y="13904"/>
                  </a:lnTo>
                  <a:cubicBezTo>
                    <a:pt x="9018" y="14155"/>
                    <a:pt x="9374" y="14427"/>
                    <a:pt x="9709" y="14678"/>
                  </a:cubicBezTo>
                  <a:cubicBezTo>
                    <a:pt x="9855" y="14825"/>
                    <a:pt x="9918" y="14950"/>
                    <a:pt x="9897" y="15160"/>
                  </a:cubicBezTo>
                  <a:cubicBezTo>
                    <a:pt x="9228" y="14825"/>
                    <a:pt x="8663" y="14323"/>
                    <a:pt x="7951" y="14092"/>
                  </a:cubicBezTo>
                  <a:lnTo>
                    <a:pt x="7951" y="14092"/>
                  </a:lnTo>
                  <a:cubicBezTo>
                    <a:pt x="8600" y="14678"/>
                    <a:pt x="9395" y="15076"/>
                    <a:pt x="10044" y="15662"/>
                  </a:cubicBezTo>
                  <a:cubicBezTo>
                    <a:pt x="9625" y="15473"/>
                    <a:pt x="9290" y="15160"/>
                    <a:pt x="8809" y="14992"/>
                  </a:cubicBezTo>
                  <a:lnTo>
                    <a:pt x="8809" y="14992"/>
                  </a:lnTo>
                  <a:cubicBezTo>
                    <a:pt x="9018" y="15285"/>
                    <a:pt x="9290" y="15411"/>
                    <a:pt x="9500" y="15620"/>
                  </a:cubicBezTo>
                  <a:cubicBezTo>
                    <a:pt x="8663" y="15264"/>
                    <a:pt x="7868" y="14741"/>
                    <a:pt x="6989" y="14448"/>
                  </a:cubicBezTo>
                  <a:lnTo>
                    <a:pt x="6989" y="14448"/>
                  </a:lnTo>
                  <a:cubicBezTo>
                    <a:pt x="8014" y="15097"/>
                    <a:pt x="8977" y="15787"/>
                    <a:pt x="9918" y="16520"/>
                  </a:cubicBezTo>
                  <a:lnTo>
                    <a:pt x="9897" y="16520"/>
                  </a:lnTo>
                  <a:cubicBezTo>
                    <a:pt x="9521" y="16289"/>
                    <a:pt x="9102" y="16122"/>
                    <a:pt x="8684" y="16017"/>
                  </a:cubicBezTo>
                  <a:cubicBezTo>
                    <a:pt x="8433" y="15934"/>
                    <a:pt x="8181" y="15787"/>
                    <a:pt x="7930" y="15662"/>
                  </a:cubicBezTo>
                  <a:cubicBezTo>
                    <a:pt x="7886" y="15632"/>
                    <a:pt x="7842" y="15602"/>
                    <a:pt x="7790" y="15602"/>
                  </a:cubicBezTo>
                  <a:cubicBezTo>
                    <a:pt x="7768" y="15602"/>
                    <a:pt x="7746" y="15608"/>
                    <a:pt x="7721" y="15620"/>
                  </a:cubicBezTo>
                  <a:cubicBezTo>
                    <a:pt x="8077" y="15934"/>
                    <a:pt x="8558" y="16122"/>
                    <a:pt x="8977" y="16436"/>
                  </a:cubicBezTo>
                  <a:cubicBezTo>
                    <a:pt x="8833" y="16436"/>
                    <a:pt x="8766" y="16344"/>
                    <a:pt x="8619" y="16344"/>
                  </a:cubicBezTo>
                  <a:cubicBezTo>
                    <a:pt x="8594" y="16344"/>
                    <a:pt x="8567" y="16346"/>
                    <a:pt x="8537" y="16352"/>
                  </a:cubicBezTo>
                  <a:cubicBezTo>
                    <a:pt x="8767" y="16499"/>
                    <a:pt x="8956" y="16624"/>
                    <a:pt x="9123" y="16729"/>
                  </a:cubicBezTo>
                  <a:cubicBezTo>
                    <a:pt x="9583" y="17022"/>
                    <a:pt x="10044" y="17273"/>
                    <a:pt x="10483" y="17566"/>
                  </a:cubicBezTo>
                  <a:cubicBezTo>
                    <a:pt x="10630" y="17670"/>
                    <a:pt x="10734" y="17775"/>
                    <a:pt x="10776" y="17921"/>
                  </a:cubicBezTo>
                  <a:cubicBezTo>
                    <a:pt x="9270" y="17022"/>
                    <a:pt x="7721" y="16206"/>
                    <a:pt x="6089" y="15515"/>
                  </a:cubicBezTo>
                  <a:lnTo>
                    <a:pt x="6089" y="15515"/>
                  </a:lnTo>
                  <a:cubicBezTo>
                    <a:pt x="6508" y="15787"/>
                    <a:pt x="6905" y="16038"/>
                    <a:pt x="7324" y="16289"/>
                  </a:cubicBezTo>
                  <a:cubicBezTo>
                    <a:pt x="8474" y="16938"/>
                    <a:pt x="9646" y="17587"/>
                    <a:pt x="10755" y="18319"/>
                  </a:cubicBezTo>
                  <a:cubicBezTo>
                    <a:pt x="10985" y="18486"/>
                    <a:pt x="11194" y="18633"/>
                    <a:pt x="11278" y="18968"/>
                  </a:cubicBezTo>
                  <a:cubicBezTo>
                    <a:pt x="10567" y="18528"/>
                    <a:pt x="10002" y="17963"/>
                    <a:pt x="9186" y="17712"/>
                  </a:cubicBezTo>
                  <a:lnTo>
                    <a:pt x="9186" y="17712"/>
                  </a:lnTo>
                  <a:cubicBezTo>
                    <a:pt x="9897" y="18319"/>
                    <a:pt x="10650" y="18821"/>
                    <a:pt x="11320" y="19449"/>
                  </a:cubicBezTo>
                  <a:cubicBezTo>
                    <a:pt x="10316" y="18800"/>
                    <a:pt x="9270" y="18193"/>
                    <a:pt x="8140" y="17754"/>
                  </a:cubicBezTo>
                  <a:lnTo>
                    <a:pt x="8140" y="17754"/>
                  </a:lnTo>
                  <a:cubicBezTo>
                    <a:pt x="9186" y="18612"/>
                    <a:pt x="10211" y="19470"/>
                    <a:pt x="11383" y="20118"/>
                  </a:cubicBezTo>
                  <a:cubicBezTo>
                    <a:pt x="9918" y="19365"/>
                    <a:pt x="8537" y="18445"/>
                    <a:pt x="7093" y="17608"/>
                  </a:cubicBezTo>
                  <a:lnTo>
                    <a:pt x="7093" y="17608"/>
                  </a:lnTo>
                  <a:cubicBezTo>
                    <a:pt x="7303" y="17963"/>
                    <a:pt x="7658" y="18131"/>
                    <a:pt x="7951" y="18382"/>
                  </a:cubicBezTo>
                  <a:cubicBezTo>
                    <a:pt x="8265" y="18612"/>
                    <a:pt x="8642" y="18821"/>
                    <a:pt x="8977" y="19030"/>
                  </a:cubicBezTo>
                  <a:cubicBezTo>
                    <a:pt x="9290" y="19240"/>
                    <a:pt x="9625" y="19449"/>
                    <a:pt x="9960" y="19658"/>
                  </a:cubicBezTo>
                  <a:cubicBezTo>
                    <a:pt x="10316" y="19846"/>
                    <a:pt x="10650" y="20056"/>
                    <a:pt x="10964" y="20286"/>
                  </a:cubicBezTo>
                  <a:cubicBezTo>
                    <a:pt x="9207" y="19323"/>
                    <a:pt x="7491" y="18277"/>
                    <a:pt x="5817" y="17168"/>
                  </a:cubicBezTo>
                  <a:lnTo>
                    <a:pt x="5817" y="17168"/>
                  </a:lnTo>
                  <a:cubicBezTo>
                    <a:pt x="7407" y="18612"/>
                    <a:pt x="9332" y="19574"/>
                    <a:pt x="11174" y="20809"/>
                  </a:cubicBezTo>
                  <a:cubicBezTo>
                    <a:pt x="11105" y="20797"/>
                    <a:pt x="11049" y="20780"/>
                    <a:pt x="10991" y="20780"/>
                  </a:cubicBezTo>
                  <a:cubicBezTo>
                    <a:pt x="10944" y="20780"/>
                    <a:pt x="10896" y="20792"/>
                    <a:pt x="10839" y="20830"/>
                  </a:cubicBezTo>
                  <a:cubicBezTo>
                    <a:pt x="11245" y="21100"/>
                    <a:pt x="11561" y="21460"/>
                    <a:pt x="11937" y="21728"/>
                  </a:cubicBezTo>
                  <a:lnTo>
                    <a:pt x="11937" y="21728"/>
                  </a:lnTo>
                  <a:cubicBezTo>
                    <a:pt x="11633" y="21523"/>
                    <a:pt x="11328" y="21333"/>
                    <a:pt x="11006" y="21144"/>
                  </a:cubicBezTo>
                  <a:cubicBezTo>
                    <a:pt x="10253" y="20704"/>
                    <a:pt x="9500" y="20202"/>
                    <a:pt x="8705" y="19784"/>
                  </a:cubicBezTo>
                  <a:cubicBezTo>
                    <a:pt x="8244" y="19553"/>
                    <a:pt x="7805" y="19219"/>
                    <a:pt x="7303" y="19009"/>
                  </a:cubicBezTo>
                  <a:cubicBezTo>
                    <a:pt x="6570" y="18696"/>
                    <a:pt x="5943" y="18214"/>
                    <a:pt x="5252" y="17796"/>
                  </a:cubicBezTo>
                  <a:cubicBezTo>
                    <a:pt x="4729" y="17482"/>
                    <a:pt x="4666" y="17315"/>
                    <a:pt x="4583" y="16708"/>
                  </a:cubicBezTo>
                  <a:lnTo>
                    <a:pt x="4583" y="16708"/>
                  </a:lnTo>
                  <a:cubicBezTo>
                    <a:pt x="4771" y="16833"/>
                    <a:pt x="4938" y="16938"/>
                    <a:pt x="5189" y="17022"/>
                  </a:cubicBezTo>
                  <a:cubicBezTo>
                    <a:pt x="5085" y="16729"/>
                    <a:pt x="4813" y="16645"/>
                    <a:pt x="4666" y="16457"/>
                  </a:cubicBezTo>
                  <a:cubicBezTo>
                    <a:pt x="4624" y="16415"/>
                    <a:pt x="4562" y="16373"/>
                    <a:pt x="4520" y="16310"/>
                  </a:cubicBezTo>
                  <a:cubicBezTo>
                    <a:pt x="4394" y="15913"/>
                    <a:pt x="4624" y="15139"/>
                    <a:pt x="4980" y="14867"/>
                  </a:cubicBezTo>
                  <a:cubicBezTo>
                    <a:pt x="5357" y="15160"/>
                    <a:pt x="5524" y="15222"/>
                    <a:pt x="5754" y="15264"/>
                  </a:cubicBezTo>
                  <a:cubicBezTo>
                    <a:pt x="5545" y="14971"/>
                    <a:pt x="5231" y="14846"/>
                    <a:pt x="4938" y="14678"/>
                  </a:cubicBezTo>
                  <a:cubicBezTo>
                    <a:pt x="4917" y="14155"/>
                    <a:pt x="5001" y="13632"/>
                    <a:pt x="5189" y="13130"/>
                  </a:cubicBezTo>
                  <a:cubicBezTo>
                    <a:pt x="5189" y="13109"/>
                    <a:pt x="5189" y="13067"/>
                    <a:pt x="5210" y="13067"/>
                  </a:cubicBezTo>
                  <a:cubicBezTo>
                    <a:pt x="5608" y="12879"/>
                    <a:pt x="5566" y="12460"/>
                    <a:pt x="5733" y="12126"/>
                  </a:cubicBezTo>
                  <a:cubicBezTo>
                    <a:pt x="6068" y="12272"/>
                    <a:pt x="6361" y="12565"/>
                    <a:pt x="6801" y="12607"/>
                  </a:cubicBezTo>
                  <a:cubicBezTo>
                    <a:pt x="6591" y="12272"/>
                    <a:pt x="6256" y="12167"/>
                    <a:pt x="5964" y="11937"/>
                  </a:cubicBezTo>
                  <a:cubicBezTo>
                    <a:pt x="6277" y="11519"/>
                    <a:pt x="6236" y="10975"/>
                    <a:pt x="6549" y="10556"/>
                  </a:cubicBezTo>
                  <a:cubicBezTo>
                    <a:pt x="6726" y="10556"/>
                    <a:pt x="6829" y="10721"/>
                    <a:pt x="6983" y="10721"/>
                  </a:cubicBezTo>
                  <a:cubicBezTo>
                    <a:pt x="7011" y="10721"/>
                    <a:pt x="7040" y="10716"/>
                    <a:pt x="7073" y="10703"/>
                  </a:cubicBezTo>
                  <a:cubicBezTo>
                    <a:pt x="7093" y="10598"/>
                    <a:pt x="7031" y="10535"/>
                    <a:pt x="6968" y="10494"/>
                  </a:cubicBezTo>
                  <a:cubicBezTo>
                    <a:pt x="6675" y="10347"/>
                    <a:pt x="6759" y="10180"/>
                    <a:pt x="6821" y="9950"/>
                  </a:cubicBezTo>
                  <a:cubicBezTo>
                    <a:pt x="6968" y="9615"/>
                    <a:pt x="6989" y="9280"/>
                    <a:pt x="6989" y="8903"/>
                  </a:cubicBezTo>
                  <a:close/>
                  <a:moveTo>
                    <a:pt x="29105" y="19470"/>
                  </a:moveTo>
                  <a:cubicBezTo>
                    <a:pt x="29670" y="20181"/>
                    <a:pt x="29419" y="21981"/>
                    <a:pt x="28666" y="22901"/>
                  </a:cubicBezTo>
                  <a:cubicBezTo>
                    <a:pt x="28687" y="21730"/>
                    <a:pt x="28352" y="20537"/>
                    <a:pt x="29105" y="19470"/>
                  </a:cubicBezTo>
                  <a:close/>
                  <a:moveTo>
                    <a:pt x="9123" y="9845"/>
                  </a:moveTo>
                  <a:cubicBezTo>
                    <a:pt x="9604" y="10054"/>
                    <a:pt x="10065" y="10201"/>
                    <a:pt x="10483" y="10514"/>
                  </a:cubicBezTo>
                  <a:cubicBezTo>
                    <a:pt x="10860" y="10807"/>
                    <a:pt x="11215" y="11038"/>
                    <a:pt x="11508" y="11414"/>
                  </a:cubicBezTo>
                  <a:cubicBezTo>
                    <a:pt x="11544" y="11450"/>
                    <a:pt x="11612" y="11502"/>
                    <a:pt x="11697" y="11502"/>
                  </a:cubicBezTo>
                  <a:cubicBezTo>
                    <a:pt x="11710" y="11502"/>
                    <a:pt x="11724" y="11501"/>
                    <a:pt x="11738" y="11498"/>
                  </a:cubicBezTo>
                  <a:cubicBezTo>
                    <a:pt x="11793" y="11484"/>
                    <a:pt x="11843" y="11478"/>
                    <a:pt x="11889" y="11478"/>
                  </a:cubicBezTo>
                  <a:cubicBezTo>
                    <a:pt x="12120" y="11478"/>
                    <a:pt x="12237" y="11644"/>
                    <a:pt x="12324" y="11854"/>
                  </a:cubicBezTo>
                  <a:lnTo>
                    <a:pt x="12555" y="12565"/>
                  </a:lnTo>
                  <a:cubicBezTo>
                    <a:pt x="12613" y="12726"/>
                    <a:pt x="12681" y="12856"/>
                    <a:pt x="12810" y="12856"/>
                  </a:cubicBezTo>
                  <a:cubicBezTo>
                    <a:pt x="12866" y="12856"/>
                    <a:pt x="12933" y="12831"/>
                    <a:pt x="13015" y="12774"/>
                  </a:cubicBezTo>
                  <a:cubicBezTo>
                    <a:pt x="13203" y="13025"/>
                    <a:pt x="13287" y="13297"/>
                    <a:pt x="13391" y="13548"/>
                  </a:cubicBezTo>
                  <a:cubicBezTo>
                    <a:pt x="13433" y="13695"/>
                    <a:pt x="13329" y="13758"/>
                    <a:pt x="13329" y="13862"/>
                  </a:cubicBezTo>
                  <a:cubicBezTo>
                    <a:pt x="13308" y="14364"/>
                    <a:pt x="13308" y="14846"/>
                    <a:pt x="13308" y="15327"/>
                  </a:cubicBezTo>
                  <a:cubicBezTo>
                    <a:pt x="13601" y="14992"/>
                    <a:pt x="13496" y="14553"/>
                    <a:pt x="13601" y="14155"/>
                  </a:cubicBezTo>
                  <a:cubicBezTo>
                    <a:pt x="13852" y="14260"/>
                    <a:pt x="13998" y="14469"/>
                    <a:pt x="14061" y="14699"/>
                  </a:cubicBezTo>
                  <a:cubicBezTo>
                    <a:pt x="14145" y="14971"/>
                    <a:pt x="14207" y="15222"/>
                    <a:pt x="14249" y="15494"/>
                  </a:cubicBezTo>
                  <a:cubicBezTo>
                    <a:pt x="14312" y="15850"/>
                    <a:pt x="14375" y="16227"/>
                    <a:pt x="14563" y="16561"/>
                  </a:cubicBezTo>
                  <a:cubicBezTo>
                    <a:pt x="14731" y="16875"/>
                    <a:pt x="14668" y="17231"/>
                    <a:pt x="14668" y="17566"/>
                  </a:cubicBezTo>
                  <a:cubicBezTo>
                    <a:pt x="14668" y="17984"/>
                    <a:pt x="14647" y="18361"/>
                    <a:pt x="14772" y="18758"/>
                  </a:cubicBezTo>
                  <a:cubicBezTo>
                    <a:pt x="14877" y="19030"/>
                    <a:pt x="14835" y="19323"/>
                    <a:pt x="14772" y="19574"/>
                  </a:cubicBezTo>
                  <a:cubicBezTo>
                    <a:pt x="14647" y="20202"/>
                    <a:pt x="14459" y="20830"/>
                    <a:pt x="14124" y="21374"/>
                  </a:cubicBezTo>
                  <a:cubicBezTo>
                    <a:pt x="13956" y="21604"/>
                    <a:pt x="13789" y="21813"/>
                    <a:pt x="13580" y="22002"/>
                  </a:cubicBezTo>
                  <a:cubicBezTo>
                    <a:pt x="13224" y="22315"/>
                    <a:pt x="12910" y="22650"/>
                    <a:pt x="12659" y="23027"/>
                  </a:cubicBezTo>
                  <a:cubicBezTo>
                    <a:pt x="12743" y="22399"/>
                    <a:pt x="13099" y="21876"/>
                    <a:pt x="13371" y="21290"/>
                  </a:cubicBezTo>
                  <a:cubicBezTo>
                    <a:pt x="13350" y="21284"/>
                    <a:pt x="13331" y="21282"/>
                    <a:pt x="13314" y="21282"/>
                  </a:cubicBezTo>
                  <a:cubicBezTo>
                    <a:pt x="13211" y="21282"/>
                    <a:pt x="13167" y="21377"/>
                    <a:pt x="13078" y="21395"/>
                  </a:cubicBezTo>
                  <a:cubicBezTo>
                    <a:pt x="13224" y="21144"/>
                    <a:pt x="13329" y="20913"/>
                    <a:pt x="13433" y="20641"/>
                  </a:cubicBezTo>
                  <a:lnTo>
                    <a:pt x="13433" y="20641"/>
                  </a:lnTo>
                  <a:cubicBezTo>
                    <a:pt x="13161" y="20746"/>
                    <a:pt x="13057" y="21018"/>
                    <a:pt x="12868" y="21227"/>
                  </a:cubicBezTo>
                  <a:cubicBezTo>
                    <a:pt x="13224" y="20328"/>
                    <a:pt x="13601" y="19407"/>
                    <a:pt x="13852" y="18507"/>
                  </a:cubicBezTo>
                  <a:cubicBezTo>
                    <a:pt x="13852" y="18445"/>
                    <a:pt x="13810" y="18403"/>
                    <a:pt x="13726" y="18361"/>
                  </a:cubicBezTo>
                  <a:cubicBezTo>
                    <a:pt x="13580" y="18717"/>
                    <a:pt x="13433" y="19072"/>
                    <a:pt x="13287" y="19449"/>
                  </a:cubicBezTo>
                  <a:cubicBezTo>
                    <a:pt x="13203" y="19323"/>
                    <a:pt x="13308" y="19219"/>
                    <a:pt x="13224" y="19051"/>
                  </a:cubicBezTo>
                  <a:lnTo>
                    <a:pt x="13224" y="19051"/>
                  </a:lnTo>
                  <a:cubicBezTo>
                    <a:pt x="12952" y="19616"/>
                    <a:pt x="12680" y="20181"/>
                    <a:pt x="12429" y="20725"/>
                  </a:cubicBezTo>
                  <a:cubicBezTo>
                    <a:pt x="12471" y="20202"/>
                    <a:pt x="12701" y="19742"/>
                    <a:pt x="12764" y="19177"/>
                  </a:cubicBezTo>
                  <a:cubicBezTo>
                    <a:pt x="12638" y="19177"/>
                    <a:pt x="12659" y="19323"/>
                    <a:pt x="12555" y="19344"/>
                  </a:cubicBezTo>
                  <a:cubicBezTo>
                    <a:pt x="12764" y="18696"/>
                    <a:pt x="12973" y="18068"/>
                    <a:pt x="13161" y="17398"/>
                  </a:cubicBezTo>
                  <a:cubicBezTo>
                    <a:pt x="13329" y="16771"/>
                    <a:pt x="13496" y="16122"/>
                    <a:pt x="13433" y="15452"/>
                  </a:cubicBezTo>
                  <a:lnTo>
                    <a:pt x="13433" y="15452"/>
                  </a:lnTo>
                  <a:cubicBezTo>
                    <a:pt x="13182" y="16436"/>
                    <a:pt x="12868" y="17398"/>
                    <a:pt x="12534" y="18382"/>
                  </a:cubicBezTo>
                  <a:cubicBezTo>
                    <a:pt x="12555" y="18005"/>
                    <a:pt x="12701" y="17649"/>
                    <a:pt x="12596" y="17252"/>
                  </a:cubicBezTo>
                  <a:lnTo>
                    <a:pt x="12596" y="17252"/>
                  </a:lnTo>
                  <a:cubicBezTo>
                    <a:pt x="12345" y="18089"/>
                    <a:pt x="12073" y="18947"/>
                    <a:pt x="11822" y="19784"/>
                  </a:cubicBezTo>
                  <a:lnTo>
                    <a:pt x="11738" y="19784"/>
                  </a:lnTo>
                  <a:cubicBezTo>
                    <a:pt x="11718" y="19240"/>
                    <a:pt x="12073" y="18717"/>
                    <a:pt x="12010" y="18131"/>
                  </a:cubicBezTo>
                  <a:lnTo>
                    <a:pt x="12010" y="18131"/>
                  </a:lnTo>
                  <a:lnTo>
                    <a:pt x="11843" y="18214"/>
                  </a:lnTo>
                  <a:cubicBezTo>
                    <a:pt x="12010" y="17545"/>
                    <a:pt x="12262" y="16854"/>
                    <a:pt x="12345" y="16101"/>
                  </a:cubicBezTo>
                  <a:lnTo>
                    <a:pt x="12345" y="16101"/>
                  </a:lnTo>
                  <a:cubicBezTo>
                    <a:pt x="12136" y="16289"/>
                    <a:pt x="12115" y="16499"/>
                    <a:pt x="12010" y="16666"/>
                  </a:cubicBezTo>
                  <a:cubicBezTo>
                    <a:pt x="12115" y="15976"/>
                    <a:pt x="12387" y="15306"/>
                    <a:pt x="12283" y="14574"/>
                  </a:cubicBezTo>
                  <a:lnTo>
                    <a:pt x="12283" y="14574"/>
                  </a:lnTo>
                  <a:cubicBezTo>
                    <a:pt x="11948" y="15704"/>
                    <a:pt x="11634" y="16833"/>
                    <a:pt x="11299" y="17984"/>
                  </a:cubicBezTo>
                  <a:cubicBezTo>
                    <a:pt x="11174" y="17775"/>
                    <a:pt x="11194" y="17608"/>
                    <a:pt x="11236" y="17440"/>
                  </a:cubicBezTo>
                  <a:cubicBezTo>
                    <a:pt x="11550" y="16561"/>
                    <a:pt x="11843" y="15724"/>
                    <a:pt x="12031" y="14846"/>
                  </a:cubicBezTo>
                  <a:cubicBezTo>
                    <a:pt x="12052" y="14720"/>
                    <a:pt x="12073" y="14574"/>
                    <a:pt x="12010" y="14427"/>
                  </a:cubicBezTo>
                  <a:cubicBezTo>
                    <a:pt x="11697" y="15348"/>
                    <a:pt x="11383" y="16227"/>
                    <a:pt x="11069" y="17168"/>
                  </a:cubicBezTo>
                  <a:cubicBezTo>
                    <a:pt x="10964" y="17043"/>
                    <a:pt x="11006" y="16959"/>
                    <a:pt x="11027" y="16854"/>
                  </a:cubicBezTo>
                  <a:cubicBezTo>
                    <a:pt x="11362" y="15808"/>
                    <a:pt x="11634" y="14762"/>
                    <a:pt x="11697" y="13695"/>
                  </a:cubicBezTo>
                  <a:cubicBezTo>
                    <a:pt x="11697" y="13611"/>
                    <a:pt x="11718" y="13527"/>
                    <a:pt x="11634" y="13423"/>
                  </a:cubicBezTo>
                  <a:cubicBezTo>
                    <a:pt x="11383" y="14448"/>
                    <a:pt x="11132" y="15452"/>
                    <a:pt x="10881" y="16457"/>
                  </a:cubicBezTo>
                  <a:cubicBezTo>
                    <a:pt x="10713" y="16352"/>
                    <a:pt x="10797" y="16289"/>
                    <a:pt x="10818" y="16185"/>
                  </a:cubicBezTo>
                  <a:cubicBezTo>
                    <a:pt x="11006" y="15515"/>
                    <a:pt x="11194" y="14867"/>
                    <a:pt x="11194" y="14197"/>
                  </a:cubicBezTo>
                  <a:lnTo>
                    <a:pt x="11194" y="14197"/>
                  </a:lnTo>
                  <a:cubicBezTo>
                    <a:pt x="11006" y="14762"/>
                    <a:pt x="10860" y="15348"/>
                    <a:pt x="10671" y="15934"/>
                  </a:cubicBezTo>
                  <a:cubicBezTo>
                    <a:pt x="10504" y="15766"/>
                    <a:pt x="10567" y="15599"/>
                    <a:pt x="10588" y="15452"/>
                  </a:cubicBezTo>
                  <a:cubicBezTo>
                    <a:pt x="10713" y="14950"/>
                    <a:pt x="10860" y="14448"/>
                    <a:pt x="10964" y="13946"/>
                  </a:cubicBezTo>
                  <a:cubicBezTo>
                    <a:pt x="10985" y="13841"/>
                    <a:pt x="10985" y="13737"/>
                    <a:pt x="10985" y="13632"/>
                  </a:cubicBezTo>
                  <a:lnTo>
                    <a:pt x="10985" y="13632"/>
                  </a:lnTo>
                  <a:lnTo>
                    <a:pt x="10839" y="13716"/>
                  </a:lnTo>
                  <a:cubicBezTo>
                    <a:pt x="10964" y="12879"/>
                    <a:pt x="11215" y="12063"/>
                    <a:pt x="11069" y="11205"/>
                  </a:cubicBezTo>
                  <a:lnTo>
                    <a:pt x="11069" y="11205"/>
                  </a:lnTo>
                  <a:cubicBezTo>
                    <a:pt x="10881" y="12377"/>
                    <a:pt x="10588" y="13527"/>
                    <a:pt x="10274" y="14699"/>
                  </a:cubicBezTo>
                  <a:cubicBezTo>
                    <a:pt x="10169" y="14553"/>
                    <a:pt x="10169" y="14448"/>
                    <a:pt x="10211" y="14323"/>
                  </a:cubicBezTo>
                  <a:cubicBezTo>
                    <a:pt x="10358" y="13695"/>
                    <a:pt x="10525" y="13067"/>
                    <a:pt x="10650" y="12439"/>
                  </a:cubicBezTo>
                  <a:cubicBezTo>
                    <a:pt x="10671" y="12335"/>
                    <a:pt x="10671" y="12188"/>
                    <a:pt x="10650" y="12084"/>
                  </a:cubicBezTo>
                  <a:cubicBezTo>
                    <a:pt x="10316" y="12670"/>
                    <a:pt x="10253" y="13360"/>
                    <a:pt x="10023" y="13988"/>
                  </a:cubicBezTo>
                  <a:cubicBezTo>
                    <a:pt x="9897" y="13841"/>
                    <a:pt x="9897" y="13779"/>
                    <a:pt x="9960" y="13611"/>
                  </a:cubicBezTo>
                  <a:cubicBezTo>
                    <a:pt x="10232" y="13088"/>
                    <a:pt x="10358" y="11895"/>
                    <a:pt x="10211" y="11310"/>
                  </a:cubicBezTo>
                  <a:lnTo>
                    <a:pt x="10211" y="11310"/>
                  </a:lnTo>
                  <a:cubicBezTo>
                    <a:pt x="10023" y="12021"/>
                    <a:pt x="9960" y="12691"/>
                    <a:pt x="9751" y="13381"/>
                  </a:cubicBezTo>
                  <a:cubicBezTo>
                    <a:pt x="9625" y="13193"/>
                    <a:pt x="9583" y="13046"/>
                    <a:pt x="9625" y="12858"/>
                  </a:cubicBezTo>
                  <a:cubicBezTo>
                    <a:pt x="9730" y="12460"/>
                    <a:pt x="9793" y="12042"/>
                    <a:pt x="9751" y="11644"/>
                  </a:cubicBezTo>
                  <a:cubicBezTo>
                    <a:pt x="9751" y="11566"/>
                    <a:pt x="9774" y="11488"/>
                    <a:pt x="9717" y="11488"/>
                  </a:cubicBezTo>
                  <a:cubicBezTo>
                    <a:pt x="9697" y="11488"/>
                    <a:pt x="9668" y="11497"/>
                    <a:pt x="9625" y="11519"/>
                  </a:cubicBezTo>
                  <a:cubicBezTo>
                    <a:pt x="9625" y="11289"/>
                    <a:pt x="9730" y="11017"/>
                    <a:pt x="9625" y="10766"/>
                  </a:cubicBezTo>
                  <a:cubicBezTo>
                    <a:pt x="9437" y="10870"/>
                    <a:pt x="9521" y="11100"/>
                    <a:pt x="9395" y="11268"/>
                  </a:cubicBezTo>
                  <a:cubicBezTo>
                    <a:pt x="9332" y="11017"/>
                    <a:pt x="9500" y="10766"/>
                    <a:pt x="9332" y="10494"/>
                  </a:cubicBezTo>
                  <a:cubicBezTo>
                    <a:pt x="9123" y="10870"/>
                    <a:pt x="9144" y="11289"/>
                    <a:pt x="9018" y="11644"/>
                  </a:cubicBezTo>
                  <a:lnTo>
                    <a:pt x="8935" y="11644"/>
                  </a:lnTo>
                  <a:cubicBezTo>
                    <a:pt x="8997" y="11038"/>
                    <a:pt x="9060" y="10452"/>
                    <a:pt x="9123" y="9845"/>
                  </a:cubicBezTo>
                  <a:close/>
                  <a:moveTo>
                    <a:pt x="4792" y="17838"/>
                  </a:moveTo>
                  <a:lnTo>
                    <a:pt x="4792" y="17838"/>
                  </a:lnTo>
                  <a:cubicBezTo>
                    <a:pt x="6780" y="18717"/>
                    <a:pt x="8453" y="20097"/>
                    <a:pt x="10399" y="21018"/>
                  </a:cubicBezTo>
                  <a:cubicBezTo>
                    <a:pt x="10380" y="21024"/>
                    <a:pt x="10362" y="21026"/>
                    <a:pt x="10345" y="21026"/>
                  </a:cubicBezTo>
                  <a:cubicBezTo>
                    <a:pt x="10261" y="21026"/>
                    <a:pt x="10198" y="20971"/>
                    <a:pt x="10134" y="20971"/>
                  </a:cubicBezTo>
                  <a:cubicBezTo>
                    <a:pt x="10112" y="20971"/>
                    <a:pt x="10089" y="20978"/>
                    <a:pt x="10065" y="20997"/>
                  </a:cubicBezTo>
                  <a:cubicBezTo>
                    <a:pt x="10086" y="21123"/>
                    <a:pt x="10253" y="21123"/>
                    <a:pt x="10295" y="21227"/>
                  </a:cubicBezTo>
                  <a:cubicBezTo>
                    <a:pt x="9960" y="21165"/>
                    <a:pt x="9730" y="20934"/>
                    <a:pt x="9395" y="20913"/>
                  </a:cubicBezTo>
                  <a:lnTo>
                    <a:pt x="9395" y="20913"/>
                  </a:lnTo>
                  <a:cubicBezTo>
                    <a:pt x="10190" y="21520"/>
                    <a:pt x="11090" y="21981"/>
                    <a:pt x="11843" y="22629"/>
                  </a:cubicBezTo>
                  <a:cubicBezTo>
                    <a:pt x="11069" y="22315"/>
                    <a:pt x="10337" y="21876"/>
                    <a:pt x="9500" y="21730"/>
                  </a:cubicBezTo>
                  <a:lnTo>
                    <a:pt x="9500" y="21730"/>
                  </a:lnTo>
                  <a:cubicBezTo>
                    <a:pt x="10378" y="22190"/>
                    <a:pt x="11278" y="22629"/>
                    <a:pt x="12157" y="23110"/>
                  </a:cubicBezTo>
                  <a:cubicBezTo>
                    <a:pt x="12157" y="23131"/>
                    <a:pt x="12136" y="23152"/>
                    <a:pt x="12136" y="23173"/>
                  </a:cubicBezTo>
                  <a:cubicBezTo>
                    <a:pt x="10985" y="22713"/>
                    <a:pt x="9730" y="22797"/>
                    <a:pt x="8537" y="22504"/>
                  </a:cubicBezTo>
                  <a:cubicBezTo>
                    <a:pt x="7533" y="22274"/>
                    <a:pt x="6759" y="21709"/>
                    <a:pt x="6256" y="20830"/>
                  </a:cubicBezTo>
                  <a:cubicBezTo>
                    <a:pt x="6026" y="20390"/>
                    <a:pt x="5775" y="19972"/>
                    <a:pt x="5440" y="19595"/>
                  </a:cubicBezTo>
                  <a:cubicBezTo>
                    <a:pt x="5357" y="19491"/>
                    <a:pt x="5231" y="19365"/>
                    <a:pt x="5336" y="19177"/>
                  </a:cubicBezTo>
                  <a:cubicBezTo>
                    <a:pt x="5357" y="19093"/>
                    <a:pt x="5294" y="18989"/>
                    <a:pt x="5231" y="18926"/>
                  </a:cubicBezTo>
                  <a:cubicBezTo>
                    <a:pt x="5085" y="18675"/>
                    <a:pt x="4917" y="18445"/>
                    <a:pt x="4813" y="18193"/>
                  </a:cubicBezTo>
                  <a:cubicBezTo>
                    <a:pt x="4771" y="18110"/>
                    <a:pt x="4708" y="18005"/>
                    <a:pt x="4792" y="17838"/>
                  </a:cubicBezTo>
                  <a:close/>
                  <a:moveTo>
                    <a:pt x="3202" y="22420"/>
                  </a:moveTo>
                  <a:cubicBezTo>
                    <a:pt x="3767" y="23048"/>
                    <a:pt x="4311" y="23738"/>
                    <a:pt x="4876" y="24471"/>
                  </a:cubicBezTo>
                  <a:cubicBezTo>
                    <a:pt x="4478" y="24366"/>
                    <a:pt x="4143" y="24261"/>
                    <a:pt x="3767" y="24157"/>
                  </a:cubicBezTo>
                  <a:cubicBezTo>
                    <a:pt x="3788" y="23989"/>
                    <a:pt x="3725" y="23843"/>
                    <a:pt x="3620" y="23675"/>
                  </a:cubicBezTo>
                  <a:lnTo>
                    <a:pt x="3620" y="23675"/>
                  </a:lnTo>
                  <a:cubicBezTo>
                    <a:pt x="3871" y="23759"/>
                    <a:pt x="3955" y="24115"/>
                    <a:pt x="4332" y="24115"/>
                  </a:cubicBezTo>
                  <a:cubicBezTo>
                    <a:pt x="3997" y="23571"/>
                    <a:pt x="3557" y="23257"/>
                    <a:pt x="3097" y="22922"/>
                  </a:cubicBezTo>
                  <a:lnTo>
                    <a:pt x="3097" y="22922"/>
                  </a:lnTo>
                  <a:cubicBezTo>
                    <a:pt x="3013" y="23110"/>
                    <a:pt x="3181" y="23131"/>
                    <a:pt x="3223" y="23236"/>
                  </a:cubicBezTo>
                  <a:cubicBezTo>
                    <a:pt x="3069" y="23236"/>
                    <a:pt x="3021" y="23043"/>
                    <a:pt x="2821" y="23043"/>
                  </a:cubicBezTo>
                  <a:cubicBezTo>
                    <a:pt x="2803" y="23043"/>
                    <a:pt x="2783" y="23044"/>
                    <a:pt x="2762" y="23048"/>
                  </a:cubicBezTo>
                  <a:cubicBezTo>
                    <a:pt x="2951" y="23445"/>
                    <a:pt x="3327" y="23675"/>
                    <a:pt x="3536" y="24094"/>
                  </a:cubicBezTo>
                  <a:cubicBezTo>
                    <a:pt x="3097" y="23906"/>
                    <a:pt x="2867" y="23445"/>
                    <a:pt x="2386" y="23320"/>
                  </a:cubicBezTo>
                  <a:lnTo>
                    <a:pt x="2386" y="23320"/>
                  </a:lnTo>
                  <a:cubicBezTo>
                    <a:pt x="2490" y="23571"/>
                    <a:pt x="2699" y="23675"/>
                    <a:pt x="2804" y="23864"/>
                  </a:cubicBezTo>
                  <a:cubicBezTo>
                    <a:pt x="2765" y="23874"/>
                    <a:pt x="2728" y="23879"/>
                    <a:pt x="2693" y="23879"/>
                  </a:cubicBezTo>
                  <a:cubicBezTo>
                    <a:pt x="2393" y="23879"/>
                    <a:pt x="2226" y="23544"/>
                    <a:pt x="1930" y="23544"/>
                  </a:cubicBezTo>
                  <a:cubicBezTo>
                    <a:pt x="1908" y="23544"/>
                    <a:pt x="1886" y="23546"/>
                    <a:pt x="1863" y="23550"/>
                  </a:cubicBezTo>
                  <a:cubicBezTo>
                    <a:pt x="1800" y="23592"/>
                    <a:pt x="1946" y="23634"/>
                    <a:pt x="1904" y="23738"/>
                  </a:cubicBezTo>
                  <a:cubicBezTo>
                    <a:pt x="1779" y="23738"/>
                    <a:pt x="1632" y="23759"/>
                    <a:pt x="1444" y="23759"/>
                  </a:cubicBezTo>
                  <a:cubicBezTo>
                    <a:pt x="1570" y="23445"/>
                    <a:pt x="1758" y="23215"/>
                    <a:pt x="2072" y="23152"/>
                  </a:cubicBezTo>
                  <a:cubicBezTo>
                    <a:pt x="2386" y="23090"/>
                    <a:pt x="2699" y="23006"/>
                    <a:pt x="2888" y="22671"/>
                  </a:cubicBezTo>
                  <a:cubicBezTo>
                    <a:pt x="2930" y="22566"/>
                    <a:pt x="3034" y="22462"/>
                    <a:pt x="3202" y="22420"/>
                  </a:cubicBezTo>
                  <a:close/>
                  <a:moveTo>
                    <a:pt x="4493" y="21872"/>
                  </a:moveTo>
                  <a:cubicBezTo>
                    <a:pt x="4554" y="21872"/>
                    <a:pt x="4618" y="21880"/>
                    <a:pt x="4687" y="21897"/>
                  </a:cubicBezTo>
                  <a:cubicBezTo>
                    <a:pt x="5001" y="22587"/>
                    <a:pt x="5440" y="23236"/>
                    <a:pt x="5817" y="23968"/>
                  </a:cubicBezTo>
                  <a:cubicBezTo>
                    <a:pt x="5733" y="23947"/>
                    <a:pt x="5650" y="23885"/>
                    <a:pt x="5545" y="23780"/>
                  </a:cubicBezTo>
                  <a:lnTo>
                    <a:pt x="5545" y="23780"/>
                  </a:lnTo>
                  <a:cubicBezTo>
                    <a:pt x="5671" y="24199"/>
                    <a:pt x="5984" y="24450"/>
                    <a:pt x="6026" y="24826"/>
                  </a:cubicBezTo>
                  <a:cubicBezTo>
                    <a:pt x="5524" y="24261"/>
                    <a:pt x="5210" y="23529"/>
                    <a:pt x="4624" y="23006"/>
                  </a:cubicBezTo>
                  <a:lnTo>
                    <a:pt x="4624" y="23006"/>
                  </a:lnTo>
                  <a:cubicBezTo>
                    <a:pt x="4792" y="23613"/>
                    <a:pt x="5210" y="24073"/>
                    <a:pt x="5440" y="24659"/>
                  </a:cubicBezTo>
                  <a:cubicBezTo>
                    <a:pt x="4729" y="23926"/>
                    <a:pt x="4185" y="23048"/>
                    <a:pt x="3348" y="22357"/>
                  </a:cubicBezTo>
                  <a:cubicBezTo>
                    <a:pt x="3791" y="22302"/>
                    <a:pt x="4039" y="21872"/>
                    <a:pt x="4493" y="21872"/>
                  </a:cubicBezTo>
                  <a:close/>
                  <a:moveTo>
                    <a:pt x="5681" y="25103"/>
                  </a:moveTo>
                  <a:cubicBezTo>
                    <a:pt x="5779" y="25103"/>
                    <a:pt x="5880" y="25119"/>
                    <a:pt x="5984" y="25161"/>
                  </a:cubicBezTo>
                  <a:cubicBezTo>
                    <a:pt x="5629" y="25245"/>
                    <a:pt x="5231" y="25307"/>
                    <a:pt x="4834" y="25328"/>
                  </a:cubicBezTo>
                  <a:lnTo>
                    <a:pt x="4834" y="25245"/>
                  </a:lnTo>
                  <a:cubicBezTo>
                    <a:pt x="5116" y="25245"/>
                    <a:pt x="5387" y="25103"/>
                    <a:pt x="5681" y="25103"/>
                  </a:cubicBezTo>
                  <a:close/>
                  <a:moveTo>
                    <a:pt x="586" y="23759"/>
                  </a:moveTo>
                  <a:cubicBezTo>
                    <a:pt x="1591" y="23843"/>
                    <a:pt x="2532" y="24178"/>
                    <a:pt x="3474" y="24366"/>
                  </a:cubicBezTo>
                  <a:cubicBezTo>
                    <a:pt x="3076" y="24575"/>
                    <a:pt x="2658" y="24763"/>
                    <a:pt x="2239" y="24973"/>
                  </a:cubicBezTo>
                  <a:cubicBezTo>
                    <a:pt x="2281" y="24994"/>
                    <a:pt x="2281" y="25015"/>
                    <a:pt x="2281" y="25035"/>
                  </a:cubicBezTo>
                  <a:cubicBezTo>
                    <a:pt x="2720" y="24931"/>
                    <a:pt x="3181" y="24826"/>
                    <a:pt x="3641" y="24701"/>
                  </a:cubicBezTo>
                  <a:lnTo>
                    <a:pt x="3641" y="24701"/>
                  </a:lnTo>
                  <a:cubicBezTo>
                    <a:pt x="3683" y="24784"/>
                    <a:pt x="3599" y="24784"/>
                    <a:pt x="3578" y="24805"/>
                  </a:cubicBezTo>
                  <a:cubicBezTo>
                    <a:pt x="3557" y="24826"/>
                    <a:pt x="3495" y="24868"/>
                    <a:pt x="3536" y="24931"/>
                  </a:cubicBezTo>
                  <a:cubicBezTo>
                    <a:pt x="3887" y="24931"/>
                    <a:pt x="4226" y="24736"/>
                    <a:pt x="4626" y="24736"/>
                  </a:cubicBezTo>
                  <a:cubicBezTo>
                    <a:pt x="4751" y="24736"/>
                    <a:pt x="4883" y="24755"/>
                    <a:pt x="5022" y="24805"/>
                  </a:cubicBezTo>
                  <a:cubicBezTo>
                    <a:pt x="4792" y="24889"/>
                    <a:pt x="4604" y="24931"/>
                    <a:pt x="4415" y="24994"/>
                  </a:cubicBezTo>
                  <a:cubicBezTo>
                    <a:pt x="4227" y="25035"/>
                    <a:pt x="4101" y="25140"/>
                    <a:pt x="4080" y="25391"/>
                  </a:cubicBezTo>
                  <a:cubicBezTo>
                    <a:pt x="4269" y="25349"/>
                    <a:pt x="4436" y="25349"/>
                    <a:pt x="4624" y="25328"/>
                  </a:cubicBezTo>
                  <a:lnTo>
                    <a:pt x="4624" y="25328"/>
                  </a:lnTo>
                  <a:cubicBezTo>
                    <a:pt x="4101" y="25517"/>
                    <a:pt x="3578" y="25621"/>
                    <a:pt x="3097" y="25851"/>
                  </a:cubicBezTo>
                  <a:cubicBezTo>
                    <a:pt x="3065" y="25865"/>
                    <a:pt x="3038" y="25871"/>
                    <a:pt x="3015" y="25871"/>
                  </a:cubicBezTo>
                  <a:cubicBezTo>
                    <a:pt x="2930" y="25871"/>
                    <a:pt x="2891" y="25796"/>
                    <a:pt x="2825" y="25747"/>
                  </a:cubicBezTo>
                  <a:cubicBezTo>
                    <a:pt x="2574" y="25517"/>
                    <a:pt x="2281" y="25328"/>
                    <a:pt x="1967" y="25203"/>
                  </a:cubicBezTo>
                  <a:cubicBezTo>
                    <a:pt x="1946" y="25182"/>
                    <a:pt x="1863" y="25140"/>
                    <a:pt x="1863" y="25119"/>
                  </a:cubicBezTo>
                  <a:cubicBezTo>
                    <a:pt x="1737" y="24743"/>
                    <a:pt x="1360" y="24596"/>
                    <a:pt x="1172" y="24282"/>
                  </a:cubicBezTo>
                  <a:cubicBezTo>
                    <a:pt x="1047" y="24073"/>
                    <a:pt x="754" y="23989"/>
                    <a:pt x="544" y="23864"/>
                  </a:cubicBezTo>
                  <a:cubicBezTo>
                    <a:pt x="544" y="23822"/>
                    <a:pt x="586" y="23780"/>
                    <a:pt x="586" y="23759"/>
                  </a:cubicBezTo>
                  <a:close/>
                  <a:moveTo>
                    <a:pt x="24188" y="17880"/>
                  </a:moveTo>
                  <a:cubicBezTo>
                    <a:pt x="24042" y="18340"/>
                    <a:pt x="23895" y="18800"/>
                    <a:pt x="23770" y="19219"/>
                  </a:cubicBezTo>
                  <a:cubicBezTo>
                    <a:pt x="23749" y="19261"/>
                    <a:pt x="23707" y="19344"/>
                    <a:pt x="23728" y="19386"/>
                  </a:cubicBezTo>
                  <a:cubicBezTo>
                    <a:pt x="23874" y="19784"/>
                    <a:pt x="23602" y="20077"/>
                    <a:pt x="23456" y="20390"/>
                  </a:cubicBezTo>
                  <a:cubicBezTo>
                    <a:pt x="23351" y="20621"/>
                    <a:pt x="23226" y="20809"/>
                    <a:pt x="23393" y="21123"/>
                  </a:cubicBezTo>
                  <a:cubicBezTo>
                    <a:pt x="23477" y="21332"/>
                    <a:pt x="23288" y="21583"/>
                    <a:pt x="23184" y="21834"/>
                  </a:cubicBezTo>
                  <a:cubicBezTo>
                    <a:pt x="23100" y="21981"/>
                    <a:pt x="23016" y="22148"/>
                    <a:pt x="23100" y="22315"/>
                  </a:cubicBezTo>
                  <a:cubicBezTo>
                    <a:pt x="23121" y="22399"/>
                    <a:pt x="23100" y="22525"/>
                    <a:pt x="23079" y="22629"/>
                  </a:cubicBezTo>
                  <a:cubicBezTo>
                    <a:pt x="22974" y="22922"/>
                    <a:pt x="22912" y="23194"/>
                    <a:pt x="22995" y="23466"/>
                  </a:cubicBezTo>
                  <a:cubicBezTo>
                    <a:pt x="23037" y="23675"/>
                    <a:pt x="22891" y="23885"/>
                    <a:pt x="22786" y="24073"/>
                  </a:cubicBezTo>
                  <a:cubicBezTo>
                    <a:pt x="22702" y="24199"/>
                    <a:pt x="22619" y="24303"/>
                    <a:pt x="22598" y="24471"/>
                  </a:cubicBezTo>
                  <a:cubicBezTo>
                    <a:pt x="22577" y="24784"/>
                    <a:pt x="22389" y="25015"/>
                    <a:pt x="22158" y="25182"/>
                  </a:cubicBezTo>
                  <a:cubicBezTo>
                    <a:pt x="21991" y="25307"/>
                    <a:pt x="21845" y="25433"/>
                    <a:pt x="21782" y="25663"/>
                  </a:cubicBezTo>
                  <a:cubicBezTo>
                    <a:pt x="21761" y="25810"/>
                    <a:pt x="21614" y="25872"/>
                    <a:pt x="21510" y="25956"/>
                  </a:cubicBezTo>
                  <a:cubicBezTo>
                    <a:pt x="20817" y="26471"/>
                    <a:pt x="20031" y="26648"/>
                    <a:pt x="19186" y="26648"/>
                  </a:cubicBezTo>
                  <a:cubicBezTo>
                    <a:pt x="19138" y="26648"/>
                    <a:pt x="19089" y="26648"/>
                    <a:pt x="19041" y="26647"/>
                  </a:cubicBezTo>
                  <a:cubicBezTo>
                    <a:pt x="18183" y="26647"/>
                    <a:pt x="17388" y="26291"/>
                    <a:pt x="16593" y="26019"/>
                  </a:cubicBezTo>
                  <a:cubicBezTo>
                    <a:pt x="16509" y="25977"/>
                    <a:pt x="16425" y="25935"/>
                    <a:pt x="16321" y="25914"/>
                  </a:cubicBezTo>
                  <a:cubicBezTo>
                    <a:pt x="16718" y="25768"/>
                    <a:pt x="17116" y="25851"/>
                    <a:pt x="17472" y="25663"/>
                  </a:cubicBezTo>
                  <a:cubicBezTo>
                    <a:pt x="17244" y="25618"/>
                    <a:pt x="17017" y="25602"/>
                    <a:pt x="16789" y="25602"/>
                  </a:cubicBezTo>
                  <a:cubicBezTo>
                    <a:pt x="16386" y="25602"/>
                    <a:pt x="15981" y="25650"/>
                    <a:pt x="15568" y="25663"/>
                  </a:cubicBezTo>
                  <a:cubicBezTo>
                    <a:pt x="16279" y="25433"/>
                    <a:pt x="17011" y="25349"/>
                    <a:pt x="17744" y="25224"/>
                  </a:cubicBezTo>
                  <a:cubicBezTo>
                    <a:pt x="17534" y="25159"/>
                    <a:pt x="17327" y="25136"/>
                    <a:pt x="17119" y="25136"/>
                  </a:cubicBezTo>
                  <a:cubicBezTo>
                    <a:pt x="16725" y="25136"/>
                    <a:pt x="16327" y="25217"/>
                    <a:pt x="15902" y="25245"/>
                  </a:cubicBezTo>
                  <a:cubicBezTo>
                    <a:pt x="16237" y="24973"/>
                    <a:pt x="16614" y="24973"/>
                    <a:pt x="16969" y="24931"/>
                  </a:cubicBezTo>
                  <a:cubicBezTo>
                    <a:pt x="18539" y="24826"/>
                    <a:pt x="20087" y="24701"/>
                    <a:pt x="21614" y="24303"/>
                  </a:cubicBezTo>
                  <a:cubicBezTo>
                    <a:pt x="21740" y="24282"/>
                    <a:pt x="21866" y="24240"/>
                    <a:pt x="21991" y="24178"/>
                  </a:cubicBezTo>
                  <a:lnTo>
                    <a:pt x="21991" y="24178"/>
                  </a:lnTo>
                  <a:cubicBezTo>
                    <a:pt x="20108" y="24303"/>
                    <a:pt x="18204" y="24596"/>
                    <a:pt x="16300" y="24680"/>
                  </a:cubicBezTo>
                  <a:cubicBezTo>
                    <a:pt x="17346" y="24178"/>
                    <a:pt x="18476" y="24094"/>
                    <a:pt x="19564" y="23780"/>
                  </a:cubicBezTo>
                  <a:cubicBezTo>
                    <a:pt x="19488" y="23777"/>
                    <a:pt x="19413" y="23775"/>
                    <a:pt x="19337" y="23775"/>
                  </a:cubicBezTo>
                  <a:cubicBezTo>
                    <a:pt x="18474" y="23775"/>
                    <a:pt x="17626" y="23985"/>
                    <a:pt x="16760" y="24178"/>
                  </a:cubicBezTo>
                  <a:cubicBezTo>
                    <a:pt x="16865" y="23989"/>
                    <a:pt x="17032" y="23926"/>
                    <a:pt x="17220" y="23864"/>
                  </a:cubicBezTo>
                  <a:cubicBezTo>
                    <a:pt x="17848" y="23738"/>
                    <a:pt x="18434" y="23571"/>
                    <a:pt x="19062" y="23466"/>
                  </a:cubicBezTo>
                  <a:cubicBezTo>
                    <a:pt x="19145" y="23445"/>
                    <a:pt x="19250" y="23445"/>
                    <a:pt x="19334" y="23362"/>
                  </a:cubicBezTo>
                  <a:cubicBezTo>
                    <a:pt x="19246" y="23349"/>
                    <a:pt x="19159" y="23344"/>
                    <a:pt x="19072" y="23344"/>
                  </a:cubicBezTo>
                  <a:cubicBezTo>
                    <a:pt x="18725" y="23344"/>
                    <a:pt x="18384" y="23424"/>
                    <a:pt x="18016" y="23424"/>
                  </a:cubicBezTo>
                  <a:cubicBezTo>
                    <a:pt x="19585" y="22943"/>
                    <a:pt x="21217" y="22713"/>
                    <a:pt x="22682" y="21939"/>
                  </a:cubicBezTo>
                  <a:lnTo>
                    <a:pt x="22682" y="21939"/>
                  </a:lnTo>
                  <a:cubicBezTo>
                    <a:pt x="21154" y="22357"/>
                    <a:pt x="19669" y="22734"/>
                    <a:pt x="18120" y="23048"/>
                  </a:cubicBezTo>
                  <a:cubicBezTo>
                    <a:pt x="18622" y="22797"/>
                    <a:pt x="19208" y="22713"/>
                    <a:pt x="19689" y="22462"/>
                  </a:cubicBezTo>
                  <a:cubicBezTo>
                    <a:pt x="19615" y="22448"/>
                    <a:pt x="19541" y="22442"/>
                    <a:pt x="19468" y="22442"/>
                  </a:cubicBezTo>
                  <a:cubicBezTo>
                    <a:pt x="19086" y="22442"/>
                    <a:pt x="18712" y="22601"/>
                    <a:pt x="18309" y="22671"/>
                  </a:cubicBezTo>
                  <a:cubicBezTo>
                    <a:pt x="18413" y="22504"/>
                    <a:pt x="18581" y="22462"/>
                    <a:pt x="18727" y="22399"/>
                  </a:cubicBezTo>
                  <a:cubicBezTo>
                    <a:pt x="19376" y="22211"/>
                    <a:pt x="20045" y="22106"/>
                    <a:pt x="20694" y="21939"/>
                  </a:cubicBezTo>
                  <a:cubicBezTo>
                    <a:pt x="20538" y="21885"/>
                    <a:pt x="20384" y="21865"/>
                    <a:pt x="20231" y="21865"/>
                  </a:cubicBezTo>
                  <a:cubicBezTo>
                    <a:pt x="19850" y="21865"/>
                    <a:pt x="19477" y="21987"/>
                    <a:pt x="19104" y="22002"/>
                  </a:cubicBezTo>
                  <a:cubicBezTo>
                    <a:pt x="19459" y="21416"/>
                    <a:pt x="20150" y="21353"/>
                    <a:pt x="20736" y="21165"/>
                  </a:cubicBezTo>
                  <a:cubicBezTo>
                    <a:pt x="20672" y="21073"/>
                    <a:pt x="20600" y="21054"/>
                    <a:pt x="20527" y="21054"/>
                  </a:cubicBezTo>
                  <a:cubicBezTo>
                    <a:pt x="20472" y="21054"/>
                    <a:pt x="20417" y="21065"/>
                    <a:pt x="20364" y="21065"/>
                  </a:cubicBezTo>
                  <a:cubicBezTo>
                    <a:pt x="20326" y="21065"/>
                    <a:pt x="20289" y="21059"/>
                    <a:pt x="20254" y="21039"/>
                  </a:cubicBezTo>
                  <a:cubicBezTo>
                    <a:pt x="21259" y="20621"/>
                    <a:pt x="22347" y="20369"/>
                    <a:pt x="23246" y="19700"/>
                  </a:cubicBezTo>
                  <a:lnTo>
                    <a:pt x="23246" y="19700"/>
                  </a:lnTo>
                  <a:cubicBezTo>
                    <a:pt x="22493" y="19846"/>
                    <a:pt x="21824" y="20181"/>
                    <a:pt x="21049" y="20390"/>
                  </a:cubicBezTo>
                  <a:cubicBezTo>
                    <a:pt x="21907" y="19742"/>
                    <a:pt x="22765" y="19114"/>
                    <a:pt x="23623" y="18445"/>
                  </a:cubicBezTo>
                  <a:lnTo>
                    <a:pt x="23623" y="18445"/>
                  </a:lnTo>
                  <a:cubicBezTo>
                    <a:pt x="23016" y="18654"/>
                    <a:pt x="22514" y="19009"/>
                    <a:pt x="21991" y="19344"/>
                  </a:cubicBezTo>
                  <a:cubicBezTo>
                    <a:pt x="21970" y="19051"/>
                    <a:pt x="22242" y="18863"/>
                    <a:pt x="22117" y="18549"/>
                  </a:cubicBezTo>
                  <a:lnTo>
                    <a:pt x="22117" y="18549"/>
                  </a:lnTo>
                  <a:cubicBezTo>
                    <a:pt x="21677" y="19072"/>
                    <a:pt x="21594" y="19867"/>
                    <a:pt x="20840" y="20097"/>
                  </a:cubicBezTo>
                  <a:cubicBezTo>
                    <a:pt x="20840" y="19888"/>
                    <a:pt x="21029" y="19700"/>
                    <a:pt x="20945" y="19428"/>
                  </a:cubicBezTo>
                  <a:lnTo>
                    <a:pt x="20945" y="19428"/>
                  </a:lnTo>
                  <a:cubicBezTo>
                    <a:pt x="20610" y="19742"/>
                    <a:pt x="20547" y="20181"/>
                    <a:pt x="20338" y="20537"/>
                  </a:cubicBezTo>
                  <a:cubicBezTo>
                    <a:pt x="20338" y="20181"/>
                    <a:pt x="20589" y="19888"/>
                    <a:pt x="20526" y="19491"/>
                  </a:cubicBezTo>
                  <a:lnTo>
                    <a:pt x="20526" y="19491"/>
                  </a:lnTo>
                  <a:cubicBezTo>
                    <a:pt x="20024" y="19972"/>
                    <a:pt x="20171" y="20809"/>
                    <a:pt x="19480" y="21165"/>
                  </a:cubicBezTo>
                  <a:cubicBezTo>
                    <a:pt x="19627" y="20683"/>
                    <a:pt x="19857" y="20286"/>
                    <a:pt x="20066" y="19867"/>
                  </a:cubicBezTo>
                  <a:cubicBezTo>
                    <a:pt x="20275" y="19470"/>
                    <a:pt x="20505" y="19114"/>
                    <a:pt x="20777" y="18737"/>
                  </a:cubicBezTo>
                  <a:cubicBezTo>
                    <a:pt x="20819" y="18696"/>
                    <a:pt x="20903" y="18633"/>
                    <a:pt x="20819" y="18549"/>
                  </a:cubicBezTo>
                  <a:lnTo>
                    <a:pt x="20819" y="18549"/>
                  </a:lnTo>
                  <a:cubicBezTo>
                    <a:pt x="20464" y="18926"/>
                    <a:pt x="20108" y="19323"/>
                    <a:pt x="19878" y="19805"/>
                  </a:cubicBezTo>
                  <a:cubicBezTo>
                    <a:pt x="19564" y="20328"/>
                    <a:pt x="19292" y="20872"/>
                    <a:pt x="19145" y="21458"/>
                  </a:cubicBezTo>
                  <a:cubicBezTo>
                    <a:pt x="19125" y="21541"/>
                    <a:pt x="19083" y="21583"/>
                    <a:pt x="18978" y="21604"/>
                  </a:cubicBezTo>
                  <a:cubicBezTo>
                    <a:pt x="19145" y="20934"/>
                    <a:pt x="19271" y="20244"/>
                    <a:pt x="19438" y="19595"/>
                  </a:cubicBezTo>
                  <a:cubicBezTo>
                    <a:pt x="19397" y="19595"/>
                    <a:pt x="19376" y="19574"/>
                    <a:pt x="19355" y="19574"/>
                  </a:cubicBezTo>
                  <a:cubicBezTo>
                    <a:pt x="18957" y="20328"/>
                    <a:pt x="18873" y="21186"/>
                    <a:pt x="18560" y="22002"/>
                  </a:cubicBezTo>
                  <a:cubicBezTo>
                    <a:pt x="18539" y="21646"/>
                    <a:pt x="18664" y="21269"/>
                    <a:pt x="18622" y="20872"/>
                  </a:cubicBezTo>
                  <a:lnTo>
                    <a:pt x="18622" y="20872"/>
                  </a:lnTo>
                  <a:cubicBezTo>
                    <a:pt x="18309" y="21353"/>
                    <a:pt x="18350" y="21960"/>
                    <a:pt x="18078" y="22483"/>
                  </a:cubicBezTo>
                  <a:cubicBezTo>
                    <a:pt x="18016" y="22022"/>
                    <a:pt x="18204" y="21667"/>
                    <a:pt x="18120" y="21186"/>
                  </a:cubicBezTo>
                  <a:lnTo>
                    <a:pt x="18120" y="21186"/>
                  </a:lnTo>
                  <a:cubicBezTo>
                    <a:pt x="17723" y="21792"/>
                    <a:pt x="17911" y="22504"/>
                    <a:pt x="17513" y="23069"/>
                  </a:cubicBezTo>
                  <a:cubicBezTo>
                    <a:pt x="17388" y="22315"/>
                    <a:pt x="18225" y="19888"/>
                    <a:pt x="18873" y="19135"/>
                  </a:cubicBezTo>
                  <a:lnTo>
                    <a:pt x="18873" y="19135"/>
                  </a:lnTo>
                  <a:cubicBezTo>
                    <a:pt x="18622" y="19240"/>
                    <a:pt x="18497" y="19386"/>
                    <a:pt x="18350" y="19574"/>
                  </a:cubicBezTo>
                  <a:cubicBezTo>
                    <a:pt x="17764" y="20411"/>
                    <a:pt x="17451" y="21353"/>
                    <a:pt x="17283" y="22357"/>
                  </a:cubicBezTo>
                  <a:cubicBezTo>
                    <a:pt x="17241" y="22713"/>
                    <a:pt x="17158" y="23090"/>
                    <a:pt x="17032" y="23424"/>
                  </a:cubicBezTo>
                  <a:cubicBezTo>
                    <a:pt x="16990" y="23529"/>
                    <a:pt x="16948" y="23613"/>
                    <a:pt x="16844" y="23675"/>
                  </a:cubicBezTo>
                  <a:cubicBezTo>
                    <a:pt x="16781" y="23215"/>
                    <a:pt x="16928" y="22776"/>
                    <a:pt x="16781" y="22274"/>
                  </a:cubicBezTo>
                  <a:cubicBezTo>
                    <a:pt x="16551" y="22901"/>
                    <a:pt x="16572" y="23529"/>
                    <a:pt x="16509" y="24136"/>
                  </a:cubicBezTo>
                  <a:lnTo>
                    <a:pt x="16404" y="24136"/>
                  </a:lnTo>
                  <a:cubicBezTo>
                    <a:pt x="16446" y="23194"/>
                    <a:pt x="16530" y="22253"/>
                    <a:pt x="16572" y="21311"/>
                  </a:cubicBezTo>
                  <a:lnTo>
                    <a:pt x="16509" y="21311"/>
                  </a:lnTo>
                  <a:cubicBezTo>
                    <a:pt x="16216" y="22253"/>
                    <a:pt x="16237" y="23215"/>
                    <a:pt x="16091" y="24178"/>
                  </a:cubicBezTo>
                  <a:cubicBezTo>
                    <a:pt x="16070" y="23571"/>
                    <a:pt x="16112" y="23006"/>
                    <a:pt x="16007" y="22420"/>
                  </a:cubicBezTo>
                  <a:cubicBezTo>
                    <a:pt x="15881" y="21688"/>
                    <a:pt x="16112" y="21039"/>
                    <a:pt x="16384" y="20307"/>
                  </a:cubicBezTo>
                  <a:lnTo>
                    <a:pt x="16384" y="20307"/>
                  </a:lnTo>
                  <a:cubicBezTo>
                    <a:pt x="16132" y="20495"/>
                    <a:pt x="16028" y="20704"/>
                    <a:pt x="15965" y="20893"/>
                  </a:cubicBezTo>
                  <a:cubicBezTo>
                    <a:pt x="15714" y="21416"/>
                    <a:pt x="15651" y="21960"/>
                    <a:pt x="15568" y="22525"/>
                  </a:cubicBezTo>
                  <a:cubicBezTo>
                    <a:pt x="15463" y="23257"/>
                    <a:pt x="15400" y="23989"/>
                    <a:pt x="15463" y="24722"/>
                  </a:cubicBezTo>
                  <a:cubicBezTo>
                    <a:pt x="15484" y="25182"/>
                    <a:pt x="15400" y="25496"/>
                    <a:pt x="15233" y="25705"/>
                  </a:cubicBezTo>
                  <a:cubicBezTo>
                    <a:pt x="14961" y="25098"/>
                    <a:pt x="14438" y="24701"/>
                    <a:pt x="14333" y="24031"/>
                  </a:cubicBezTo>
                  <a:cubicBezTo>
                    <a:pt x="14228" y="23403"/>
                    <a:pt x="14333" y="22818"/>
                    <a:pt x="14563" y="22294"/>
                  </a:cubicBezTo>
                  <a:cubicBezTo>
                    <a:pt x="15149" y="20955"/>
                    <a:pt x="16007" y="19867"/>
                    <a:pt x="17283" y="19114"/>
                  </a:cubicBezTo>
                  <a:cubicBezTo>
                    <a:pt x="17401" y="19049"/>
                    <a:pt x="17510" y="18975"/>
                    <a:pt x="17627" y="18975"/>
                  </a:cubicBezTo>
                  <a:cubicBezTo>
                    <a:pt x="17697" y="18975"/>
                    <a:pt x="17770" y="19002"/>
                    <a:pt x="17848" y="19072"/>
                  </a:cubicBezTo>
                  <a:cubicBezTo>
                    <a:pt x="17884" y="19108"/>
                    <a:pt x="17922" y="19122"/>
                    <a:pt x="17961" y="19122"/>
                  </a:cubicBezTo>
                  <a:cubicBezTo>
                    <a:pt x="18034" y="19122"/>
                    <a:pt x="18107" y="19072"/>
                    <a:pt x="18162" y="19030"/>
                  </a:cubicBezTo>
                  <a:cubicBezTo>
                    <a:pt x="18371" y="18863"/>
                    <a:pt x="18581" y="18737"/>
                    <a:pt x="18811" y="18633"/>
                  </a:cubicBezTo>
                  <a:cubicBezTo>
                    <a:pt x="18942" y="18575"/>
                    <a:pt x="19063" y="18496"/>
                    <a:pt x="19195" y="18496"/>
                  </a:cubicBezTo>
                  <a:cubicBezTo>
                    <a:pt x="19252" y="18496"/>
                    <a:pt x="19312" y="18511"/>
                    <a:pt x="19376" y="18549"/>
                  </a:cubicBezTo>
                  <a:cubicBezTo>
                    <a:pt x="19402" y="18565"/>
                    <a:pt x="19432" y="18572"/>
                    <a:pt x="19463" y="18572"/>
                  </a:cubicBezTo>
                  <a:cubicBezTo>
                    <a:pt x="19553" y="18572"/>
                    <a:pt x="19654" y="18517"/>
                    <a:pt x="19731" y="18486"/>
                  </a:cubicBezTo>
                  <a:cubicBezTo>
                    <a:pt x="19915" y="18405"/>
                    <a:pt x="20099" y="18353"/>
                    <a:pt x="20278" y="18353"/>
                  </a:cubicBezTo>
                  <a:cubicBezTo>
                    <a:pt x="20466" y="18353"/>
                    <a:pt x="20648" y="18410"/>
                    <a:pt x="20819" y="18549"/>
                  </a:cubicBezTo>
                  <a:cubicBezTo>
                    <a:pt x="21145" y="18464"/>
                    <a:pt x="21470" y="18351"/>
                    <a:pt x="21795" y="18351"/>
                  </a:cubicBezTo>
                  <a:cubicBezTo>
                    <a:pt x="21951" y="18351"/>
                    <a:pt x="22107" y="18377"/>
                    <a:pt x="22263" y="18445"/>
                  </a:cubicBezTo>
                  <a:cubicBezTo>
                    <a:pt x="22294" y="18452"/>
                    <a:pt x="22326" y="18456"/>
                    <a:pt x="22359" y="18456"/>
                  </a:cubicBezTo>
                  <a:cubicBezTo>
                    <a:pt x="22500" y="18456"/>
                    <a:pt x="22650" y="18391"/>
                    <a:pt x="22786" y="18340"/>
                  </a:cubicBezTo>
                  <a:cubicBezTo>
                    <a:pt x="23226" y="18193"/>
                    <a:pt x="23644" y="17963"/>
                    <a:pt x="24188" y="17880"/>
                  </a:cubicBezTo>
                  <a:close/>
                  <a:moveTo>
                    <a:pt x="5436" y="21465"/>
                  </a:moveTo>
                  <a:cubicBezTo>
                    <a:pt x="5533" y="21465"/>
                    <a:pt x="5636" y="21507"/>
                    <a:pt x="5733" y="21583"/>
                  </a:cubicBezTo>
                  <a:cubicBezTo>
                    <a:pt x="6340" y="22043"/>
                    <a:pt x="6926" y="22420"/>
                    <a:pt x="7637" y="22692"/>
                  </a:cubicBezTo>
                  <a:cubicBezTo>
                    <a:pt x="8181" y="22880"/>
                    <a:pt x="8746" y="22985"/>
                    <a:pt x="9290" y="22985"/>
                  </a:cubicBezTo>
                  <a:cubicBezTo>
                    <a:pt x="9321" y="22983"/>
                    <a:pt x="9352" y="22982"/>
                    <a:pt x="9382" y="22982"/>
                  </a:cubicBezTo>
                  <a:cubicBezTo>
                    <a:pt x="9995" y="22982"/>
                    <a:pt x="10351" y="23384"/>
                    <a:pt x="10650" y="23843"/>
                  </a:cubicBezTo>
                  <a:cubicBezTo>
                    <a:pt x="10985" y="24345"/>
                    <a:pt x="11090" y="24910"/>
                    <a:pt x="11194" y="25454"/>
                  </a:cubicBezTo>
                  <a:cubicBezTo>
                    <a:pt x="11299" y="25956"/>
                    <a:pt x="11383" y="26479"/>
                    <a:pt x="11466" y="26981"/>
                  </a:cubicBezTo>
                  <a:cubicBezTo>
                    <a:pt x="11425" y="26981"/>
                    <a:pt x="11404" y="27002"/>
                    <a:pt x="11383" y="27002"/>
                  </a:cubicBezTo>
                  <a:cubicBezTo>
                    <a:pt x="11299" y="26647"/>
                    <a:pt x="11299" y="26228"/>
                    <a:pt x="11111" y="25914"/>
                  </a:cubicBezTo>
                  <a:cubicBezTo>
                    <a:pt x="10943" y="25600"/>
                    <a:pt x="10839" y="25224"/>
                    <a:pt x="10630" y="24931"/>
                  </a:cubicBezTo>
                  <a:lnTo>
                    <a:pt x="10630" y="24931"/>
                  </a:lnTo>
                  <a:cubicBezTo>
                    <a:pt x="10588" y="25496"/>
                    <a:pt x="10776" y="26040"/>
                    <a:pt x="10734" y="26584"/>
                  </a:cubicBezTo>
                  <a:cubicBezTo>
                    <a:pt x="10378" y="25391"/>
                    <a:pt x="10002" y="24240"/>
                    <a:pt x="9374" y="23194"/>
                  </a:cubicBezTo>
                  <a:lnTo>
                    <a:pt x="9374" y="23194"/>
                  </a:lnTo>
                  <a:cubicBezTo>
                    <a:pt x="9542" y="23738"/>
                    <a:pt x="9730" y="24303"/>
                    <a:pt x="9918" y="24868"/>
                  </a:cubicBezTo>
                  <a:cubicBezTo>
                    <a:pt x="9730" y="24701"/>
                    <a:pt x="9688" y="24471"/>
                    <a:pt x="9479" y="24345"/>
                  </a:cubicBezTo>
                  <a:lnTo>
                    <a:pt x="9479" y="24345"/>
                  </a:lnTo>
                  <a:cubicBezTo>
                    <a:pt x="9625" y="24994"/>
                    <a:pt x="9897" y="25600"/>
                    <a:pt x="9960" y="26249"/>
                  </a:cubicBezTo>
                  <a:cubicBezTo>
                    <a:pt x="9793" y="26249"/>
                    <a:pt x="9814" y="26082"/>
                    <a:pt x="9793" y="25977"/>
                  </a:cubicBezTo>
                  <a:cubicBezTo>
                    <a:pt x="9688" y="25517"/>
                    <a:pt x="9583" y="25035"/>
                    <a:pt x="9332" y="24617"/>
                  </a:cubicBezTo>
                  <a:cubicBezTo>
                    <a:pt x="9290" y="24554"/>
                    <a:pt x="9270" y="24450"/>
                    <a:pt x="9102" y="24387"/>
                  </a:cubicBezTo>
                  <a:lnTo>
                    <a:pt x="9102" y="24387"/>
                  </a:lnTo>
                  <a:cubicBezTo>
                    <a:pt x="9270" y="24952"/>
                    <a:pt x="9437" y="25517"/>
                    <a:pt x="9521" y="26061"/>
                  </a:cubicBezTo>
                  <a:cubicBezTo>
                    <a:pt x="9495" y="26066"/>
                    <a:pt x="9473" y="26069"/>
                    <a:pt x="9453" y="26069"/>
                  </a:cubicBezTo>
                  <a:cubicBezTo>
                    <a:pt x="9327" y="26069"/>
                    <a:pt x="9309" y="25963"/>
                    <a:pt x="9290" y="25872"/>
                  </a:cubicBezTo>
                  <a:cubicBezTo>
                    <a:pt x="9144" y="25433"/>
                    <a:pt x="9039" y="25015"/>
                    <a:pt x="8830" y="24596"/>
                  </a:cubicBezTo>
                  <a:cubicBezTo>
                    <a:pt x="8788" y="24471"/>
                    <a:pt x="8746" y="24324"/>
                    <a:pt x="8558" y="24261"/>
                  </a:cubicBezTo>
                  <a:lnTo>
                    <a:pt x="8558" y="24261"/>
                  </a:lnTo>
                  <a:cubicBezTo>
                    <a:pt x="8705" y="24805"/>
                    <a:pt x="8872" y="25349"/>
                    <a:pt x="9018" y="25872"/>
                  </a:cubicBezTo>
                  <a:cubicBezTo>
                    <a:pt x="8997" y="25872"/>
                    <a:pt x="8977" y="25914"/>
                    <a:pt x="8935" y="25914"/>
                  </a:cubicBezTo>
                  <a:cubicBezTo>
                    <a:pt x="8558" y="24889"/>
                    <a:pt x="8181" y="23843"/>
                    <a:pt x="7512" y="22985"/>
                  </a:cubicBezTo>
                  <a:lnTo>
                    <a:pt x="7512" y="22985"/>
                  </a:lnTo>
                  <a:cubicBezTo>
                    <a:pt x="7658" y="23362"/>
                    <a:pt x="7826" y="23759"/>
                    <a:pt x="8014" y="24219"/>
                  </a:cubicBezTo>
                  <a:cubicBezTo>
                    <a:pt x="7805" y="24115"/>
                    <a:pt x="7805" y="23926"/>
                    <a:pt x="7596" y="23864"/>
                  </a:cubicBezTo>
                  <a:lnTo>
                    <a:pt x="7596" y="23864"/>
                  </a:lnTo>
                  <a:cubicBezTo>
                    <a:pt x="7763" y="24429"/>
                    <a:pt x="7930" y="24994"/>
                    <a:pt x="8119" y="25538"/>
                  </a:cubicBezTo>
                  <a:cubicBezTo>
                    <a:pt x="8077" y="25538"/>
                    <a:pt x="8056" y="25559"/>
                    <a:pt x="8035" y="25559"/>
                  </a:cubicBezTo>
                  <a:cubicBezTo>
                    <a:pt x="7700" y="24638"/>
                    <a:pt x="7407" y="23738"/>
                    <a:pt x="6801" y="22985"/>
                  </a:cubicBezTo>
                  <a:lnTo>
                    <a:pt x="6801" y="22985"/>
                  </a:lnTo>
                  <a:cubicBezTo>
                    <a:pt x="7010" y="23822"/>
                    <a:pt x="7491" y="24554"/>
                    <a:pt x="7637" y="25391"/>
                  </a:cubicBezTo>
                  <a:cubicBezTo>
                    <a:pt x="7449" y="25391"/>
                    <a:pt x="7386" y="25287"/>
                    <a:pt x="7324" y="25119"/>
                  </a:cubicBezTo>
                  <a:cubicBezTo>
                    <a:pt x="7177" y="24554"/>
                    <a:pt x="6968" y="23989"/>
                    <a:pt x="6696" y="23466"/>
                  </a:cubicBezTo>
                  <a:cubicBezTo>
                    <a:pt x="6654" y="23341"/>
                    <a:pt x="6591" y="23236"/>
                    <a:pt x="6445" y="23194"/>
                  </a:cubicBezTo>
                  <a:lnTo>
                    <a:pt x="6445" y="23194"/>
                  </a:lnTo>
                  <a:cubicBezTo>
                    <a:pt x="6654" y="23843"/>
                    <a:pt x="6842" y="24471"/>
                    <a:pt x="7073" y="25119"/>
                  </a:cubicBezTo>
                  <a:cubicBezTo>
                    <a:pt x="7036" y="25122"/>
                    <a:pt x="7003" y="25123"/>
                    <a:pt x="6973" y="25123"/>
                  </a:cubicBezTo>
                  <a:cubicBezTo>
                    <a:pt x="6739" y="25123"/>
                    <a:pt x="6663" y="25046"/>
                    <a:pt x="6570" y="24805"/>
                  </a:cubicBezTo>
                  <a:cubicBezTo>
                    <a:pt x="6173" y="23843"/>
                    <a:pt x="5608" y="22985"/>
                    <a:pt x="4980" y="22148"/>
                  </a:cubicBezTo>
                  <a:cubicBezTo>
                    <a:pt x="4896" y="22064"/>
                    <a:pt x="4813" y="21981"/>
                    <a:pt x="4792" y="21855"/>
                  </a:cubicBezTo>
                  <a:cubicBezTo>
                    <a:pt x="4938" y="21834"/>
                    <a:pt x="5085" y="21730"/>
                    <a:pt x="5189" y="21583"/>
                  </a:cubicBezTo>
                  <a:cubicBezTo>
                    <a:pt x="5260" y="21502"/>
                    <a:pt x="5346" y="21465"/>
                    <a:pt x="5436" y="21465"/>
                  </a:cubicBezTo>
                  <a:close/>
                  <a:moveTo>
                    <a:pt x="10274" y="23048"/>
                  </a:moveTo>
                  <a:cubicBezTo>
                    <a:pt x="11069" y="23110"/>
                    <a:pt x="11738" y="23320"/>
                    <a:pt x="12408" y="23571"/>
                  </a:cubicBezTo>
                  <a:cubicBezTo>
                    <a:pt x="12555" y="23634"/>
                    <a:pt x="12555" y="23801"/>
                    <a:pt x="12617" y="23947"/>
                  </a:cubicBezTo>
                  <a:cubicBezTo>
                    <a:pt x="12952" y="25098"/>
                    <a:pt x="13140" y="26291"/>
                    <a:pt x="13454" y="27463"/>
                  </a:cubicBezTo>
                  <a:cubicBezTo>
                    <a:pt x="13517" y="27776"/>
                    <a:pt x="13601" y="28111"/>
                    <a:pt x="13684" y="28446"/>
                  </a:cubicBezTo>
                  <a:cubicBezTo>
                    <a:pt x="13099" y="28048"/>
                    <a:pt x="12617" y="27630"/>
                    <a:pt x="12010" y="27337"/>
                  </a:cubicBezTo>
                  <a:cubicBezTo>
                    <a:pt x="11822" y="27232"/>
                    <a:pt x="11718" y="27128"/>
                    <a:pt x="11697" y="26919"/>
                  </a:cubicBezTo>
                  <a:lnTo>
                    <a:pt x="11466" y="25600"/>
                  </a:lnTo>
                  <a:cubicBezTo>
                    <a:pt x="11362" y="24994"/>
                    <a:pt x="11215" y="24387"/>
                    <a:pt x="10943" y="23843"/>
                  </a:cubicBezTo>
                  <a:cubicBezTo>
                    <a:pt x="10776" y="23550"/>
                    <a:pt x="10567" y="23320"/>
                    <a:pt x="10274" y="23048"/>
                  </a:cubicBezTo>
                  <a:close/>
                  <a:moveTo>
                    <a:pt x="16240" y="27185"/>
                  </a:moveTo>
                  <a:cubicBezTo>
                    <a:pt x="16299" y="27185"/>
                    <a:pt x="16361" y="27187"/>
                    <a:pt x="16425" y="27191"/>
                  </a:cubicBezTo>
                  <a:cubicBezTo>
                    <a:pt x="16132" y="27484"/>
                    <a:pt x="15881" y="27714"/>
                    <a:pt x="15609" y="27944"/>
                  </a:cubicBezTo>
                  <a:cubicBezTo>
                    <a:pt x="15672" y="27818"/>
                    <a:pt x="15693" y="27735"/>
                    <a:pt x="15756" y="27651"/>
                  </a:cubicBezTo>
                  <a:cubicBezTo>
                    <a:pt x="15484" y="27651"/>
                    <a:pt x="15128" y="28007"/>
                    <a:pt x="14856" y="28467"/>
                  </a:cubicBezTo>
                  <a:cubicBezTo>
                    <a:pt x="15053" y="27641"/>
                    <a:pt x="15323" y="27185"/>
                    <a:pt x="16240" y="27185"/>
                  </a:cubicBezTo>
                  <a:close/>
                  <a:moveTo>
                    <a:pt x="11634" y="27484"/>
                  </a:moveTo>
                  <a:cubicBezTo>
                    <a:pt x="12345" y="27776"/>
                    <a:pt x="12952" y="28258"/>
                    <a:pt x="13559" y="28739"/>
                  </a:cubicBezTo>
                  <a:cubicBezTo>
                    <a:pt x="13350" y="28903"/>
                    <a:pt x="13141" y="28993"/>
                    <a:pt x="12917" y="28993"/>
                  </a:cubicBezTo>
                  <a:cubicBezTo>
                    <a:pt x="12827" y="28993"/>
                    <a:pt x="12734" y="28978"/>
                    <a:pt x="12638" y="28948"/>
                  </a:cubicBezTo>
                  <a:cubicBezTo>
                    <a:pt x="12275" y="28817"/>
                    <a:pt x="11901" y="28717"/>
                    <a:pt x="11503" y="28717"/>
                  </a:cubicBezTo>
                  <a:cubicBezTo>
                    <a:pt x="11329" y="28717"/>
                    <a:pt x="11149" y="28736"/>
                    <a:pt x="10964" y="28781"/>
                  </a:cubicBezTo>
                  <a:cubicBezTo>
                    <a:pt x="11194" y="28341"/>
                    <a:pt x="11404" y="27923"/>
                    <a:pt x="11634" y="27484"/>
                  </a:cubicBezTo>
                  <a:close/>
                  <a:moveTo>
                    <a:pt x="34613" y="27672"/>
                  </a:moveTo>
                  <a:cubicBezTo>
                    <a:pt x="34527" y="27883"/>
                    <a:pt x="34391" y="28060"/>
                    <a:pt x="34273" y="28237"/>
                  </a:cubicBezTo>
                  <a:cubicBezTo>
                    <a:pt x="34064" y="28488"/>
                    <a:pt x="33897" y="28802"/>
                    <a:pt x="33687" y="29074"/>
                  </a:cubicBezTo>
                  <a:cubicBezTo>
                    <a:pt x="33914" y="28559"/>
                    <a:pt x="34282" y="28105"/>
                    <a:pt x="34613" y="27672"/>
                  </a:cubicBezTo>
                  <a:close/>
                  <a:moveTo>
                    <a:pt x="16760" y="27229"/>
                  </a:moveTo>
                  <a:cubicBezTo>
                    <a:pt x="16806" y="27229"/>
                    <a:pt x="16849" y="27241"/>
                    <a:pt x="16886" y="27253"/>
                  </a:cubicBezTo>
                  <a:cubicBezTo>
                    <a:pt x="17451" y="27358"/>
                    <a:pt x="17890" y="27630"/>
                    <a:pt x="18309" y="27986"/>
                  </a:cubicBezTo>
                  <a:cubicBezTo>
                    <a:pt x="18748" y="28383"/>
                    <a:pt x="19208" y="28760"/>
                    <a:pt x="19585" y="29241"/>
                  </a:cubicBezTo>
                  <a:cubicBezTo>
                    <a:pt x="19145" y="29408"/>
                    <a:pt x="18685" y="29534"/>
                    <a:pt x="18329" y="29869"/>
                  </a:cubicBezTo>
                  <a:cubicBezTo>
                    <a:pt x="18124" y="29622"/>
                    <a:pt x="18100" y="29234"/>
                    <a:pt x="17782" y="29042"/>
                  </a:cubicBezTo>
                  <a:lnTo>
                    <a:pt x="17782" y="29042"/>
                  </a:lnTo>
                  <a:cubicBezTo>
                    <a:pt x="18090" y="29216"/>
                    <a:pt x="18398" y="29117"/>
                    <a:pt x="18706" y="29178"/>
                  </a:cubicBezTo>
                  <a:cubicBezTo>
                    <a:pt x="18685" y="28885"/>
                    <a:pt x="18957" y="29011"/>
                    <a:pt x="19062" y="28823"/>
                  </a:cubicBezTo>
                  <a:cubicBezTo>
                    <a:pt x="18985" y="28787"/>
                    <a:pt x="18911" y="28774"/>
                    <a:pt x="18838" y="28774"/>
                  </a:cubicBezTo>
                  <a:cubicBezTo>
                    <a:pt x="18626" y="28774"/>
                    <a:pt x="18424" y="28887"/>
                    <a:pt x="18203" y="28887"/>
                  </a:cubicBezTo>
                  <a:cubicBezTo>
                    <a:pt x="18190" y="28887"/>
                    <a:pt x="18176" y="28886"/>
                    <a:pt x="18162" y="28885"/>
                  </a:cubicBezTo>
                  <a:cubicBezTo>
                    <a:pt x="18225" y="28760"/>
                    <a:pt x="18434" y="28802"/>
                    <a:pt x="18476" y="28655"/>
                  </a:cubicBezTo>
                  <a:cubicBezTo>
                    <a:pt x="18377" y="28617"/>
                    <a:pt x="18295" y="28596"/>
                    <a:pt x="18223" y="28596"/>
                  </a:cubicBezTo>
                  <a:cubicBezTo>
                    <a:pt x="18095" y="28596"/>
                    <a:pt x="17997" y="28662"/>
                    <a:pt x="17890" y="28823"/>
                  </a:cubicBezTo>
                  <a:cubicBezTo>
                    <a:pt x="17764" y="28802"/>
                    <a:pt x="17597" y="28781"/>
                    <a:pt x="17430" y="28739"/>
                  </a:cubicBezTo>
                  <a:cubicBezTo>
                    <a:pt x="17744" y="28551"/>
                    <a:pt x="18016" y="28383"/>
                    <a:pt x="18309" y="28132"/>
                  </a:cubicBezTo>
                  <a:lnTo>
                    <a:pt x="18309" y="28132"/>
                  </a:lnTo>
                  <a:cubicBezTo>
                    <a:pt x="17974" y="28153"/>
                    <a:pt x="17744" y="28279"/>
                    <a:pt x="17451" y="28362"/>
                  </a:cubicBezTo>
                  <a:cubicBezTo>
                    <a:pt x="17451" y="28279"/>
                    <a:pt x="17472" y="28237"/>
                    <a:pt x="17492" y="28153"/>
                  </a:cubicBezTo>
                  <a:lnTo>
                    <a:pt x="17492" y="28153"/>
                  </a:lnTo>
                  <a:cubicBezTo>
                    <a:pt x="17137" y="28237"/>
                    <a:pt x="16823" y="28383"/>
                    <a:pt x="16509" y="28572"/>
                  </a:cubicBezTo>
                  <a:cubicBezTo>
                    <a:pt x="16635" y="28300"/>
                    <a:pt x="16969" y="28237"/>
                    <a:pt x="17095" y="27944"/>
                  </a:cubicBezTo>
                  <a:lnTo>
                    <a:pt x="17095" y="27944"/>
                  </a:lnTo>
                  <a:cubicBezTo>
                    <a:pt x="16614" y="27965"/>
                    <a:pt x="16404" y="28404"/>
                    <a:pt x="16007" y="28592"/>
                  </a:cubicBezTo>
                  <a:cubicBezTo>
                    <a:pt x="15986" y="28551"/>
                    <a:pt x="15986" y="28530"/>
                    <a:pt x="15944" y="28488"/>
                  </a:cubicBezTo>
                  <a:cubicBezTo>
                    <a:pt x="16363" y="28153"/>
                    <a:pt x="16781" y="27839"/>
                    <a:pt x="17262" y="27442"/>
                  </a:cubicBezTo>
                  <a:lnTo>
                    <a:pt x="17262" y="27442"/>
                  </a:lnTo>
                  <a:cubicBezTo>
                    <a:pt x="16635" y="27588"/>
                    <a:pt x="16237" y="27923"/>
                    <a:pt x="15798" y="28216"/>
                  </a:cubicBezTo>
                  <a:cubicBezTo>
                    <a:pt x="16049" y="27860"/>
                    <a:pt x="16342" y="27546"/>
                    <a:pt x="16656" y="27253"/>
                  </a:cubicBezTo>
                  <a:cubicBezTo>
                    <a:pt x="16691" y="27236"/>
                    <a:pt x="16726" y="27229"/>
                    <a:pt x="16760" y="27229"/>
                  </a:cubicBezTo>
                  <a:close/>
                  <a:moveTo>
                    <a:pt x="6717" y="25454"/>
                  </a:moveTo>
                  <a:lnTo>
                    <a:pt x="6717" y="25454"/>
                  </a:lnTo>
                  <a:cubicBezTo>
                    <a:pt x="6089" y="25642"/>
                    <a:pt x="5440" y="25768"/>
                    <a:pt x="4834" y="26082"/>
                  </a:cubicBezTo>
                  <a:cubicBezTo>
                    <a:pt x="5503" y="26082"/>
                    <a:pt x="6131" y="25831"/>
                    <a:pt x="6780" y="25768"/>
                  </a:cubicBezTo>
                  <a:lnTo>
                    <a:pt x="6780" y="25768"/>
                  </a:lnTo>
                  <a:cubicBezTo>
                    <a:pt x="6508" y="25893"/>
                    <a:pt x="6194" y="25956"/>
                    <a:pt x="5922" y="26186"/>
                  </a:cubicBezTo>
                  <a:cubicBezTo>
                    <a:pt x="6518" y="26149"/>
                    <a:pt x="7047" y="25946"/>
                    <a:pt x="7599" y="25946"/>
                  </a:cubicBezTo>
                  <a:cubicBezTo>
                    <a:pt x="7667" y="25946"/>
                    <a:pt x="7736" y="25949"/>
                    <a:pt x="7805" y="25956"/>
                  </a:cubicBezTo>
                  <a:cubicBezTo>
                    <a:pt x="6570" y="26291"/>
                    <a:pt x="5315" y="26500"/>
                    <a:pt x="4206" y="27149"/>
                  </a:cubicBezTo>
                  <a:cubicBezTo>
                    <a:pt x="4244" y="27153"/>
                    <a:pt x="4282" y="27155"/>
                    <a:pt x="4320" y="27155"/>
                  </a:cubicBezTo>
                  <a:cubicBezTo>
                    <a:pt x="4630" y="27155"/>
                    <a:pt x="4914" y="27014"/>
                    <a:pt x="5231" y="26939"/>
                  </a:cubicBezTo>
                  <a:lnTo>
                    <a:pt x="5231" y="26939"/>
                  </a:lnTo>
                  <a:cubicBezTo>
                    <a:pt x="5210" y="27023"/>
                    <a:pt x="5210" y="27044"/>
                    <a:pt x="5189" y="27128"/>
                  </a:cubicBezTo>
                  <a:cubicBezTo>
                    <a:pt x="6445" y="26793"/>
                    <a:pt x="7658" y="26479"/>
                    <a:pt x="8914" y="26270"/>
                  </a:cubicBezTo>
                  <a:lnTo>
                    <a:pt x="8914" y="26270"/>
                  </a:lnTo>
                  <a:cubicBezTo>
                    <a:pt x="8474" y="26458"/>
                    <a:pt x="7951" y="26458"/>
                    <a:pt x="7533" y="26709"/>
                  </a:cubicBezTo>
                  <a:cubicBezTo>
                    <a:pt x="7871" y="26815"/>
                    <a:pt x="8208" y="26846"/>
                    <a:pt x="8546" y="26846"/>
                  </a:cubicBezTo>
                  <a:cubicBezTo>
                    <a:pt x="8941" y="26846"/>
                    <a:pt x="9335" y="26804"/>
                    <a:pt x="9730" y="26793"/>
                  </a:cubicBezTo>
                  <a:lnTo>
                    <a:pt x="9730" y="26793"/>
                  </a:lnTo>
                  <a:cubicBezTo>
                    <a:pt x="8558" y="27212"/>
                    <a:pt x="7407" y="27714"/>
                    <a:pt x="6403" y="28488"/>
                  </a:cubicBezTo>
                  <a:cubicBezTo>
                    <a:pt x="7491" y="28069"/>
                    <a:pt x="8474" y="27525"/>
                    <a:pt x="9604" y="27212"/>
                  </a:cubicBezTo>
                  <a:lnTo>
                    <a:pt x="9604" y="27212"/>
                  </a:lnTo>
                  <a:cubicBezTo>
                    <a:pt x="9542" y="27253"/>
                    <a:pt x="9479" y="27316"/>
                    <a:pt x="9416" y="27358"/>
                  </a:cubicBezTo>
                  <a:lnTo>
                    <a:pt x="9416" y="27421"/>
                  </a:lnTo>
                  <a:lnTo>
                    <a:pt x="10044" y="27337"/>
                  </a:lnTo>
                  <a:lnTo>
                    <a:pt x="10044" y="27337"/>
                  </a:lnTo>
                  <a:cubicBezTo>
                    <a:pt x="9270" y="27651"/>
                    <a:pt x="8391" y="27797"/>
                    <a:pt x="7658" y="28258"/>
                  </a:cubicBezTo>
                  <a:cubicBezTo>
                    <a:pt x="8893" y="27965"/>
                    <a:pt x="10106" y="27693"/>
                    <a:pt x="11362" y="27400"/>
                  </a:cubicBezTo>
                  <a:lnTo>
                    <a:pt x="11362" y="27400"/>
                  </a:lnTo>
                  <a:cubicBezTo>
                    <a:pt x="11006" y="28237"/>
                    <a:pt x="10588" y="28990"/>
                    <a:pt x="9751" y="29388"/>
                  </a:cubicBezTo>
                  <a:cubicBezTo>
                    <a:pt x="9060" y="29722"/>
                    <a:pt x="8328" y="30015"/>
                    <a:pt x="7533" y="30057"/>
                  </a:cubicBezTo>
                  <a:cubicBezTo>
                    <a:pt x="7445" y="30072"/>
                    <a:pt x="7358" y="30081"/>
                    <a:pt x="7270" y="30081"/>
                  </a:cubicBezTo>
                  <a:cubicBezTo>
                    <a:pt x="7107" y="30081"/>
                    <a:pt x="6943" y="30048"/>
                    <a:pt x="6780" y="29952"/>
                  </a:cubicBezTo>
                  <a:cubicBezTo>
                    <a:pt x="6570" y="29848"/>
                    <a:pt x="6298" y="29848"/>
                    <a:pt x="6068" y="29785"/>
                  </a:cubicBezTo>
                  <a:cubicBezTo>
                    <a:pt x="5838" y="29722"/>
                    <a:pt x="5650" y="29639"/>
                    <a:pt x="5524" y="29388"/>
                  </a:cubicBezTo>
                  <a:cubicBezTo>
                    <a:pt x="5399" y="29116"/>
                    <a:pt x="5085" y="29116"/>
                    <a:pt x="4834" y="29011"/>
                  </a:cubicBezTo>
                  <a:cubicBezTo>
                    <a:pt x="4624" y="28906"/>
                    <a:pt x="4478" y="28864"/>
                    <a:pt x="4520" y="28592"/>
                  </a:cubicBezTo>
                  <a:cubicBezTo>
                    <a:pt x="4562" y="28467"/>
                    <a:pt x="4415" y="28383"/>
                    <a:pt x="4311" y="28320"/>
                  </a:cubicBezTo>
                  <a:cubicBezTo>
                    <a:pt x="4101" y="28153"/>
                    <a:pt x="3829" y="28048"/>
                    <a:pt x="3641" y="27818"/>
                  </a:cubicBezTo>
                  <a:cubicBezTo>
                    <a:pt x="3516" y="27630"/>
                    <a:pt x="3411" y="27442"/>
                    <a:pt x="3453" y="27232"/>
                  </a:cubicBezTo>
                  <a:cubicBezTo>
                    <a:pt x="3578" y="26751"/>
                    <a:pt x="3474" y="26291"/>
                    <a:pt x="3034" y="25914"/>
                  </a:cubicBezTo>
                  <a:cubicBezTo>
                    <a:pt x="4311" y="25726"/>
                    <a:pt x="5503" y="25496"/>
                    <a:pt x="6717" y="25454"/>
                  </a:cubicBezTo>
                  <a:close/>
                  <a:moveTo>
                    <a:pt x="14961" y="28802"/>
                  </a:moveTo>
                  <a:lnTo>
                    <a:pt x="14961" y="28802"/>
                  </a:lnTo>
                  <a:cubicBezTo>
                    <a:pt x="15358" y="28885"/>
                    <a:pt x="15547" y="29325"/>
                    <a:pt x="15923" y="29408"/>
                  </a:cubicBezTo>
                  <a:cubicBezTo>
                    <a:pt x="15902" y="29116"/>
                    <a:pt x="15693" y="29011"/>
                    <a:pt x="15588" y="28823"/>
                  </a:cubicBezTo>
                  <a:lnTo>
                    <a:pt x="15588" y="28823"/>
                  </a:lnTo>
                  <a:cubicBezTo>
                    <a:pt x="16070" y="29178"/>
                    <a:pt x="16488" y="29576"/>
                    <a:pt x="16928" y="30036"/>
                  </a:cubicBezTo>
                  <a:cubicBezTo>
                    <a:pt x="16760" y="29513"/>
                    <a:pt x="16446" y="29199"/>
                    <a:pt x="16174" y="28864"/>
                  </a:cubicBezTo>
                  <a:cubicBezTo>
                    <a:pt x="16201" y="28857"/>
                    <a:pt x="16226" y="28853"/>
                    <a:pt x="16249" y="28853"/>
                  </a:cubicBezTo>
                  <a:cubicBezTo>
                    <a:pt x="16353" y="28853"/>
                    <a:pt x="16427" y="28922"/>
                    <a:pt x="16530" y="28990"/>
                  </a:cubicBezTo>
                  <a:cubicBezTo>
                    <a:pt x="16700" y="29160"/>
                    <a:pt x="16888" y="29331"/>
                    <a:pt x="17170" y="29331"/>
                  </a:cubicBezTo>
                  <a:cubicBezTo>
                    <a:pt x="17200" y="29331"/>
                    <a:pt x="17230" y="29329"/>
                    <a:pt x="17262" y="29325"/>
                  </a:cubicBezTo>
                  <a:cubicBezTo>
                    <a:pt x="17276" y="29324"/>
                    <a:pt x="17289" y="29324"/>
                    <a:pt x="17302" y="29324"/>
                  </a:cubicBezTo>
                  <a:cubicBezTo>
                    <a:pt x="17695" y="29324"/>
                    <a:pt x="17920" y="29630"/>
                    <a:pt x="18183" y="29994"/>
                  </a:cubicBezTo>
                  <a:cubicBezTo>
                    <a:pt x="17639" y="30057"/>
                    <a:pt x="17137" y="30204"/>
                    <a:pt x="16635" y="30204"/>
                  </a:cubicBezTo>
                  <a:cubicBezTo>
                    <a:pt x="16028" y="30204"/>
                    <a:pt x="15588" y="29785"/>
                    <a:pt x="15254" y="29283"/>
                  </a:cubicBezTo>
                  <a:cubicBezTo>
                    <a:pt x="15149" y="29157"/>
                    <a:pt x="15065" y="28969"/>
                    <a:pt x="14961" y="28802"/>
                  </a:cubicBezTo>
                  <a:close/>
                  <a:moveTo>
                    <a:pt x="29875" y="31687"/>
                  </a:moveTo>
                  <a:cubicBezTo>
                    <a:pt x="30237" y="31687"/>
                    <a:pt x="30687" y="31742"/>
                    <a:pt x="31051" y="31836"/>
                  </a:cubicBezTo>
                  <a:cubicBezTo>
                    <a:pt x="30465" y="31815"/>
                    <a:pt x="29879" y="31815"/>
                    <a:pt x="29272" y="31794"/>
                  </a:cubicBezTo>
                  <a:cubicBezTo>
                    <a:pt x="29364" y="31720"/>
                    <a:pt x="29593" y="31687"/>
                    <a:pt x="29875" y="31687"/>
                  </a:cubicBezTo>
                  <a:close/>
                  <a:moveTo>
                    <a:pt x="12743" y="29597"/>
                  </a:moveTo>
                  <a:lnTo>
                    <a:pt x="12743" y="29597"/>
                  </a:lnTo>
                  <a:cubicBezTo>
                    <a:pt x="12722" y="29952"/>
                    <a:pt x="12617" y="30287"/>
                    <a:pt x="12471" y="30643"/>
                  </a:cubicBezTo>
                  <a:cubicBezTo>
                    <a:pt x="12324" y="31020"/>
                    <a:pt x="12220" y="31480"/>
                    <a:pt x="11948" y="31857"/>
                  </a:cubicBezTo>
                  <a:cubicBezTo>
                    <a:pt x="11713" y="32209"/>
                    <a:pt x="11459" y="32488"/>
                    <a:pt x="11016" y="32488"/>
                  </a:cubicBezTo>
                  <a:cubicBezTo>
                    <a:pt x="10986" y="32488"/>
                    <a:pt x="10955" y="32487"/>
                    <a:pt x="10922" y="32484"/>
                  </a:cubicBezTo>
                  <a:cubicBezTo>
                    <a:pt x="10881" y="32484"/>
                    <a:pt x="10797" y="32484"/>
                    <a:pt x="10776" y="32526"/>
                  </a:cubicBezTo>
                  <a:cubicBezTo>
                    <a:pt x="10295" y="32861"/>
                    <a:pt x="9709" y="32756"/>
                    <a:pt x="9228" y="33049"/>
                  </a:cubicBezTo>
                  <a:cubicBezTo>
                    <a:pt x="9106" y="33117"/>
                    <a:pt x="8975" y="33194"/>
                    <a:pt x="8830" y="33194"/>
                  </a:cubicBezTo>
                  <a:cubicBezTo>
                    <a:pt x="8751" y="33194"/>
                    <a:pt x="8667" y="33171"/>
                    <a:pt x="8579" y="33112"/>
                  </a:cubicBezTo>
                  <a:lnTo>
                    <a:pt x="9123" y="32568"/>
                  </a:lnTo>
                  <a:lnTo>
                    <a:pt x="9123" y="32568"/>
                  </a:lnTo>
                  <a:cubicBezTo>
                    <a:pt x="9123" y="32756"/>
                    <a:pt x="9018" y="32861"/>
                    <a:pt x="9123" y="32986"/>
                  </a:cubicBezTo>
                  <a:cubicBezTo>
                    <a:pt x="9521" y="32693"/>
                    <a:pt x="9834" y="32359"/>
                    <a:pt x="10148" y="32003"/>
                  </a:cubicBezTo>
                  <a:cubicBezTo>
                    <a:pt x="10190" y="32003"/>
                    <a:pt x="10169" y="32108"/>
                    <a:pt x="10253" y="32108"/>
                  </a:cubicBezTo>
                  <a:cubicBezTo>
                    <a:pt x="10399" y="31815"/>
                    <a:pt x="10504" y="31522"/>
                    <a:pt x="10504" y="31208"/>
                  </a:cubicBezTo>
                  <a:cubicBezTo>
                    <a:pt x="10546" y="30999"/>
                    <a:pt x="10609" y="30894"/>
                    <a:pt x="10797" y="30852"/>
                  </a:cubicBezTo>
                  <a:lnTo>
                    <a:pt x="10797" y="30852"/>
                  </a:lnTo>
                  <a:cubicBezTo>
                    <a:pt x="10713" y="31375"/>
                    <a:pt x="10671" y="31857"/>
                    <a:pt x="10588" y="32359"/>
                  </a:cubicBezTo>
                  <a:cubicBezTo>
                    <a:pt x="10985" y="31794"/>
                    <a:pt x="10985" y="31124"/>
                    <a:pt x="11194" y="30434"/>
                  </a:cubicBezTo>
                  <a:lnTo>
                    <a:pt x="11194" y="30434"/>
                  </a:lnTo>
                  <a:cubicBezTo>
                    <a:pt x="11299" y="30685"/>
                    <a:pt x="11132" y="30852"/>
                    <a:pt x="11236" y="30999"/>
                  </a:cubicBezTo>
                  <a:cubicBezTo>
                    <a:pt x="11634" y="30852"/>
                    <a:pt x="11383" y="30266"/>
                    <a:pt x="11822" y="30120"/>
                  </a:cubicBezTo>
                  <a:lnTo>
                    <a:pt x="11822" y="30120"/>
                  </a:lnTo>
                  <a:cubicBezTo>
                    <a:pt x="11697" y="30601"/>
                    <a:pt x="11487" y="31061"/>
                    <a:pt x="11487" y="31585"/>
                  </a:cubicBezTo>
                  <a:cubicBezTo>
                    <a:pt x="11738" y="30999"/>
                    <a:pt x="12031" y="30434"/>
                    <a:pt x="12324" y="29785"/>
                  </a:cubicBezTo>
                  <a:lnTo>
                    <a:pt x="12324" y="29785"/>
                  </a:lnTo>
                  <a:cubicBezTo>
                    <a:pt x="12324" y="30057"/>
                    <a:pt x="12199" y="30225"/>
                    <a:pt x="12220" y="30497"/>
                  </a:cubicBezTo>
                  <a:cubicBezTo>
                    <a:pt x="12555" y="30266"/>
                    <a:pt x="12534" y="29848"/>
                    <a:pt x="12743" y="29597"/>
                  </a:cubicBezTo>
                  <a:close/>
                  <a:moveTo>
                    <a:pt x="11425" y="28990"/>
                  </a:moveTo>
                  <a:cubicBezTo>
                    <a:pt x="11718" y="28990"/>
                    <a:pt x="12010" y="29053"/>
                    <a:pt x="12262" y="29157"/>
                  </a:cubicBezTo>
                  <a:cubicBezTo>
                    <a:pt x="12229" y="29160"/>
                    <a:pt x="12196" y="29161"/>
                    <a:pt x="12163" y="29161"/>
                  </a:cubicBezTo>
                  <a:cubicBezTo>
                    <a:pt x="12032" y="29161"/>
                    <a:pt x="11897" y="29145"/>
                    <a:pt x="11763" y="29145"/>
                  </a:cubicBezTo>
                  <a:cubicBezTo>
                    <a:pt x="11649" y="29145"/>
                    <a:pt x="11535" y="29157"/>
                    <a:pt x="11425" y="29199"/>
                  </a:cubicBezTo>
                  <a:cubicBezTo>
                    <a:pt x="11634" y="29388"/>
                    <a:pt x="11906" y="29262"/>
                    <a:pt x="12115" y="29388"/>
                  </a:cubicBezTo>
                  <a:cubicBezTo>
                    <a:pt x="11864" y="29408"/>
                    <a:pt x="11592" y="29367"/>
                    <a:pt x="11487" y="29471"/>
                  </a:cubicBezTo>
                  <a:cubicBezTo>
                    <a:pt x="11174" y="29722"/>
                    <a:pt x="10776" y="29618"/>
                    <a:pt x="10441" y="29806"/>
                  </a:cubicBezTo>
                  <a:cubicBezTo>
                    <a:pt x="10494" y="29858"/>
                    <a:pt x="10562" y="29858"/>
                    <a:pt x="10630" y="29858"/>
                  </a:cubicBezTo>
                  <a:cubicBezTo>
                    <a:pt x="10698" y="29858"/>
                    <a:pt x="10766" y="29858"/>
                    <a:pt x="10818" y="29911"/>
                  </a:cubicBezTo>
                  <a:cubicBezTo>
                    <a:pt x="10692" y="29994"/>
                    <a:pt x="10504" y="29952"/>
                    <a:pt x="10441" y="30120"/>
                  </a:cubicBezTo>
                  <a:cubicBezTo>
                    <a:pt x="10527" y="30163"/>
                    <a:pt x="10612" y="30170"/>
                    <a:pt x="10701" y="30170"/>
                  </a:cubicBezTo>
                  <a:cubicBezTo>
                    <a:pt x="10751" y="30170"/>
                    <a:pt x="10803" y="30168"/>
                    <a:pt x="10857" y="30168"/>
                  </a:cubicBezTo>
                  <a:cubicBezTo>
                    <a:pt x="10937" y="30168"/>
                    <a:pt x="11021" y="30174"/>
                    <a:pt x="11111" y="30204"/>
                  </a:cubicBezTo>
                  <a:cubicBezTo>
                    <a:pt x="10692" y="30371"/>
                    <a:pt x="10253" y="30308"/>
                    <a:pt x="9939" y="30559"/>
                  </a:cubicBezTo>
                  <a:cubicBezTo>
                    <a:pt x="9939" y="30685"/>
                    <a:pt x="10044" y="30643"/>
                    <a:pt x="10044" y="30727"/>
                  </a:cubicBezTo>
                  <a:cubicBezTo>
                    <a:pt x="9876" y="30789"/>
                    <a:pt x="9730" y="30789"/>
                    <a:pt x="9604" y="30915"/>
                  </a:cubicBezTo>
                  <a:cubicBezTo>
                    <a:pt x="9666" y="30977"/>
                    <a:pt x="9731" y="30993"/>
                    <a:pt x="9798" y="30993"/>
                  </a:cubicBezTo>
                  <a:cubicBezTo>
                    <a:pt x="9872" y="30993"/>
                    <a:pt x="9950" y="30974"/>
                    <a:pt x="10030" y="30974"/>
                  </a:cubicBezTo>
                  <a:cubicBezTo>
                    <a:pt x="10075" y="30974"/>
                    <a:pt x="10122" y="30980"/>
                    <a:pt x="10169" y="30999"/>
                  </a:cubicBezTo>
                  <a:cubicBezTo>
                    <a:pt x="9814" y="31354"/>
                    <a:pt x="9249" y="31208"/>
                    <a:pt x="8893" y="31543"/>
                  </a:cubicBezTo>
                  <a:cubicBezTo>
                    <a:pt x="8966" y="31569"/>
                    <a:pt x="9037" y="31577"/>
                    <a:pt x="9109" y="31577"/>
                  </a:cubicBezTo>
                  <a:cubicBezTo>
                    <a:pt x="9205" y="31577"/>
                    <a:pt x="9304" y="31563"/>
                    <a:pt x="9413" y="31563"/>
                  </a:cubicBezTo>
                  <a:cubicBezTo>
                    <a:pt x="9479" y="31563"/>
                    <a:pt x="9549" y="31568"/>
                    <a:pt x="9625" y="31585"/>
                  </a:cubicBezTo>
                  <a:cubicBezTo>
                    <a:pt x="9102" y="32149"/>
                    <a:pt x="8600" y="32693"/>
                    <a:pt x="8098" y="33258"/>
                  </a:cubicBezTo>
                  <a:cubicBezTo>
                    <a:pt x="8077" y="33091"/>
                    <a:pt x="8140" y="32965"/>
                    <a:pt x="8181" y="32840"/>
                  </a:cubicBezTo>
                  <a:cubicBezTo>
                    <a:pt x="8265" y="32735"/>
                    <a:pt x="8286" y="32568"/>
                    <a:pt x="8370" y="32463"/>
                  </a:cubicBezTo>
                  <a:cubicBezTo>
                    <a:pt x="8516" y="32233"/>
                    <a:pt x="8663" y="31961"/>
                    <a:pt x="8684" y="31647"/>
                  </a:cubicBezTo>
                  <a:cubicBezTo>
                    <a:pt x="8705" y="31522"/>
                    <a:pt x="8788" y="31417"/>
                    <a:pt x="8872" y="31313"/>
                  </a:cubicBezTo>
                  <a:cubicBezTo>
                    <a:pt x="9039" y="31020"/>
                    <a:pt x="9249" y="30748"/>
                    <a:pt x="9311" y="30371"/>
                  </a:cubicBezTo>
                  <a:cubicBezTo>
                    <a:pt x="9332" y="30225"/>
                    <a:pt x="9437" y="30120"/>
                    <a:pt x="9542" y="30015"/>
                  </a:cubicBezTo>
                  <a:cubicBezTo>
                    <a:pt x="10065" y="29492"/>
                    <a:pt x="10630" y="29011"/>
                    <a:pt x="11425" y="28990"/>
                  </a:cubicBezTo>
                  <a:close/>
                  <a:moveTo>
                    <a:pt x="24774" y="32045"/>
                  </a:moveTo>
                  <a:cubicBezTo>
                    <a:pt x="24607" y="32631"/>
                    <a:pt x="24418" y="33175"/>
                    <a:pt x="24251" y="33761"/>
                  </a:cubicBezTo>
                  <a:cubicBezTo>
                    <a:pt x="24355" y="33154"/>
                    <a:pt x="24481" y="32568"/>
                    <a:pt x="24774" y="32045"/>
                  </a:cubicBezTo>
                  <a:close/>
                  <a:moveTo>
                    <a:pt x="25088" y="30517"/>
                  </a:moveTo>
                  <a:lnTo>
                    <a:pt x="25088" y="30517"/>
                  </a:lnTo>
                  <a:cubicBezTo>
                    <a:pt x="25004" y="30852"/>
                    <a:pt x="24816" y="31145"/>
                    <a:pt x="24669" y="31459"/>
                  </a:cubicBezTo>
                  <a:cubicBezTo>
                    <a:pt x="24251" y="32317"/>
                    <a:pt x="24042" y="33258"/>
                    <a:pt x="23770" y="34179"/>
                  </a:cubicBezTo>
                  <a:cubicBezTo>
                    <a:pt x="23749" y="34305"/>
                    <a:pt x="23728" y="34430"/>
                    <a:pt x="23644" y="34556"/>
                  </a:cubicBezTo>
                  <a:cubicBezTo>
                    <a:pt x="23707" y="34137"/>
                    <a:pt x="23811" y="33719"/>
                    <a:pt x="23937" y="33300"/>
                  </a:cubicBezTo>
                  <a:cubicBezTo>
                    <a:pt x="24230" y="32338"/>
                    <a:pt x="24544" y="31375"/>
                    <a:pt x="25088" y="30517"/>
                  </a:cubicBezTo>
                  <a:close/>
                  <a:moveTo>
                    <a:pt x="34070" y="25033"/>
                  </a:moveTo>
                  <a:cubicBezTo>
                    <a:pt x="34103" y="25033"/>
                    <a:pt x="34136" y="25034"/>
                    <a:pt x="34169" y="25035"/>
                  </a:cubicBezTo>
                  <a:cubicBezTo>
                    <a:pt x="34399" y="25056"/>
                    <a:pt x="34629" y="25015"/>
                    <a:pt x="34650" y="25370"/>
                  </a:cubicBezTo>
                  <a:cubicBezTo>
                    <a:pt x="34650" y="25486"/>
                    <a:pt x="34755" y="25524"/>
                    <a:pt x="34861" y="25524"/>
                  </a:cubicBezTo>
                  <a:cubicBezTo>
                    <a:pt x="34889" y="25524"/>
                    <a:pt x="34917" y="25521"/>
                    <a:pt x="34943" y="25517"/>
                  </a:cubicBezTo>
                  <a:cubicBezTo>
                    <a:pt x="35122" y="25484"/>
                    <a:pt x="35327" y="25413"/>
                    <a:pt x="35517" y="25413"/>
                  </a:cubicBezTo>
                  <a:cubicBezTo>
                    <a:pt x="35571" y="25413"/>
                    <a:pt x="35624" y="25419"/>
                    <a:pt x="35675" y="25433"/>
                  </a:cubicBezTo>
                  <a:cubicBezTo>
                    <a:pt x="35896" y="25458"/>
                    <a:pt x="36109" y="25468"/>
                    <a:pt x="36324" y="25468"/>
                  </a:cubicBezTo>
                  <a:cubicBezTo>
                    <a:pt x="36476" y="25468"/>
                    <a:pt x="36628" y="25463"/>
                    <a:pt x="36784" y="25454"/>
                  </a:cubicBezTo>
                  <a:cubicBezTo>
                    <a:pt x="36847" y="25454"/>
                    <a:pt x="36931" y="25475"/>
                    <a:pt x="36993" y="25517"/>
                  </a:cubicBezTo>
                  <a:cubicBezTo>
                    <a:pt x="37145" y="25628"/>
                    <a:pt x="37302" y="25666"/>
                    <a:pt x="37461" y="25666"/>
                  </a:cubicBezTo>
                  <a:cubicBezTo>
                    <a:pt x="37631" y="25666"/>
                    <a:pt x="37804" y="25623"/>
                    <a:pt x="37977" y="25579"/>
                  </a:cubicBezTo>
                  <a:cubicBezTo>
                    <a:pt x="38479" y="25475"/>
                    <a:pt x="38939" y="25412"/>
                    <a:pt x="39441" y="25328"/>
                  </a:cubicBezTo>
                  <a:cubicBezTo>
                    <a:pt x="39484" y="25320"/>
                    <a:pt x="39526" y="25308"/>
                    <a:pt x="39567" y="25308"/>
                  </a:cubicBezTo>
                  <a:cubicBezTo>
                    <a:pt x="39627" y="25308"/>
                    <a:pt x="39685" y="25334"/>
                    <a:pt x="39734" y="25433"/>
                  </a:cubicBezTo>
                  <a:cubicBezTo>
                    <a:pt x="39782" y="25516"/>
                    <a:pt x="39856" y="25539"/>
                    <a:pt x="39939" y="25539"/>
                  </a:cubicBezTo>
                  <a:cubicBezTo>
                    <a:pt x="40001" y="25539"/>
                    <a:pt x="40069" y="25526"/>
                    <a:pt x="40132" y="25517"/>
                  </a:cubicBezTo>
                  <a:cubicBezTo>
                    <a:pt x="40613" y="25412"/>
                    <a:pt x="41094" y="25307"/>
                    <a:pt x="41596" y="25266"/>
                  </a:cubicBezTo>
                  <a:cubicBezTo>
                    <a:pt x="41614" y="25266"/>
                    <a:pt x="41634" y="25264"/>
                    <a:pt x="41656" y="25264"/>
                  </a:cubicBezTo>
                  <a:cubicBezTo>
                    <a:pt x="41710" y="25264"/>
                    <a:pt x="41779" y="25275"/>
                    <a:pt x="41868" y="25349"/>
                  </a:cubicBezTo>
                  <a:cubicBezTo>
                    <a:pt x="41534" y="25475"/>
                    <a:pt x="41220" y="25579"/>
                    <a:pt x="40906" y="25726"/>
                  </a:cubicBezTo>
                  <a:cubicBezTo>
                    <a:pt x="40780" y="25768"/>
                    <a:pt x="40592" y="25768"/>
                    <a:pt x="40571" y="25977"/>
                  </a:cubicBezTo>
                  <a:cubicBezTo>
                    <a:pt x="40571" y="25977"/>
                    <a:pt x="40508" y="26040"/>
                    <a:pt x="40488" y="26040"/>
                  </a:cubicBezTo>
                  <a:cubicBezTo>
                    <a:pt x="40027" y="26207"/>
                    <a:pt x="39546" y="26395"/>
                    <a:pt x="39044" y="26584"/>
                  </a:cubicBezTo>
                  <a:cubicBezTo>
                    <a:pt x="39148" y="26291"/>
                    <a:pt x="39441" y="26165"/>
                    <a:pt x="39525" y="25872"/>
                  </a:cubicBezTo>
                  <a:cubicBezTo>
                    <a:pt x="39512" y="25871"/>
                    <a:pt x="39500" y="25870"/>
                    <a:pt x="39488" y="25870"/>
                  </a:cubicBezTo>
                  <a:cubicBezTo>
                    <a:pt x="39342" y="25870"/>
                    <a:pt x="39248" y="25983"/>
                    <a:pt x="39190" y="26061"/>
                  </a:cubicBezTo>
                  <a:cubicBezTo>
                    <a:pt x="38939" y="26291"/>
                    <a:pt x="38688" y="26479"/>
                    <a:pt x="38521" y="26793"/>
                  </a:cubicBezTo>
                  <a:cubicBezTo>
                    <a:pt x="38479" y="26919"/>
                    <a:pt x="38207" y="26981"/>
                    <a:pt x="37977" y="27086"/>
                  </a:cubicBezTo>
                  <a:cubicBezTo>
                    <a:pt x="38270" y="26605"/>
                    <a:pt x="38667" y="26312"/>
                    <a:pt x="38876" y="25831"/>
                  </a:cubicBezTo>
                  <a:lnTo>
                    <a:pt x="38876" y="25831"/>
                  </a:lnTo>
                  <a:cubicBezTo>
                    <a:pt x="38416" y="26082"/>
                    <a:pt x="38102" y="26416"/>
                    <a:pt x="37851" y="26772"/>
                  </a:cubicBezTo>
                  <a:cubicBezTo>
                    <a:pt x="37433" y="27316"/>
                    <a:pt x="36889" y="27651"/>
                    <a:pt x="36198" y="27860"/>
                  </a:cubicBezTo>
                  <a:cubicBezTo>
                    <a:pt x="36512" y="27337"/>
                    <a:pt x="36951" y="26898"/>
                    <a:pt x="37265" y="26312"/>
                  </a:cubicBezTo>
                  <a:lnTo>
                    <a:pt x="37265" y="26312"/>
                  </a:lnTo>
                  <a:cubicBezTo>
                    <a:pt x="36889" y="26479"/>
                    <a:pt x="36721" y="26730"/>
                    <a:pt x="36533" y="26981"/>
                  </a:cubicBezTo>
                  <a:cubicBezTo>
                    <a:pt x="36282" y="27316"/>
                    <a:pt x="35905" y="27609"/>
                    <a:pt x="35759" y="28048"/>
                  </a:cubicBezTo>
                  <a:cubicBezTo>
                    <a:pt x="35749" y="28096"/>
                    <a:pt x="35714" y="28109"/>
                    <a:pt x="35668" y="28109"/>
                  </a:cubicBezTo>
                  <a:cubicBezTo>
                    <a:pt x="35613" y="28109"/>
                    <a:pt x="35544" y="28090"/>
                    <a:pt x="35487" y="28090"/>
                  </a:cubicBezTo>
                  <a:cubicBezTo>
                    <a:pt x="35591" y="27818"/>
                    <a:pt x="35884" y="27672"/>
                    <a:pt x="35968" y="27358"/>
                  </a:cubicBezTo>
                  <a:cubicBezTo>
                    <a:pt x="35957" y="27357"/>
                    <a:pt x="35947" y="27356"/>
                    <a:pt x="35936" y="27356"/>
                  </a:cubicBezTo>
                  <a:cubicBezTo>
                    <a:pt x="35750" y="27356"/>
                    <a:pt x="35667" y="27530"/>
                    <a:pt x="35529" y="27609"/>
                  </a:cubicBezTo>
                  <a:cubicBezTo>
                    <a:pt x="35529" y="27463"/>
                    <a:pt x="35675" y="27421"/>
                    <a:pt x="35633" y="27232"/>
                  </a:cubicBezTo>
                  <a:lnTo>
                    <a:pt x="35633" y="27232"/>
                  </a:lnTo>
                  <a:cubicBezTo>
                    <a:pt x="35047" y="27651"/>
                    <a:pt x="34754" y="28279"/>
                    <a:pt x="34294" y="28760"/>
                  </a:cubicBezTo>
                  <a:cubicBezTo>
                    <a:pt x="34524" y="28279"/>
                    <a:pt x="34817" y="27818"/>
                    <a:pt x="35131" y="27358"/>
                  </a:cubicBezTo>
                  <a:lnTo>
                    <a:pt x="35131" y="27358"/>
                  </a:lnTo>
                  <a:cubicBezTo>
                    <a:pt x="34943" y="27400"/>
                    <a:pt x="34838" y="27463"/>
                    <a:pt x="34754" y="27609"/>
                  </a:cubicBezTo>
                  <a:cubicBezTo>
                    <a:pt x="34741" y="27636"/>
                    <a:pt x="34719" y="27671"/>
                    <a:pt x="34689" y="27671"/>
                  </a:cubicBezTo>
                  <a:cubicBezTo>
                    <a:pt x="34674" y="27671"/>
                    <a:pt x="34657" y="27663"/>
                    <a:pt x="34637" y="27641"/>
                  </a:cubicBezTo>
                  <a:lnTo>
                    <a:pt x="34637" y="27641"/>
                  </a:lnTo>
                  <a:cubicBezTo>
                    <a:pt x="35053" y="27142"/>
                    <a:pt x="35469" y="26685"/>
                    <a:pt x="35947" y="26144"/>
                  </a:cubicBezTo>
                  <a:lnTo>
                    <a:pt x="35947" y="26144"/>
                  </a:lnTo>
                  <a:cubicBezTo>
                    <a:pt x="35466" y="26312"/>
                    <a:pt x="35173" y="26605"/>
                    <a:pt x="34901" y="26919"/>
                  </a:cubicBezTo>
                  <a:cubicBezTo>
                    <a:pt x="34273" y="27630"/>
                    <a:pt x="33687" y="28362"/>
                    <a:pt x="33227" y="29178"/>
                  </a:cubicBezTo>
                  <a:cubicBezTo>
                    <a:pt x="33122" y="29388"/>
                    <a:pt x="33122" y="29388"/>
                    <a:pt x="32850" y="29450"/>
                  </a:cubicBezTo>
                  <a:cubicBezTo>
                    <a:pt x="33081" y="28864"/>
                    <a:pt x="33478" y="28362"/>
                    <a:pt x="33792" y="27735"/>
                  </a:cubicBezTo>
                  <a:lnTo>
                    <a:pt x="33792" y="27735"/>
                  </a:lnTo>
                  <a:cubicBezTo>
                    <a:pt x="33646" y="27776"/>
                    <a:pt x="33562" y="27860"/>
                    <a:pt x="33499" y="27944"/>
                  </a:cubicBezTo>
                  <a:cubicBezTo>
                    <a:pt x="33143" y="28446"/>
                    <a:pt x="32809" y="28927"/>
                    <a:pt x="32495" y="29450"/>
                  </a:cubicBezTo>
                  <a:cubicBezTo>
                    <a:pt x="32348" y="29660"/>
                    <a:pt x="32202" y="29806"/>
                    <a:pt x="31993" y="29911"/>
                  </a:cubicBezTo>
                  <a:cubicBezTo>
                    <a:pt x="31700" y="30036"/>
                    <a:pt x="31449" y="30183"/>
                    <a:pt x="31093" y="30287"/>
                  </a:cubicBezTo>
                  <a:cubicBezTo>
                    <a:pt x="31469" y="29701"/>
                    <a:pt x="31867" y="29095"/>
                    <a:pt x="32223" y="28488"/>
                  </a:cubicBezTo>
                  <a:cubicBezTo>
                    <a:pt x="32202" y="28488"/>
                    <a:pt x="32181" y="28467"/>
                    <a:pt x="32139" y="28446"/>
                  </a:cubicBezTo>
                  <a:cubicBezTo>
                    <a:pt x="31595" y="28927"/>
                    <a:pt x="31260" y="29597"/>
                    <a:pt x="30779" y="30225"/>
                  </a:cubicBezTo>
                  <a:cubicBezTo>
                    <a:pt x="30946" y="29869"/>
                    <a:pt x="31051" y="29597"/>
                    <a:pt x="31197" y="29220"/>
                  </a:cubicBezTo>
                  <a:lnTo>
                    <a:pt x="31197" y="29220"/>
                  </a:lnTo>
                  <a:cubicBezTo>
                    <a:pt x="30528" y="29660"/>
                    <a:pt x="30465" y="30392"/>
                    <a:pt x="30088" y="30915"/>
                  </a:cubicBezTo>
                  <a:cubicBezTo>
                    <a:pt x="30214" y="30329"/>
                    <a:pt x="30570" y="29827"/>
                    <a:pt x="30758" y="29136"/>
                  </a:cubicBezTo>
                  <a:lnTo>
                    <a:pt x="30758" y="29136"/>
                  </a:lnTo>
                  <a:cubicBezTo>
                    <a:pt x="30130" y="29806"/>
                    <a:pt x="29921" y="30664"/>
                    <a:pt x="29398" y="31292"/>
                  </a:cubicBezTo>
                  <a:cubicBezTo>
                    <a:pt x="29607" y="30371"/>
                    <a:pt x="30088" y="29555"/>
                    <a:pt x="30507" y="28697"/>
                  </a:cubicBezTo>
                  <a:lnTo>
                    <a:pt x="30507" y="28697"/>
                  </a:lnTo>
                  <a:cubicBezTo>
                    <a:pt x="30319" y="28760"/>
                    <a:pt x="30235" y="28823"/>
                    <a:pt x="30193" y="28927"/>
                  </a:cubicBezTo>
                  <a:cubicBezTo>
                    <a:pt x="29691" y="29701"/>
                    <a:pt x="29293" y="30476"/>
                    <a:pt x="29000" y="31333"/>
                  </a:cubicBezTo>
                  <a:cubicBezTo>
                    <a:pt x="28959" y="31501"/>
                    <a:pt x="28896" y="31626"/>
                    <a:pt x="28728" y="31647"/>
                  </a:cubicBezTo>
                  <a:cubicBezTo>
                    <a:pt x="29398" y="29680"/>
                    <a:pt x="30633" y="28028"/>
                    <a:pt x="31867" y="26354"/>
                  </a:cubicBezTo>
                  <a:lnTo>
                    <a:pt x="31867" y="26354"/>
                  </a:lnTo>
                  <a:cubicBezTo>
                    <a:pt x="31449" y="26584"/>
                    <a:pt x="31156" y="26919"/>
                    <a:pt x="30884" y="27295"/>
                  </a:cubicBezTo>
                  <a:cubicBezTo>
                    <a:pt x="30340" y="28028"/>
                    <a:pt x="29837" y="28760"/>
                    <a:pt x="29398" y="29534"/>
                  </a:cubicBezTo>
                  <a:cubicBezTo>
                    <a:pt x="29105" y="30099"/>
                    <a:pt x="28896" y="30664"/>
                    <a:pt x="28624" y="31208"/>
                  </a:cubicBezTo>
                  <a:cubicBezTo>
                    <a:pt x="28415" y="31626"/>
                    <a:pt x="28247" y="32108"/>
                    <a:pt x="27682" y="32296"/>
                  </a:cubicBezTo>
                  <a:cubicBezTo>
                    <a:pt x="28122" y="30789"/>
                    <a:pt x="28666" y="29388"/>
                    <a:pt x="29482" y="28069"/>
                  </a:cubicBezTo>
                  <a:lnTo>
                    <a:pt x="29482" y="28069"/>
                  </a:lnTo>
                  <a:cubicBezTo>
                    <a:pt x="29314" y="28153"/>
                    <a:pt x="29168" y="28279"/>
                    <a:pt x="29000" y="28551"/>
                  </a:cubicBezTo>
                  <a:cubicBezTo>
                    <a:pt x="28310" y="29722"/>
                    <a:pt x="27787" y="30978"/>
                    <a:pt x="27431" y="32275"/>
                  </a:cubicBezTo>
                  <a:cubicBezTo>
                    <a:pt x="27389" y="32463"/>
                    <a:pt x="27306" y="32589"/>
                    <a:pt x="27096" y="32652"/>
                  </a:cubicBezTo>
                  <a:cubicBezTo>
                    <a:pt x="27201" y="31961"/>
                    <a:pt x="27515" y="31375"/>
                    <a:pt x="27599" y="30685"/>
                  </a:cubicBezTo>
                  <a:lnTo>
                    <a:pt x="27599" y="30685"/>
                  </a:lnTo>
                  <a:cubicBezTo>
                    <a:pt x="27264" y="31187"/>
                    <a:pt x="27075" y="31731"/>
                    <a:pt x="26887" y="32317"/>
                  </a:cubicBezTo>
                  <a:cubicBezTo>
                    <a:pt x="26866" y="32442"/>
                    <a:pt x="26803" y="32589"/>
                    <a:pt x="26783" y="32756"/>
                  </a:cubicBezTo>
                  <a:cubicBezTo>
                    <a:pt x="26762" y="32861"/>
                    <a:pt x="26741" y="32945"/>
                    <a:pt x="26573" y="32965"/>
                  </a:cubicBezTo>
                  <a:cubicBezTo>
                    <a:pt x="26678" y="32254"/>
                    <a:pt x="26992" y="31626"/>
                    <a:pt x="27117" y="30873"/>
                  </a:cubicBezTo>
                  <a:lnTo>
                    <a:pt x="27117" y="30873"/>
                  </a:lnTo>
                  <a:cubicBezTo>
                    <a:pt x="26866" y="31208"/>
                    <a:pt x="26762" y="31522"/>
                    <a:pt x="26636" y="31815"/>
                  </a:cubicBezTo>
                  <a:cubicBezTo>
                    <a:pt x="26490" y="32170"/>
                    <a:pt x="26364" y="32547"/>
                    <a:pt x="26280" y="32945"/>
                  </a:cubicBezTo>
                  <a:cubicBezTo>
                    <a:pt x="26239" y="33175"/>
                    <a:pt x="26113" y="33321"/>
                    <a:pt x="25904" y="33426"/>
                  </a:cubicBezTo>
                  <a:cubicBezTo>
                    <a:pt x="25736" y="33510"/>
                    <a:pt x="25632" y="33614"/>
                    <a:pt x="25485" y="33677"/>
                  </a:cubicBezTo>
                  <a:cubicBezTo>
                    <a:pt x="25632" y="32798"/>
                    <a:pt x="26008" y="32003"/>
                    <a:pt x="26176" y="31124"/>
                  </a:cubicBezTo>
                  <a:lnTo>
                    <a:pt x="26176" y="31124"/>
                  </a:lnTo>
                  <a:cubicBezTo>
                    <a:pt x="26008" y="31313"/>
                    <a:pt x="25925" y="31585"/>
                    <a:pt x="25820" y="31815"/>
                  </a:cubicBezTo>
                  <a:cubicBezTo>
                    <a:pt x="25548" y="32463"/>
                    <a:pt x="25318" y="33112"/>
                    <a:pt x="25192" y="33823"/>
                  </a:cubicBezTo>
                  <a:cubicBezTo>
                    <a:pt x="25171" y="33928"/>
                    <a:pt x="25171" y="33928"/>
                    <a:pt x="24858" y="34116"/>
                  </a:cubicBezTo>
                  <a:cubicBezTo>
                    <a:pt x="25067" y="33070"/>
                    <a:pt x="25381" y="32066"/>
                    <a:pt x="25715" y="31020"/>
                  </a:cubicBezTo>
                  <a:lnTo>
                    <a:pt x="25715" y="31020"/>
                  </a:lnTo>
                  <a:cubicBezTo>
                    <a:pt x="25423" y="31271"/>
                    <a:pt x="25318" y="31438"/>
                    <a:pt x="25109" y="32108"/>
                  </a:cubicBezTo>
                  <a:cubicBezTo>
                    <a:pt x="24879" y="32819"/>
                    <a:pt x="24648" y="33489"/>
                    <a:pt x="24502" y="34221"/>
                  </a:cubicBezTo>
                  <a:cubicBezTo>
                    <a:pt x="24481" y="34326"/>
                    <a:pt x="24481" y="34430"/>
                    <a:pt x="24335" y="34451"/>
                  </a:cubicBezTo>
                  <a:cubicBezTo>
                    <a:pt x="24690" y="32945"/>
                    <a:pt x="25171" y="31480"/>
                    <a:pt x="25799" y="30036"/>
                  </a:cubicBezTo>
                  <a:cubicBezTo>
                    <a:pt x="25773" y="30025"/>
                    <a:pt x="25753" y="30021"/>
                    <a:pt x="25737" y="30021"/>
                  </a:cubicBezTo>
                  <a:cubicBezTo>
                    <a:pt x="25664" y="30021"/>
                    <a:pt x="25680" y="30120"/>
                    <a:pt x="25611" y="30120"/>
                  </a:cubicBezTo>
                  <a:cubicBezTo>
                    <a:pt x="25946" y="29388"/>
                    <a:pt x="26385" y="28697"/>
                    <a:pt x="26783" y="28028"/>
                  </a:cubicBezTo>
                  <a:lnTo>
                    <a:pt x="26783" y="28028"/>
                  </a:lnTo>
                  <a:cubicBezTo>
                    <a:pt x="26594" y="28132"/>
                    <a:pt x="26469" y="28300"/>
                    <a:pt x="26343" y="28467"/>
                  </a:cubicBezTo>
                  <a:cubicBezTo>
                    <a:pt x="25841" y="29053"/>
                    <a:pt x="25527" y="29701"/>
                    <a:pt x="25171" y="30350"/>
                  </a:cubicBezTo>
                  <a:lnTo>
                    <a:pt x="25088" y="30517"/>
                  </a:lnTo>
                  <a:cubicBezTo>
                    <a:pt x="25025" y="30350"/>
                    <a:pt x="25192" y="30266"/>
                    <a:pt x="25192" y="30057"/>
                  </a:cubicBezTo>
                  <a:cubicBezTo>
                    <a:pt x="25067" y="30057"/>
                    <a:pt x="25004" y="30183"/>
                    <a:pt x="24962" y="30266"/>
                  </a:cubicBezTo>
                  <a:cubicBezTo>
                    <a:pt x="23979" y="31752"/>
                    <a:pt x="23456" y="33405"/>
                    <a:pt x="23205" y="35142"/>
                  </a:cubicBezTo>
                  <a:cubicBezTo>
                    <a:pt x="23184" y="35309"/>
                    <a:pt x="23079" y="35351"/>
                    <a:pt x="22933" y="35455"/>
                  </a:cubicBezTo>
                  <a:cubicBezTo>
                    <a:pt x="22891" y="34744"/>
                    <a:pt x="23037" y="34116"/>
                    <a:pt x="23184" y="33468"/>
                  </a:cubicBezTo>
                  <a:cubicBezTo>
                    <a:pt x="23435" y="32233"/>
                    <a:pt x="23832" y="31020"/>
                    <a:pt x="24355" y="29911"/>
                  </a:cubicBezTo>
                  <a:cubicBezTo>
                    <a:pt x="24690" y="29136"/>
                    <a:pt x="25130" y="28404"/>
                    <a:pt x="25527" y="27651"/>
                  </a:cubicBezTo>
                  <a:cubicBezTo>
                    <a:pt x="25590" y="27546"/>
                    <a:pt x="25611" y="27463"/>
                    <a:pt x="25611" y="27337"/>
                  </a:cubicBezTo>
                  <a:lnTo>
                    <a:pt x="25611" y="27337"/>
                  </a:lnTo>
                  <a:cubicBezTo>
                    <a:pt x="25423" y="27567"/>
                    <a:pt x="25234" y="27776"/>
                    <a:pt x="25109" y="28028"/>
                  </a:cubicBezTo>
                  <a:cubicBezTo>
                    <a:pt x="24858" y="28488"/>
                    <a:pt x="24565" y="28927"/>
                    <a:pt x="24335" y="29429"/>
                  </a:cubicBezTo>
                  <a:cubicBezTo>
                    <a:pt x="23623" y="30957"/>
                    <a:pt x="22995" y="32526"/>
                    <a:pt x="22702" y="34158"/>
                  </a:cubicBezTo>
                  <a:cubicBezTo>
                    <a:pt x="22619" y="34577"/>
                    <a:pt x="22598" y="34995"/>
                    <a:pt x="22619" y="35414"/>
                  </a:cubicBezTo>
                  <a:cubicBezTo>
                    <a:pt x="22661" y="35518"/>
                    <a:pt x="22682" y="35665"/>
                    <a:pt x="22514" y="35706"/>
                  </a:cubicBezTo>
                  <a:cubicBezTo>
                    <a:pt x="22263" y="34095"/>
                    <a:pt x="22263" y="32484"/>
                    <a:pt x="22682" y="30915"/>
                  </a:cubicBezTo>
                  <a:cubicBezTo>
                    <a:pt x="23330" y="28404"/>
                    <a:pt x="24816" y="26626"/>
                    <a:pt x="27285" y="25747"/>
                  </a:cubicBezTo>
                  <a:cubicBezTo>
                    <a:pt x="27507" y="25673"/>
                    <a:pt x="27718" y="25599"/>
                    <a:pt x="27956" y="25599"/>
                  </a:cubicBezTo>
                  <a:cubicBezTo>
                    <a:pt x="28055" y="25599"/>
                    <a:pt x="28158" y="25612"/>
                    <a:pt x="28268" y="25642"/>
                  </a:cubicBezTo>
                  <a:cubicBezTo>
                    <a:pt x="27808" y="26312"/>
                    <a:pt x="27306" y="26981"/>
                    <a:pt x="26992" y="27776"/>
                  </a:cubicBezTo>
                  <a:cubicBezTo>
                    <a:pt x="27201" y="27630"/>
                    <a:pt x="27327" y="27504"/>
                    <a:pt x="27431" y="27337"/>
                  </a:cubicBezTo>
                  <a:cubicBezTo>
                    <a:pt x="27808" y="26793"/>
                    <a:pt x="28164" y="26270"/>
                    <a:pt x="28561" y="25768"/>
                  </a:cubicBezTo>
                  <a:cubicBezTo>
                    <a:pt x="28582" y="25726"/>
                    <a:pt x="28645" y="25642"/>
                    <a:pt x="28728" y="25621"/>
                  </a:cubicBezTo>
                  <a:cubicBezTo>
                    <a:pt x="29504" y="25297"/>
                    <a:pt x="30294" y="25081"/>
                    <a:pt x="31141" y="25081"/>
                  </a:cubicBezTo>
                  <a:cubicBezTo>
                    <a:pt x="31277" y="25081"/>
                    <a:pt x="31414" y="25087"/>
                    <a:pt x="31553" y="25098"/>
                  </a:cubicBezTo>
                  <a:cubicBezTo>
                    <a:pt x="31783" y="25098"/>
                    <a:pt x="32013" y="25119"/>
                    <a:pt x="32223" y="25245"/>
                  </a:cubicBezTo>
                  <a:cubicBezTo>
                    <a:pt x="32286" y="25276"/>
                    <a:pt x="32349" y="25287"/>
                    <a:pt x="32412" y="25287"/>
                  </a:cubicBezTo>
                  <a:cubicBezTo>
                    <a:pt x="32516" y="25287"/>
                    <a:pt x="32621" y="25258"/>
                    <a:pt x="32725" y="25245"/>
                  </a:cubicBezTo>
                  <a:cubicBezTo>
                    <a:pt x="33155" y="25166"/>
                    <a:pt x="33604" y="25033"/>
                    <a:pt x="34070" y="25033"/>
                  </a:cubicBezTo>
                  <a:close/>
                  <a:moveTo>
                    <a:pt x="25715" y="21165"/>
                  </a:moveTo>
                  <a:cubicBezTo>
                    <a:pt x="25695" y="21499"/>
                    <a:pt x="25464" y="21771"/>
                    <a:pt x="25339" y="22064"/>
                  </a:cubicBezTo>
                  <a:cubicBezTo>
                    <a:pt x="24795" y="23173"/>
                    <a:pt x="24230" y="24303"/>
                    <a:pt x="23623" y="25412"/>
                  </a:cubicBezTo>
                  <a:cubicBezTo>
                    <a:pt x="23016" y="26479"/>
                    <a:pt x="22451" y="27567"/>
                    <a:pt x="21928" y="28676"/>
                  </a:cubicBezTo>
                  <a:cubicBezTo>
                    <a:pt x="21196" y="30183"/>
                    <a:pt x="20422" y="31710"/>
                    <a:pt x="19731" y="33258"/>
                  </a:cubicBezTo>
                  <a:cubicBezTo>
                    <a:pt x="19104" y="34618"/>
                    <a:pt x="18497" y="35999"/>
                    <a:pt x="17869" y="37359"/>
                  </a:cubicBezTo>
                  <a:cubicBezTo>
                    <a:pt x="17848" y="37401"/>
                    <a:pt x="17806" y="37443"/>
                    <a:pt x="17785" y="37464"/>
                  </a:cubicBezTo>
                  <a:cubicBezTo>
                    <a:pt x="17806" y="36815"/>
                    <a:pt x="18183" y="36292"/>
                    <a:pt x="18434" y="35727"/>
                  </a:cubicBezTo>
                  <a:cubicBezTo>
                    <a:pt x="18853" y="34744"/>
                    <a:pt x="19334" y="33782"/>
                    <a:pt x="19794" y="32777"/>
                  </a:cubicBezTo>
                  <a:cubicBezTo>
                    <a:pt x="20171" y="32003"/>
                    <a:pt x="20526" y="31250"/>
                    <a:pt x="20924" y="30476"/>
                  </a:cubicBezTo>
                  <a:cubicBezTo>
                    <a:pt x="21405" y="29534"/>
                    <a:pt x="21866" y="28592"/>
                    <a:pt x="22347" y="27693"/>
                  </a:cubicBezTo>
                  <a:cubicBezTo>
                    <a:pt x="22682" y="27023"/>
                    <a:pt x="23016" y="26354"/>
                    <a:pt x="23351" y="25684"/>
                  </a:cubicBezTo>
                  <a:cubicBezTo>
                    <a:pt x="23832" y="24784"/>
                    <a:pt x="24272" y="23885"/>
                    <a:pt x="24711" y="22985"/>
                  </a:cubicBezTo>
                  <a:cubicBezTo>
                    <a:pt x="24858" y="22713"/>
                    <a:pt x="25004" y="22462"/>
                    <a:pt x="25130" y="22190"/>
                  </a:cubicBezTo>
                  <a:cubicBezTo>
                    <a:pt x="25297" y="21855"/>
                    <a:pt x="25569" y="21541"/>
                    <a:pt x="25715" y="21165"/>
                  </a:cubicBezTo>
                  <a:close/>
                  <a:moveTo>
                    <a:pt x="42036" y="25621"/>
                  </a:moveTo>
                  <a:lnTo>
                    <a:pt x="42036" y="25621"/>
                  </a:lnTo>
                  <a:cubicBezTo>
                    <a:pt x="41848" y="25872"/>
                    <a:pt x="41534" y="26040"/>
                    <a:pt x="41638" y="26375"/>
                  </a:cubicBezTo>
                  <a:cubicBezTo>
                    <a:pt x="41638" y="26395"/>
                    <a:pt x="41617" y="26395"/>
                    <a:pt x="41617" y="26437"/>
                  </a:cubicBezTo>
                  <a:cubicBezTo>
                    <a:pt x="41115" y="26919"/>
                    <a:pt x="40927" y="27651"/>
                    <a:pt x="40404" y="28153"/>
                  </a:cubicBezTo>
                  <a:cubicBezTo>
                    <a:pt x="40320" y="28258"/>
                    <a:pt x="40195" y="28341"/>
                    <a:pt x="40195" y="28467"/>
                  </a:cubicBezTo>
                  <a:cubicBezTo>
                    <a:pt x="40153" y="28906"/>
                    <a:pt x="39860" y="29178"/>
                    <a:pt x="39588" y="29471"/>
                  </a:cubicBezTo>
                  <a:cubicBezTo>
                    <a:pt x="39483" y="29576"/>
                    <a:pt x="39379" y="29680"/>
                    <a:pt x="39546" y="29827"/>
                  </a:cubicBezTo>
                  <a:cubicBezTo>
                    <a:pt x="39651" y="29952"/>
                    <a:pt x="39525" y="30057"/>
                    <a:pt x="39462" y="30141"/>
                  </a:cubicBezTo>
                  <a:cubicBezTo>
                    <a:pt x="39232" y="30455"/>
                    <a:pt x="38939" y="30748"/>
                    <a:pt x="38625" y="31041"/>
                  </a:cubicBezTo>
                  <a:cubicBezTo>
                    <a:pt x="38500" y="31166"/>
                    <a:pt x="38374" y="31271"/>
                    <a:pt x="38479" y="31501"/>
                  </a:cubicBezTo>
                  <a:cubicBezTo>
                    <a:pt x="38542" y="31626"/>
                    <a:pt x="38416" y="31773"/>
                    <a:pt x="38332" y="31836"/>
                  </a:cubicBezTo>
                  <a:cubicBezTo>
                    <a:pt x="38081" y="32066"/>
                    <a:pt x="37998" y="32359"/>
                    <a:pt x="37977" y="32735"/>
                  </a:cubicBezTo>
                  <a:cubicBezTo>
                    <a:pt x="37956" y="33154"/>
                    <a:pt x="37663" y="33468"/>
                    <a:pt x="37286" y="33677"/>
                  </a:cubicBezTo>
                  <a:cubicBezTo>
                    <a:pt x="37056" y="33802"/>
                    <a:pt x="36742" y="33823"/>
                    <a:pt x="36512" y="34033"/>
                  </a:cubicBezTo>
                  <a:cubicBezTo>
                    <a:pt x="36577" y="34060"/>
                    <a:pt x="36642" y="34070"/>
                    <a:pt x="36707" y="34070"/>
                  </a:cubicBezTo>
                  <a:cubicBezTo>
                    <a:pt x="36893" y="34070"/>
                    <a:pt x="37079" y="33985"/>
                    <a:pt x="37265" y="33970"/>
                  </a:cubicBezTo>
                  <a:lnTo>
                    <a:pt x="37265" y="33970"/>
                  </a:lnTo>
                  <a:cubicBezTo>
                    <a:pt x="37223" y="34179"/>
                    <a:pt x="37077" y="34284"/>
                    <a:pt x="36951" y="34388"/>
                  </a:cubicBezTo>
                  <a:cubicBezTo>
                    <a:pt x="36596" y="34702"/>
                    <a:pt x="36177" y="34953"/>
                    <a:pt x="35759" y="35225"/>
                  </a:cubicBezTo>
                  <a:cubicBezTo>
                    <a:pt x="35591" y="35330"/>
                    <a:pt x="35403" y="35434"/>
                    <a:pt x="35550" y="35665"/>
                  </a:cubicBezTo>
                  <a:cubicBezTo>
                    <a:pt x="35591" y="35790"/>
                    <a:pt x="35466" y="35874"/>
                    <a:pt x="35382" y="35916"/>
                  </a:cubicBezTo>
                  <a:cubicBezTo>
                    <a:pt x="34671" y="36439"/>
                    <a:pt x="33918" y="36836"/>
                    <a:pt x="33143" y="37213"/>
                  </a:cubicBezTo>
                  <a:cubicBezTo>
                    <a:pt x="32934" y="37318"/>
                    <a:pt x="32746" y="37380"/>
                    <a:pt x="32557" y="37464"/>
                  </a:cubicBezTo>
                  <a:cubicBezTo>
                    <a:pt x="32432" y="37527"/>
                    <a:pt x="32306" y="37548"/>
                    <a:pt x="32348" y="37736"/>
                  </a:cubicBezTo>
                  <a:cubicBezTo>
                    <a:pt x="32369" y="37841"/>
                    <a:pt x="32265" y="37862"/>
                    <a:pt x="32223" y="37883"/>
                  </a:cubicBezTo>
                  <a:cubicBezTo>
                    <a:pt x="31323" y="38322"/>
                    <a:pt x="30423" y="38510"/>
                    <a:pt x="29440" y="38573"/>
                  </a:cubicBezTo>
                  <a:cubicBezTo>
                    <a:pt x="29419" y="38574"/>
                    <a:pt x="29399" y="38574"/>
                    <a:pt x="29378" y="38574"/>
                  </a:cubicBezTo>
                  <a:cubicBezTo>
                    <a:pt x="28923" y="38574"/>
                    <a:pt x="28520" y="38357"/>
                    <a:pt x="28080" y="38196"/>
                  </a:cubicBezTo>
                  <a:cubicBezTo>
                    <a:pt x="27850" y="38092"/>
                    <a:pt x="27640" y="38008"/>
                    <a:pt x="27410" y="37987"/>
                  </a:cubicBezTo>
                  <a:cubicBezTo>
                    <a:pt x="26720" y="37903"/>
                    <a:pt x="26092" y="37631"/>
                    <a:pt x="25527" y="37276"/>
                  </a:cubicBezTo>
                  <a:cubicBezTo>
                    <a:pt x="24732" y="36836"/>
                    <a:pt x="23958" y="36397"/>
                    <a:pt x="23058" y="36188"/>
                  </a:cubicBezTo>
                  <a:cubicBezTo>
                    <a:pt x="22933" y="36167"/>
                    <a:pt x="22933" y="36125"/>
                    <a:pt x="22807" y="36020"/>
                  </a:cubicBezTo>
                  <a:cubicBezTo>
                    <a:pt x="22873" y="35943"/>
                    <a:pt x="22957" y="35918"/>
                    <a:pt x="23043" y="35918"/>
                  </a:cubicBezTo>
                  <a:cubicBezTo>
                    <a:pt x="23120" y="35918"/>
                    <a:pt x="23198" y="35938"/>
                    <a:pt x="23267" y="35958"/>
                  </a:cubicBezTo>
                  <a:cubicBezTo>
                    <a:pt x="24146" y="36020"/>
                    <a:pt x="24983" y="36313"/>
                    <a:pt x="25778" y="36606"/>
                  </a:cubicBezTo>
                  <a:cubicBezTo>
                    <a:pt x="26385" y="36815"/>
                    <a:pt x="26971" y="37046"/>
                    <a:pt x="27599" y="37234"/>
                  </a:cubicBezTo>
                  <a:cubicBezTo>
                    <a:pt x="26343" y="36418"/>
                    <a:pt x="24920" y="35978"/>
                    <a:pt x="23477" y="35665"/>
                  </a:cubicBezTo>
                  <a:cubicBezTo>
                    <a:pt x="23618" y="35570"/>
                    <a:pt x="23724" y="35523"/>
                    <a:pt x="23927" y="35523"/>
                  </a:cubicBezTo>
                  <a:cubicBezTo>
                    <a:pt x="23994" y="35523"/>
                    <a:pt x="24073" y="35529"/>
                    <a:pt x="24167" y="35539"/>
                  </a:cubicBezTo>
                  <a:cubicBezTo>
                    <a:pt x="25004" y="35602"/>
                    <a:pt x="25820" y="35853"/>
                    <a:pt x="26615" y="36020"/>
                  </a:cubicBezTo>
                  <a:cubicBezTo>
                    <a:pt x="28122" y="36376"/>
                    <a:pt x="29628" y="36795"/>
                    <a:pt x="31156" y="37025"/>
                  </a:cubicBezTo>
                  <a:cubicBezTo>
                    <a:pt x="31304" y="37039"/>
                    <a:pt x="31452" y="37054"/>
                    <a:pt x="31607" y="37054"/>
                  </a:cubicBezTo>
                  <a:cubicBezTo>
                    <a:pt x="31671" y="37054"/>
                    <a:pt x="31737" y="37052"/>
                    <a:pt x="31804" y="37046"/>
                  </a:cubicBezTo>
                  <a:cubicBezTo>
                    <a:pt x="29356" y="36397"/>
                    <a:pt x="26887" y="35748"/>
                    <a:pt x="24460" y="35142"/>
                  </a:cubicBezTo>
                  <a:cubicBezTo>
                    <a:pt x="24566" y="35131"/>
                    <a:pt x="24671" y="35127"/>
                    <a:pt x="24776" y="35127"/>
                  </a:cubicBezTo>
                  <a:cubicBezTo>
                    <a:pt x="25313" y="35127"/>
                    <a:pt x="25835" y="35249"/>
                    <a:pt x="26343" y="35372"/>
                  </a:cubicBezTo>
                  <a:cubicBezTo>
                    <a:pt x="27536" y="35686"/>
                    <a:pt x="28749" y="36062"/>
                    <a:pt x="30005" y="36271"/>
                  </a:cubicBezTo>
                  <a:cubicBezTo>
                    <a:pt x="30108" y="36281"/>
                    <a:pt x="30206" y="36290"/>
                    <a:pt x="30305" y="36290"/>
                  </a:cubicBezTo>
                  <a:cubicBezTo>
                    <a:pt x="30426" y="36290"/>
                    <a:pt x="30547" y="36276"/>
                    <a:pt x="30674" y="36230"/>
                  </a:cubicBezTo>
                  <a:cubicBezTo>
                    <a:pt x="28582" y="35811"/>
                    <a:pt x="26615" y="34932"/>
                    <a:pt x="24418" y="34807"/>
                  </a:cubicBezTo>
                  <a:cubicBezTo>
                    <a:pt x="24523" y="34660"/>
                    <a:pt x="24669" y="34660"/>
                    <a:pt x="24795" y="34660"/>
                  </a:cubicBezTo>
                  <a:cubicBezTo>
                    <a:pt x="24966" y="34653"/>
                    <a:pt x="25138" y="34650"/>
                    <a:pt x="25310" y="34650"/>
                  </a:cubicBezTo>
                  <a:cubicBezTo>
                    <a:pt x="26127" y="34650"/>
                    <a:pt x="26950" y="34728"/>
                    <a:pt x="27745" y="34849"/>
                  </a:cubicBezTo>
                  <a:cubicBezTo>
                    <a:pt x="27912" y="34870"/>
                    <a:pt x="28038" y="34870"/>
                    <a:pt x="28184" y="34870"/>
                  </a:cubicBezTo>
                  <a:cubicBezTo>
                    <a:pt x="27766" y="34618"/>
                    <a:pt x="27306" y="34556"/>
                    <a:pt x="26824" y="34514"/>
                  </a:cubicBezTo>
                  <a:cubicBezTo>
                    <a:pt x="26385" y="34430"/>
                    <a:pt x="25925" y="34409"/>
                    <a:pt x="25443" y="34346"/>
                  </a:cubicBezTo>
                  <a:cubicBezTo>
                    <a:pt x="25679" y="34310"/>
                    <a:pt x="25911" y="34298"/>
                    <a:pt x="26142" y="34298"/>
                  </a:cubicBezTo>
                  <a:cubicBezTo>
                    <a:pt x="26575" y="34298"/>
                    <a:pt x="27003" y="34340"/>
                    <a:pt x="27440" y="34340"/>
                  </a:cubicBezTo>
                  <a:cubicBezTo>
                    <a:pt x="27576" y="34340"/>
                    <a:pt x="27712" y="34336"/>
                    <a:pt x="27850" y="34326"/>
                  </a:cubicBezTo>
                  <a:cubicBezTo>
                    <a:pt x="27117" y="34012"/>
                    <a:pt x="26364" y="34033"/>
                    <a:pt x="25569" y="34012"/>
                  </a:cubicBezTo>
                  <a:cubicBezTo>
                    <a:pt x="25653" y="33928"/>
                    <a:pt x="25715" y="33886"/>
                    <a:pt x="25820" y="33886"/>
                  </a:cubicBezTo>
                  <a:cubicBezTo>
                    <a:pt x="26971" y="33970"/>
                    <a:pt x="28059" y="34221"/>
                    <a:pt x="29189" y="34451"/>
                  </a:cubicBezTo>
                  <a:cubicBezTo>
                    <a:pt x="30214" y="34660"/>
                    <a:pt x="31218" y="34870"/>
                    <a:pt x="32265" y="35016"/>
                  </a:cubicBezTo>
                  <a:cubicBezTo>
                    <a:pt x="32373" y="35028"/>
                    <a:pt x="32482" y="35040"/>
                    <a:pt x="32595" y="35040"/>
                  </a:cubicBezTo>
                  <a:cubicBezTo>
                    <a:pt x="32677" y="35040"/>
                    <a:pt x="32762" y="35034"/>
                    <a:pt x="32850" y="35016"/>
                  </a:cubicBezTo>
                  <a:cubicBezTo>
                    <a:pt x="32641" y="34870"/>
                    <a:pt x="27180" y="33761"/>
                    <a:pt x="26176" y="33593"/>
                  </a:cubicBezTo>
                  <a:cubicBezTo>
                    <a:pt x="26364" y="33572"/>
                    <a:pt x="26552" y="33510"/>
                    <a:pt x="26720" y="33510"/>
                  </a:cubicBezTo>
                  <a:cubicBezTo>
                    <a:pt x="26920" y="33500"/>
                    <a:pt x="27120" y="33496"/>
                    <a:pt x="27319" y="33496"/>
                  </a:cubicBezTo>
                  <a:cubicBezTo>
                    <a:pt x="28474" y="33496"/>
                    <a:pt x="29616" y="33639"/>
                    <a:pt x="30758" y="33782"/>
                  </a:cubicBezTo>
                  <a:cubicBezTo>
                    <a:pt x="31993" y="33907"/>
                    <a:pt x="33206" y="34116"/>
                    <a:pt x="34441" y="34116"/>
                  </a:cubicBezTo>
                  <a:cubicBezTo>
                    <a:pt x="34734" y="34116"/>
                    <a:pt x="35026" y="34116"/>
                    <a:pt x="35382" y="33991"/>
                  </a:cubicBezTo>
                  <a:cubicBezTo>
                    <a:pt x="32474" y="33823"/>
                    <a:pt x="29712" y="33196"/>
                    <a:pt x="26887" y="33175"/>
                  </a:cubicBezTo>
                  <a:cubicBezTo>
                    <a:pt x="27697" y="33049"/>
                    <a:pt x="28519" y="32998"/>
                    <a:pt x="29340" y="32998"/>
                  </a:cubicBezTo>
                  <a:cubicBezTo>
                    <a:pt x="30025" y="32998"/>
                    <a:pt x="30710" y="33034"/>
                    <a:pt x="31386" y="33091"/>
                  </a:cubicBezTo>
                  <a:cubicBezTo>
                    <a:pt x="30779" y="32840"/>
                    <a:pt x="30151" y="32819"/>
                    <a:pt x="29503" y="32777"/>
                  </a:cubicBezTo>
                  <a:cubicBezTo>
                    <a:pt x="29178" y="32767"/>
                    <a:pt x="28859" y="32767"/>
                    <a:pt x="28538" y="32767"/>
                  </a:cubicBezTo>
                  <a:cubicBezTo>
                    <a:pt x="28216" y="32767"/>
                    <a:pt x="27892" y="32767"/>
                    <a:pt x="27557" y="32756"/>
                  </a:cubicBezTo>
                  <a:cubicBezTo>
                    <a:pt x="28153" y="32684"/>
                    <a:pt x="28744" y="32657"/>
                    <a:pt x="29334" y="32657"/>
                  </a:cubicBezTo>
                  <a:cubicBezTo>
                    <a:pt x="30462" y="32657"/>
                    <a:pt x="31584" y="32758"/>
                    <a:pt x="32725" y="32840"/>
                  </a:cubicBezTo>
                  <a:cubicBezTo>
                    <a:pt x="32013" y="32526"/>
                    <a:pt x="31260" y="32505"/>
                    <a:pt x="30528" y="32442"/>
                  </a:cubicBezTo>
                  <a:cubicBezTo>
                    <a:pt x="29754" y="32359"/>
                    <a:pt x="29021" y="32359"/>
                    <a:pt x="28184" y="32359"/>
                  </a:cubicBezTo>
                  <a:cubicBezTo>
                    <a:pt x="28477" y="32149"/>
                    <a:pt x="28708" y="32024"/>
                    <a:pt x="29063" y="32024"/>
                  </a:cubicBezTo>
                  <a:cubicBezTo>
                    <a:pt x="30235" y="32024"/>
                    <a:pt x="31407" y="32024"/>
                    <a:pt x="32578" y="32129"/>
                  </a:cubicBezTo>
                  <a:lnTo>
                    <a:pt x="33060" y="32129"/>
                  </a:lnTo>
                  <a:cubicBezTo>
                    <a:pt x="32892" y="31982"/>
                    <a:pt x="32746" y="32003"/>
                    <a:pt x="32620" y="31919"/>
                  </a:cubicBezTo>
                  <a:lnTo>
                    <a:pt x="32620" y="31919"/>
                  </a:lnTo>
                  <a:cubicBezTo>
                    <a:pt x="33526" y="31973"/>
                    <a:pt x="34403" y="32147"/>
                    <a:pt x="35300" y="32147"/>
                  </a:cubicBezTo>
                  <a:cubicBezTo>
                    <a:pt x="35459" y="32147"/>
                    <a:pt x="35619" y="32141"/>
                    <a:pt x="35780" y="32129"/>
                  </a:cubicBezTo>
                  <a:cubicBezTo>
                    <a:pt x="33897" y="31794"/>
                    <a:pt x="32013" y="31501"/>
                    <a:pt x="30047" y="31354"/>
                  </a:cubicBezTo>
                  <a:cubicBezTo>
                    <a:pt x="30277" y="31166"/>
                    <a:pt x="30528" y="31061"/>
                    <a:pt x="30800" y="31041"/>
                  </a:cubicBezTo>
                  <a:cubicBezTo>
                    <a:pt x="32306" y="30957"/>
                    <a:pt x="33792" y="30999"/>
                    <a:pt x="35278" y="30978"/>
                  </a:cubicBezTo>
                  <a:cubicBezTo>
                    <a:pt x="35822" y="30978"/>
                    <a:pt x="36407" y="30957"/>
                    <a:pt x="36951" y="30894"/>
                  </a:cubicBezTo>
                  <a:cubicBezTo>
                    <a:pt x="36135" y="30748"/>
                    <a:pt x="35340" y="30727"/>
                    <a:pt x="34503" y="30727"/>
                  </a:cubicBezTo>
                  <a:cubicBezTo>
                    <a:pt x="33687" y="30727"/>
                    <a:pt x="32850" y="30727"/>
                    <a:pt x="32034" y="30685"/>
                  </a:cubicBezTo>
                  <a:cubicBezTo>
                    <a:pt x="32892" y="30538"/>
                    <a:pt x="33792" y="30538"/>
                    <a:pt x="34650" y="30455"/>
                  </a:cubicBezTo>
                  <a:cubicBezTo>
                    <a:pt x="34250" y="30355"/>
                    <a:pt x="33853" y="30322"/>
                    <a:pt x="33451" y="30322"/>
                  </a:cubicBezTo>
                  <a:cubicBezTo>
                    <a:pt x="32927" y="30322"/>
                    <a:pt x="32393" y="30377"/>
                    <a:pt x="31825" y="30413"/>
                  </a:cubicBezTo>
                  <a:cubicBezTo>
                    <a:pt x="32118" y="30141"/>
                    <a:pt x="32432" y="30245"/>
                    <a:pt x="32725" y="30204"/>
                  </a:cubicBezTo>
                  <a:cubicBezTo>
                    <a:pt x="33039" y="30141"/>
                    <a:pt x="33353" y="30162"/>
                    <a:pt x="33666" y="30141"/>
                  </a:cubicBezTo>
                  <a:cubicBezTo>
                    <a:pt x="33792" y="30141"/>
                    <a:pt x="33918" y="30144"/>
                    <a:pt x="34046" y="30144"/>
                  </a:cubicBezTo>
                  <a:cubicBezTo>
                    <a:pt x="34238" y="30144"/>
                    <a:pt x="34436" y="30137"/>
                    <a:pt x="34650" y="30099"/>
                  </a:cubicBezTo>
                  <a:cubicBezTo>
                    <a:pt x="34231" y="29932"/>
                    <a:pt x="33841" y="29922"/>
                    <a:pt x="33429" y="29922"/>
                  </a:cubicBezTo>
                  <a:cubicBezTo>
                    <a:pt x="33377" y="29922"/>
                    <a:pt x="33325" y="29922"/>
                    <a:pt x="33273" y="29922"/>
                  </a:cubicBezTo>
                  <a:cubicBezTo>
                    <a:pt x="33116" y="29922"/>
                    <a:pt x="32955" y="29921"/>
                    <a:pt x="32788" y="29911"/>
                  </a:cubicBezTo>
                  <a:cubicBezTo>
                    <a:pt x="33375" y="29721"/>
                    <a:pt x="33958" y="29670"/>
                    <a:pt x="34537" y="29670"/>
                  </a:cubicBezTo>
                  <a:cubicBezTo>
                    <a:pt x="35173" y="29670"/>
                    <a:pt x="35804" y="29732"/>
                    <a:pt x="36428" y="29743"/>
                  </a:cubicBezTo>
                  <a:cubicBezTo>
                    <a:pt x="36198" y="29576"/>
                    <a:pt x="36010" y="29513"/>
                    <a:pt x="35236" y="29471"/>
                  </a:cubicBezTo>
                  <a:cubicBezTo>
                    <a:pt x="34817" y="29429"/>
                    <a:pt x="34399" y="29408"/>
                    <a:pt x="33938" y="29388"/>
                  </a:cubicBezTo>
                  <a:cubicBezTo>
                    <a:pt x="34022" y="29283"/>
                    <a:pt x="34106" y="29262"/>
                    <a:pt x="34210" y="29262"/>
                  </a:cubicBezTo>
                  <a:cubicBezTo>
                    <a:pt x="35487" y="29283"/>
                    <a:pt x="36742" y="29408"/>
                    <a:pt x="37998" y="29639"/>
                  </a:cubicBezTo>
                  <a:cubicBezTo>
                    <a:pt x="38106" y="29663"/>
                    <a:pt x="38215" y="29687"/>
                    <a:pt x="38320" y="29687"/>
                  </a:cubicBezTo>
                  <a:cubicBezTo>
                    <a:pt x="38396" y="29687"/>
                    <a:pt x="38471" y="29674"/>
                    <a:pt x="38542" y="29639"/>
                  </a:cubicBezTo>
                  <a:cubicBezTo>
                    <a:pt x="37349" y="29178"/>
                    <a:pt x="36073" y="29074"/>
                    <a:pt x="34775" y="28948"/>
                  </a:cubicBezTo>
                  <a:cubicBezTo>
                    <a:pt x="35194" y="28655"/>
                    <a:pt x="35654" y="28655"/>
                    <a:pt x="36094" y="28634"/>
                  </a:cubicBezTo>
                  <a:cubicBezTo>
                    <a:pt x="36375" y="28616"/>
                    <a:pt x="36661" y="28608"/>
                    <a:pt x="36948" y="28608"/>
                  </a:cubicBezTo>
                  <a:cubicBezTo>
                    <a:pt x="37643" y="28608"/>
                    <a:pt x="38348" y="28653"/>
                    <a:pt x="39044" y="28697"/>
                  </a:cubicBezTo>
                  <a:cubicBezTo>
                    <a:pt x="39100" y="28697"/>
                    <a:pt x="39155" y="28716"/>
                    <a:pt x="39205" y="28716"/>
                  </a:cubicBezTo>
                  <a:cubicBezTo>
                    <a:pt x="39230" y="28716"/>
                    <a:pt x="39253" y="28711"/>
                    <a:pt x="39274" y="28697"/>
                  </a:cubicBezTo>
                  <a:cubicBezTo>
                    <a:pt x="39023" y="28551"/>
                    <a:pt x="38730" y="28467"/>
                    <a:pt x="38479" y="28467"/>
                  </a:cubicBezTo>
                  <a:cubicBezTo>
                    <a:pt x="37982" y="28467"/>
                    <a:pt x="37579" y="28108"/>
                    <a:pt x="37056" y="28108"/>
                  </a:cubicBezTo>
                  <a:cubicBezTo>
                    <a:pt x="37028" y="28108"/>
                    <a:pt x="37001" y="28109"/>
                    <a:pt x="36972" y="28111"/>
                  </a:cubicBezTo>
                  <a:cubicBezTo>
                    <a:pt x="37277" y="28064"/>
                    <a:pt x="37577" y="28051"/>
                    <a:pt x="37876" y="28051"/>
                  </a:cubicBezTo>
                  <a:cubicBezTo>
                    <a:pt x="38236" y="28051"/>
                    <a:pt x="38595" y="28069"/>
                    <a:pt x="38960" y="28069"/>
                  </a:cubicBezTo>
                  <a:cubicBezTo>
                    <a:pt x="38835" y="27860"/>
                    <a:pt x="38583" y="27923"/>
                    <a:pt x="38395" y="27818"/>
                  </a:cubicBezTo>
                  <a:cubicBezTo>
                    <a:pt x="38646" y="27735"/>
                    <a:pt x="38918" y="27818"/>
                    <a:pt x="39211" y="27693"/>
                  </a:cubicBezTo>
                  <a:cubicBezTo>
                    <a:pt x="38814" y="27484"/>
                    <a:pt x="38395" y="27588"/>
                    <a:pt x="38019" y="27484"/>
                  </a:cubicBezTo>
                  <a:cubicBezTo>
                    <a:pt x="38200" y="27426"/>
                    <a:pt x="38382" y="27414"/>
                    <a:pt x="38562" y="27414"/>
                  </a:cubicBezTo>
                  <a:cubicBezTo>
                    <a:pt x="38694" y="27414"/>
                    <a:pt x="38825" y="27420"/>
                    <a:pt x="38954" y="27420"/>
                  </a:cubicBezTo>
                  <a:cubicBezTo>
                    <a:pt x="39097" y="27420"/>
                    <a:pt x="39239" y="27412"/>
                    <a:pt x="39379" y="27379"/>
                  </a:cubicBezTo>
                  <a:cubicBezTo>
                    <a:pt x="39253" y="27191"/>
                    <a:pt x="39044" y="27232"/>
                    <a:pt x="38814" y="27128"/>
                  </a:cubicBezTo>
                  <a:cubicBezTo>
                    <a:pt x="38909" y="27121"/>
                    <a:pt x="39004" y="27119"/>
                    <a:pt x="39097" y="27119"/>
                  </a:cubicBezTo>
                  <a:cubicBezTo>
                    <a:pt x="39425" y="27119"/>
                    <a:pt x="39741" y="27150"/>
                    <a:pt x="40064" y="27150"/>
                  </a:cubicBezTo>
                  <a:cubicBezTo>
                    <a:pt x="40250" y="27150"/>
                    <a:pt x="40439" y="27139"/>
                    <a:pt x="40634" y="27107"/>
                  </a:cubicBezTo>
                  <a:cubicBezTo>
                    <a:pt x="40257" y="26898"/>
                    <a:pt x="39860" y="26960"/>
                    <a:pt x="39441" y="26856"/>
                  </a:cubicBezTo>
                  <a:cubicBezTo>
                    <a:pt x="40299" y="26375"/>
                    <a:pt x="41136" y="26040"/>
                    <a:pt x="42036" y="25621"/>
                  </a:cubicBezTo>
                  <a:close/>
                  <a:moveTo>
                    <a:pt x="11948" y="50081"/>
                  </a:moveTo>
                  <a:lnTo>
                    <a:pt x="11948" y="50081"/>
                  </a:lnTo>
                  <a:cubicBezTo>
                    <a:pt x="11927" y="50395"/>
                    <a:pt x="11801" y="50667"/>
                    <a:pt x="11801" y="51044"/>
                  </a:cubicBezTo>
                  <a:cubicBezTo>
                    <a:pt x="11906" y="50876"/>
                    <a:pt x="11927" y="50730"/>
                    <a:pt x="12052" y="50625"/>
                  </a:cubicBezTo>
                  <a:lnTo>
                    <a:pt x="12052" y="50625"/>
                  </a:lnTo>
                  <a:cubicBezTo>
                    <a:pt x="11697" y="51588"/>
                    <a:pt x="11362" y="52508"/>
                    <a:pt x="10985" y="53429"/>
                  </a:cubicBezTo>
                  <a:cubicBezTo>
                    <a:pt x="10964" y="52655"/>
                    <a:pt x="11320" y="52006"/>
                    <a:pt x="11571" y="51336"/>
                  </a:cubicBezTo>
                  <a:cubicBezTo>
                    <a:pt x="11676" y="51023"/>
                    <a:pt x="11676" y="50625"/>
                    <a:pt x="11822" y="50311"/>
                  </a:cubicBezTo>
                  <a:cubicBezTo>
                    <a:pt x="11885" y="50227"/>
                    <a:pt x="11906" y="50144"/>
                    <a:pt x="11948" y="50081"/>
                  </a:cubicBezTo>
                  <a:close/>
                  <a:moveTo>
                    <a:pt x="10316" y="54852"/>
                  </a:moveTo>
                  <a:cubicBezTo>
                    <a:pt x="10358" y="55103"/>
                    <a:pt x="10504" y="55333"/>
                    <a:pt x="10127" y="55458"/>
                  </a:cubicBezTo>
                  <a:cubicBezTo>
                    <a:pt x="10148" y="55207"/>
                    <a:pt x="10232" y="55040"/>
                    <a:pt x="10316" y="54852"/>
                  </a:cubicBezTo>
                  <a:close/>
                  <a:moveTo>
                    <a:pt x="9416" y="56923"/>
                  </a:moveTo>
                  <a:cubicBezTo>
                    <a:pt x="9437" y="57195"/>
                    <a:pt x="9437" y="57195"/>
                    <a:pt x="8893" y="57509"/>
                  </a:cubicBezTo>
                  <a:cubicBezTo>
                    <a:pt x="8914" y="57362"/>
                    <a:pt x="8977" y="57300"/>
                    <a:pt x="8977" y="57195"/>
                  </a:cubicBezTo>
                  <a:cubicBezTo>
                    <a:pt x="9013" y="57205"/>
                    <a:pt x="9047" y="57210"/>
                    <a:pt x="9078" y="57210"/>
                  </a:cubicBezTo>
                  <a:cubicBezTo>
                    <a:pt x="9240" y="57210"/>
                    <a:pt x="9328" y="57081"/>
                    <a:pt x="9416" y="56923"/>
                  </a:cubicBezTo>
                  <a:close/>
                  <a:moveTo>
                    <a:pt x="9709" y="57425"/>
                  </a:moveTo>
                  <a:cubicBezTo>
                    <a:pt x="9395" y="57676"/>
                    <a:pt x="8997" y="57781"/>
                    <a:pt x="8746" y="58074"/>
                  </a:cubicBezTo>
                  <a:cubicBezTo>
                    <a:pt x="8935" y="57739"/>
                    <a:pt x="9311" y="57551"/>
                    <a:pt x="9709" y="57425"/>
                  </a:cubicBezTo>
                  <a:close/>
                  <a:moveTo>
                    <a:pt x="9730" y="57655"/>
                  </a:moveTo>
                  <a:lnTo>
                    <a:pt x="9730" y="57655"/>
                  </a:lnTo>
                  <a:cubicBezTo>
                    <a:pt x="9437" y="58178"/>
                    <a:pt x="8997" y="58450"/>
                    <a:pt x="8600" y="58785"/>
                  </a:cubicBezTo>
                  <a:cubicBezTo>
                    <a:pt x="8788" y="58346"/>
                    <a:pt x="9228" y="57865"/>
                    <a:pt x="9730" y="57655"/>
                  </a:cubicBezTo>
                  <a:close/>
                  <a:moveTo>
                    <a:pt x="30166" y="1"/>
                  </a:moveTo>
                  <a:cubicBezTo>
                    <a:pt x="30088" y="1"/>
                    <a:pt x="30030" y="74"/>
                    <a:pt x="29984" y="136"/>
                  </a:cubicBezTo>
                  <a:cubicBezTo>
                    <a:pt x="29816" y="304"/>
                    <a:pt x="29712" y="471"/>
                    <a:pt x="29607" y="680"/>
                  </a:cubicBezTo>
                  <a:cubicBezTo>
                    <a:pt x="29503" y="952"/>
                    <a:pt x="29419" y="1245"/>
                    <a:pt x="29293" y="1496"/>
                  </a:cubicBezTo>
                  <a:cubicBezTo>
                    <a:pt x="29356" y="1183"/>
                    <a:pt x="29210" y="848"/>
                    <a:pt x="29419" y="534"/>
                  </a:cubicBezTo>
                  <a:cubicBezTo>
                    <a:pt x="29482" y="429"/>
                    <a:pt x="29482" y="241"/>
                    <a:pt x="29314" y="136"/>
                  </a:cubicBezTo>
                  <a:cubicBezTo>
                    <a:pt x="29293" y="122"/>
                    <a:pt x="29268" y="115"/>
                    <a:pt x="29240" y="115"/>
                  </a:cubicBezTo>
                  <a:cubicBezTo>
                    <a:pt x="29184" y="115"/>
                    <a:pt x="29119" y="143"/>
                    <a:pt x="29063" y="199"/>
                  </a:cubicBezTo>
                  <a:cubicBezTo>
                    <a:pt x="28959" y="325"/>
                    <a:pt x="28959" y="450"/>
                    <a:pt x="29042" y="555"/>
                  </a:cubicBezTo>
                  <a:cubicBezTo>
                    <a:pt x="29356" y="973"/>
                    <a:pt x="29084" y="1413"/>
                    <a:pt x="29147" y="1873"/>
                  </a:cubicBezTo>
                  <a:cubicBezTo>
                    <a:pt x="28833" y="1245"/>
                    <a:pt x="28352" y="785"/>
                    <a:pt x="27745" y="471"/>
                  </a:cubicBezTo>
                  <a:cubicBezTo>
                    <a:pt x="27662" y="412"/>
                    <a:pt x="27566" y="373"/>
                    <a:pt x="27471" y="373"/>
                  </a:cubicBezTo>
                  <a:cubicBezTo>
                    <a:pt x="27399" y="373"/>
                    <a:pt x="27327" y="396"/>
                    <a:pt x="27264" y="450"/>
                  </a:cubicBezTo>
                  <a:cubicBezTo>
                    <a:pt x="27096" y="618"/>
                    <a:pt x="27180" y="827"/>
                    <a:pt x="27264" y="973"/>
                  </a:cubicBezTo>
                  <a:cubicBezTo>
                    <a:pt x="27368" y="1162"/>
                    <a:pt x="27515" y="1371"/>
                    <a:pt x="27640" y="1580"/>
                  </a:cubicBezTo>
                  <a:cubicBezTo>
                    <a:pt x="27473" y="1496"/>
                    <a:pt x="27410" y="1308"/>
                    <a:pt x="27285" y="1203"/>
                  </a:cubicBezTo>
                  <a:cubicBezTo>
                    <a:pt x="27231" y="1177"/>
                    <a:pt x="27178" y="1141"/>
                    <a:pt x="27118" y="1141"/>
                  </a:cubicBezTo>
                  <a:cubicBezTo>
                    <a:pt x="27085" y="1141"/>
                    <a:pt x="27050" y="1152"/>
                    <a:pt x="27013" y="1183"/>
                  </a:cubicBezTo>
                  <a:cubicBezTo>
                    <a:pt x="26908" y="1266"/>
                    <a:pt x="26887" y="1350"/>
                    <a:pt x="26950" y="1455"/>
                  </a:cubicBezTo>
                  <a:cubicBezTo>
                    <a:pt x="27043" y="1585"/>
                    <a:pt x="27154" y="1733"/>
                    <a:pt x="27311" y="1733"/>
                  </a:cubicBezTo>
                  <a:cubicBezTo>
                    <a:pt x="27329" y="1733"/>
                    <a:pt x="27348" y="1731"/>
                    <a:pt x="27368" y="1727"/>
                  </a:cubicBezTo>
                  <a:cubicBezTo>
                    <a:pt x="27390" y="1724"/>
                    <a:pt x="27410" y="1723"/>
                    <a:pt x="27430" y="1723"/>
                  </a:cubicBezTo>
                  <a:cubicBezTo>
                    <a:pt x="27599" y="1723"/>
                    <a:pt x="27693" y="1802"/>
                    <a:pt x="27787" y="1915"/>
                  </a:cubicBezTo>
                  <a:cubicBezTo>
                    <a:pt x="27912" y="2040"/>
                    <a:pt x="28038" y="2145"/>
                    <a:pt x="28226" y="2312"/>
                  </a:cubicBezTo>
                  <a:cubicBezTo>
                    <a:pt x="28038" y="2229"/>
                    <a:pt x="27933" y="2187"/>
                    <a:pt x="27808" y="2145"/>
                  </a:cubicBezTo>
                  <a:cubicBezTo>
                    <a:pt x="27574" y="2067"/>
                    <a:pt x="27328" y="1989"/>
                    <a:pt x="27071" y="1989"/>
                  </a:cubicBezTo>
                  <a:cubicBezTo>
                    <a:pt x="26983" y="1989"/>
                    <a:pt x="26894" y="1998"/>
                    <a:pt x="26803" y="2019"/>
                  </a:cubicBezTo>
                  <a:cubicBezTo>
                    <a:pt x="26699" y="2040"/>
                    <a:pt x="26636" y="2103"/>
                    <a:pt x="26594" y="2208"/>
                  </a:cubicBezTo>
                  <a:cubicBezTo>
                    <a:pt x="26573" y="2312"/>
                    <a:pt x="26657" y="2396"/>
                    <a:pt x="26741" y="2438"/>
                  </a:cubicBezTo>
                  <a:cubicBezTo>
                    <a:pt x="26950" y="2563"/>
                    <a:pt x="27117" y="2710"/>
                    <a:pt x="27368" y="2815"/>
                  </a:cubicBezTo>
                  <a:cubicBezTo>
                    <a:pt x="27954" y="3066"/>
                    <a:pt x="28624" y="3128"/>
                    <a:pt x="29252" y="3170"/>
                  </a:cubicBezTo>
                  <a:cubicBezTo>
                    <a:pt x="29293" y="4196"/>
                    <a:pt x="29314" y="5221"/>
                    <a:pt x="29377" y="6225"/>
                  </a:cubicBezTo>
                  <a:cubicBezTo>
                    <a:pt x="29105" y="6121"/>
                    <a:pt x="28875" y="5995"/>
                    <a:pt x="28624" y="5995"/>
                  </a:cubicBezTo>
                  <a:cubicBezTo>
                    <a:pt x="28519" y="5995"/>
                    <a:pt x="28415" y="6016"/>
                    <a:pt x="28331" y="6162"/>
                  </a:cubicBezTo>
                  <a:cubicBezTo>
                    <a:pt x="28247" y="6288"/>
                    <a:pt x="28310" y="6393"/>
                    <a:pt x="28373" y="6476"/>
                  </a:cubicBezTo>
                  <a:cubicBezTo>
                    <a:pt x="28582" y="6685"/>
                    <a:pt x="28770" y="6916"/>
                    <a:pt x="29084" y="7020"/>
                  </a:cubicBezTo>
                  <a:cubicBezTo>
                    <a:pt x="29189" y="7041"/>
                    <a:pt x="29314" y="7104"/>
                    <a:pt x="29398" y="7229"/>
                  </a:cubicBezTo>
                  <a:cubicBezTo>
                    <a:pt x="29304" y="7271"/>
                    <a:pt x="29220" y="7282"/>
                    <a:pt x="29139" y="7282"/>
                  </a:cubicBezTo>
                  <a:cubicBezTo>
                    <a:pt x="29058" y="7282"/>
                    <a:pt x="28980" y="7271"/>
                    <a:pt x="28896" y="7271"/>
                  </a:cubicBezTo>
                  <a:cubicBezTo>
                    <a:pt x="28722" y="7271"/>
                    <a:pt x="28549" y="7311"/>
                    <a:pt x="28378" y="7311"/>
                  </a:cubicBezTo>
                  <a:cubicBezTo>
                    <a:pt x="28220" y="7311"/>
                    <a:pt x="28064" y="7277"/>
                    <a:pt x="27912" y="7146"/>
                  </a:cubicBezTo>
                  <a:cubicBezTo>
                    <a:pt x="27879" y="7123"/>
                    <a:pt x="27844" y="7113"/>
                    <a:pt x="27810" y="7113"/>
                  </a:cubicBezTo>
                  <a:cubicBezTo>
                    <a:pt x="27717" y="7113"/>
                    <a:pt x="27635" y="7191"/>
                    <a:pt x="27620" y="7313"/>
                  </a:cubicBezTo>
                  <a:cubicBezTo>
                    <a:pt x="27620" y="7376"/>
                    <a:pt x="27620" y="7460"/>
                    <a:pt x="27515" y="7460"/>
                  </a:cubicBezTo>
                  <a:cubicBezTo>
                    <a:pt x="27501" y="7462"/>
                    <a:pt x="27488" y="7464"/>
                    <a:pt x="27477" y="7464"/>
                  </a:cubicBezTo>
                  <a:cubicBezTo>
                    <a:pt x="27405" y="7464"/>
                    <a:pt x="27387" y="7409"/>
                    <a:pt x="27368" y="7355"/>
                  </a:cubicBezTo>
                  <a:cubicBezTo>
                    <a:pt x="27075" y="6895"/>
                    <a:pt x="26783" y="6413"/>
                    <a:pt x="26469" y="5911"/>
                  </a:cubicBezTo>
                  <a:cubicBezTo>
                    <a:pt x="26783" y="5890"/>
                    <a:pt x="27034" y="5869"/>
                    <a:pt x="27306" y="5848"/>
                  </a:cubicBezTo>
                  <a:cubicBezTo>
                    <a:pt x="27354" y="5848"/>
                    <a:pt x="27403" y="5844"/>
                    <a:pt x="27451" y="5844"/>
                  </a:cubicBezTo>
                  <a:cubicBezTo>
                    <a:pt x="27545" y="5844"/>
                    <a:pt x="27633" y="5862"/>
                    <a:pt x="27703" y="5974"/>
                  </a:cubicBezTo>
                  <a:cubicBezTo>
                    <a:pt x="27760" y="6053"/>
                    <a:pt x="27835" y="6090"/>
                    <a:pt x="27919" y="6090"/>
                  </a:cubicBezTo>
                  <a:cubicBezTo>
                    <a:pt x="27989" y="6090"/>
                    <a:pt x="28066" y="6064"/>
                    <a:pt x="28143" y="6016"/>
                  </a:cubicBezTo>
                  <a:cubicBezTo>
                    <a:pt x="28247" y="5953"/>
                    <a:pt x="28310" y="5869"/>
                    <a:pt x="28226" y="5765"/>
                  </a:cubicBezTo>
                  <a:cubicBezTo>
                    <a:pt x="28120" y="5644"/>
                    <a:pt x="28014" y="5556"/>
                    <a:pt x="27893" y="5556"/>
                  </a:cubicBezTo>
                  <a:cubicBezTo>
                    <a:pt x="27846" y="5556"/>
                    <a:pt x="27797" y="5568"/>
                    <a:pt x="27745" y="5597"/>
                  </a:cubicBezTo>
                  <a:cubicBezTo>
                    <a:pt x="27585" y="5691"/>
                    <a:pt x="27409" y="5708"/>
                    <a:pt x="27226" y="5708"/>
                  </a:cubicBezTo>
                  <a:cubicBezTo>
                    <a:pt x="27121" y="5708"/>
                    <a:pt x="27015" y="5702"/>
                    <a:pt x="26908" y="5702"/>
                  </a:cubicBezTo>
                  <a:cubicBezTo>
                    <a:pt x="27494" y="5367"/>
                    <a:pt x="27975" y="4907"/>
                    <a:pt x="28394" y="4342"/>
                  </a:cubicBezTo>
                  <a:cubicBezTo>
                    <a:pt x="28491" y="4371"/>
                    <a:pt x="28561" y="4387"/>
                    <a:pt x="28610" y="4387"/>
                  </a:cubicBezTo>
                  <a:cubicBezTo>
                    <a:pt x="28667" y="4387"/>
                    <a:pt x="28696" y="4366"/>
                    <a:pt x="28708" y="4321"/>
                  </a:cubicBezTo>
                  <a:cubicBezTo>
                    <a:pt x="28770" y="4196"/>
                    <a:pt x="28687" y="4112"/>
                    <a:pt x="28582" y="4070"/>
                  </a:cubicBezTo>
                  <a:cubicBezTo>
                    <a:pt x="28477" y="3986"/>
                    <a:pt x="28561" y="3903"/>
                    <a:pt x="28561" y="3819"/>
                  </a:cubicBezTo>
                  <a:cubicBezTo>
                    <a:pt x="28561" y="3640"/>
                    <a:pt x="28476" y="3536"/>
                    <a:pt x="28344" y="3536"/>
                  </a:cubicBezTo>
                  <a:cubicBezTo>
                    <a:pt x="28291" y="3536"/>
                    <a:pt x="28230" y="3553"/>
                    <a:pt x="28164" y="3589"/>
                  </a:cubicBezTo>
                  <a:cubicBezTo>
                    <a:pt x="28059" y="3652"/>
                    <a:pt x="27975" y="3693"/>
                    <a:pt x="27912" y="3777"/>
                  </a:cubicBezTo>
                  <a:cubicBezTo>
                    <a:pt x="27452" y="4112"/>
                    <a:pt x="27117" y="4551"/>
                    <a:pt x="26699" y="4949"/>
                  </a:cubicBezTo>
                  <a:cubicBezTo>
                    <a:pt x="26699" y="4865"/>
                    <a:pt x="26678" y="4823"/>
                    <a:pt x="26699" y="4802"/>
                  </a:cubicBezTo>
                  <a:cubicBezTo>
                    <a:pt x="26824" y="4530"/>
                    <a:pt x="26887" y="4216"/>
                    <a:pt x="27180" y="4028"/>
                  </a:cubicBezTo>
                  <a:cubicBezTo>
                    <a:pt x="27306" y="3965"/>
                    <a:pt x="27368" y="3777"/>
                    <a:pt x="27285" y="3610"/>
                  </a:cubicBezTo>
                  <a:cubicBezTo>
                    <a:pt x="27230" y="3555"/>
                    <a:pt x="27160" y="3501"/>
                    <a:pt x="27075" y="3501"/>
                  </a:cubicBezTo>
                  <a:cubicBezTo>
                    <a:pt x="27061" y="3501"/>
                    <a:pt x="27048" y="3502"/>
                    <a:pt x="27034" y="3505"/>
                  </a:cubicBezTo>
                  <a:cubicBezTo>
                    <a:pt x="26866" y="3568"/>
                    <a:pt x="26803" y="3714"/>
                    <a:pt x="26783" y="3882"/>
                  </a:cubicBezTo>
                  <a:lnTo>
                    <a:pt x="26783" y="3965"/>
                  </a:lnTo>
                  <a:cubicBezTo>
                    <a:pt x="26783" y="4300"/>
                    <a:pt x="26594" y="4551"/>
                    <a:pt x="26469" y="4844"/>
                  </a:cubicBezTo>
                  <a:cubicBezTo>
                    <a:pt x="26448" y="4760"/>
                    <a:pt x="26448" y="4698"/>
                    <a:pt x="26448" y="4614"/>
                  </a:cubicBezTo>
                  <a:cubicBezTo>
                    <a:pt x="26448" y="4070"/>
                    <a:pt x="26343" y="3568"/>
                    <a:pt x="26050" y="3128"/>
                  </a:cubicBezTo>
                  <a:cubicBezTo>
                    <a:pt x="26015" y="3041"/>
                    <a:pt x="25951" y="2925"/>
                    <a:pt x="25822" y="2925"/>
                  </a:cubicBezTo>
                  <a:cubicBezTo>
                    <a:pt x="25796" y="2925"/>
                    <a:pt x="25768" y="2930"/>
                    <a:pt x="25736" y="2940"/>
                  </a:cubicBezTo>
                  <a:cubicBezTo>
                    <a:pt x="25590" y="2961"/>
                    <a:pt x="25590" y="3087"/>
                    <a:pt x="25548" y="3233"/>
                  </a:cubicBezTo>
                  <a:lnTo>
                    <a:pt x="25548" y="3568"/>
                  </a:lnTo>
                  <a:cubicBezTo>
                    <a:pt x="25590" y="3986"/>
                    <a:pt x="25757" y="4321"/>
                    <a:pt x="25820" y="4740"/>
                  </a:cubicBezTo>
                  <a:cubicBezTo>
                    <a:pt x="25590" y="4237"/>
                    <a:pt x="25088" y="3903"/>
                    <a:pt x="24920" y="3338"/>
                  </a:cubicBezTo>
                  <a:cubicBezTo>
                    <a:pt x="24899" y="3191"/>
                    <a:pt x="24795" y="3128"/>
                    <a:pt x="24690" y="3045"/>
                  </a:cubicBezTo>
                  <a:cubicBezTo>
                    <a:pt x="24638" y="3013"/>
                    <a:pt x="24586" y="2992"/>
                    <a:pt x="24536" y="2992"/>
                  </a:cubicBezTo>
                  <a:cubicBezTo>
                    <a:pt x="24486" y="2992"/>
                    <a:pt x="24439" y="3013"/>
                    <a:pt x="24397" y="3066"/>
                  </a:cubicBezTo>
                  <a:cubicBezTo>
                    <a:pt x="24335" y="3149"/>
                    <a:pt x="24335" y="3254"/>
                    <a:pt x="24376" y="3359"/>
                  </a:cubicBezTo>
                  <a:cubicBezTo>
                    <a:pt x="24439" y="3484"/>
                    <a:pt x="24565" y="3547"/>
                    <a:pt x="24690" y="3589"/>
                  </a:cubicBezTo>
                  <a:cubicBezTo>
                    <a:pt x="24753" y="3589"/>
                    <a:pt x="24816" y="3589"/>
                    <a:pt x="24879" y="3652"/>
                  </a:cubicBezTo>
                  <a:cubicBezTo>
                    <a:pt x="25130" y="4028"/>
                    <a:pt x="25423" y="4384"/>
                    <a:pt x="25632" y="4802"/>
                  </a:cubicBezTo>
                  <a:cubicBezTo>
                    <a:pt x="25611" y="4802"/>
                    <a:pt x="25548" y="4740"/>
                    <a:pt x="25527" y="4719"/>
                  </a:cubicBezTo>
                  <a:cubicBezTo>
                    <a:pt x="25171" y="4384"/>
                    <a:pt x="24774" y="4070"/>
                    <a:pt x="24251" y="4007"/>
                  </a:cubicBezTo>
                  <a:cubicBezTo>
                    <a:pt x="24164" y="4000"/>
                    <a:pt x="24073" y="3988"/>
                    <a:pt x="23986" y="3988"/>
                  </a:cubicBezTo>
                  <a:cubicBezTo>
                    <a:pt x="23823" y="3988"/>
                    <a:pt x="23678" y="4032"/>
                    <a:pt x="23623" y="4237"/>
                  </a:cubicBezTo>
                  <a:cubicBezTo>
                    <a:pt x="23539" y="4509"/>
                    <a:pt x="23832" y="4614"/>
                    <a:pt x="23979" y="4719"/>
                  </a:cubicBezTo>
                  <a:cubicBezTo>
                    <a:pt x="24418" y="5032"/>
                    <a:pt x="24983" y="5179"/>
                    <a:pt x="25443" y="5451"/>
                  </a:cubicBezTo>
                  <a:cubicBezTo>
                    <a:pt x="25088" y="5325"/>
                    <a:pt x="24690" y="5493"/>
                    <a:pt x="24355" y="5221"/>
                  </a:cubicBezTo>
                  <a:cubicBezTo>
                    <a:pt x="24282" y="5175"/>
                    <a:pt x="24196" y="5157"/>
                    <a:pt x="24107" y="5157"/>
                  </a:cubicBezTo>
                  <a:cubicBezTo>
                    <a:pt x="23994" y="5157"/>
                    <a:pt x="23875" y="5186"/>
                    <a:pt x="23770" y="5221"/>
                  </a:cubicBezTo>
                  <a:cubicBezTo>
                    <a:pt x="23665" y="5242"/>
                    <a:pt x="23644" y="5325"/>
                    <a:pt x="23644" y="5430"/>
                  </a:cubicBezTo>
                  <a:cubicBezTo>
                    <a:pt x="23665" y="5535"/>
                    <a:pt x="23728" y="5576"/>
                    <a:pt x="23811" y="5639"/>
                  </a:cubicBezTo>
                  <a:cubicBezTo>
                    <a:pt x="23863" y="5657"/>
                    <a:pt x="23919" y="5667"/>
                    <a:pt x="23974" y="5667"/>
                  </a:cubicBezTo>
                  <a:cubicBezTo>
                    <a:pt x="24051" y="5667"/>
                    <a:pt x="24127" y="5646"/>
                    <a:pt x="24188" y="5597"/>
                  </a:cubicBezTo>
                  <a:cubicBezTo>
                    <a:pt x="24319" y="5505"/>
                    <a:pt x="24447" y="5475"/>
                    <a:pt x="24574" y="5475"/>
                  </a:cubicBezTo>
                  <a:cubicBezTo>
                    <a:pt x="24790" y="5475"/>
                    <a:pt x="25002" y="5563"/>
                    <a:pt x="25213" y="5576"/>
                  </a:cubicBezTo>
                  <a:cubicBezTo>
                    <a:pt x="24858" y="5681"/>
                    <a:pt x="24481" y="5807"/>
                    <a:pt x="24146" y="5953"/>
                  </a:cubicBezTo>
                  <a:cubicBezTo>
                    <a:pt x="23958" y="6016"/>
                    <a:pt x="23749" y="6100"/>
                    <a:pt x="23623" y="6288"/>
                  </a:cubicBezTo>
                  <a:cubicBezTo>
                    <a:pt x="23456" y="6518"/>
                    <a:pt x="23539" y="6685"/>
                    <a:pt x="23811" y="6706"/>
                  </a:cubicBezTo>
                  <a:cubicBezTo>
                    <a:pt x="23916" y="6706"/>
                    <a:pt x="23979" y="6706"/>
                    <a:pt x="24083" y="6685"/>
                  </a:cubicBezTo>
                  <a:cubicBezTo>
                    <a:pt x="24565" y="6581"/>
                    <a:pt x="24983" y="6372"/>
                    <a:pt x="25402" y="6162"/>
                  </a:cubicBezTo>
                  <a:cubicBezTo>
                    <a:pt x="25548" y="6058"/>
                    <a:pt x="25715" y="5995"/>
                    <a:pt x="25946" y="5995"/>
                  </a:cubicBezTo>
                  <a:cubicBezTo>
                    <a:pt x="25904" y="6121"/>
                    <a:pt x="25820" y="6204"/>
                    <a:pt x="25799" y="6288"/>
                  </a:cubicBezTo>
                  <a:cubicBezTo>
                    <a:pt x="25695" y="6518"/>
                    <a:pt x="25443" y="6623"/>
                    <a:pt x="25339" y="6832"/>
                  </a:cubicBezTo>
                  <a:cubicBezTo>
                    <a:pt x="25276" y="6937"/>
                    <a:pt x="25234" y="7062"/>
                    <a:pt x="25381" y="7146"/>
                  </a:cubicBezTo>
                  <a:cubicBezTo>
                    <a:pt x="25411" y="7170"/>
                    <a:pt x="25439" y="7180"/>
                    <a:pt x="25466" y="7180"/>
                  </a:cubicBezTo>
                  <a:cubicBezTo>
                    <a:pt x="25533" y="7180"/>
                    <a:pt x="25593" y="7116"/>
                    <a:pt x="25653" y="7041"/>
                  </a:cubicBezTo>
                  <a:cubicBezTo>
                    <a:pt x="25715" y="6957"/>
                    <a:pt x="25799" y="6853"/>
                    <a:pt x="25799" y="6748"/>
                  </a:cubicBezTo>
                  <a:cubicBezTo>
                    <a:pt x="25757" y="6434"/>
                    <a:pt x="26008" y="6267"/>
                    <a:pt x="26134" y="5995"/>
                  </a:cubicBezTo>
                  <a:cubicBezTo>
                    <a:pt x="26385" y="6267"/>
                    <a:pt x="26531" y="6581"/>
                    <a:pt x="26678" y="6832"/>
                  </a:cubicBezTo>
                  <a:cubicBezTo>
                    <a:pt x="26887" y="7209"/>
                    <a:pt x="26866" y="7543"/>
                    <a:pt x="26573" y="7899"/>
                  </a:cubicBezTo>
                  <a:cubicBezTo>
                    <a:pt x="26552" y="7543"/>
                    <a:pt x="26511" y="7209"/>
                    <a:pt x="26364" y="6853"/>
                  </a:cubicBezTo>
                  <a:cubicBezTo>
                    <a:pt x="26325" y="6737"/>
                    <a:pt x="26251" y="6620"/>
                    <a:pt x="26124" y="6620"/>
                  </a:cubicBezTo>
                  <a:cubicBezTo>
                    <a:pt x="26113" y="6620"/>
                    <a:pt x="26103" y="6621"/>
                    <a:pt x="26092" y="6623"/>
                  </a:cubicBezTo>
                  <a:cubicBezTo>
                    <a:pt x="25967" y="6644"/>
                    <a:pt x="25862" y="6727"/>
                    <a:pt x="25820" y="6895"/>
                  </a:cubicBezTo>
                  <a:cubicBezTo>
                    <a:pt x="25736" y="7146"/>
                    <a:pt x="25715" y="7439"/>
                    <a:pt x="25715" y="7690"/>
                  </a:cubicBezTo>
                  <a:lnTo>
                    <a:pt x="25715" y="8422"/>
                  </a:lnTo>
                  <a:cubicBezTo>
                    <a:pt x="25527" y="8171"/>
                    <a:pt x="25506" y="7899"/>
                    <a:pt x="25276" y="7690"/>
                  </a:cubicBezTo>
                  <a:lnTo>
                    <a:pt x="25276" y="7690"/>
                  </a:lnTo>
                  <a:cubicBezTo>
                    <a:pt x="25297" y="8108"/>
                    <a:pt x="25548" y="8359"/>
                    <a:pt x="25611" y="8736"/>
                  </a:cubicBezTo>
                  <a:cubicBezTo>
                    <a:pt x="25297" y="8401"/>
                    <a:pt x="24983" y="8171"/>
                    <a:pt x="24607" y="8045"/>
                  </a:cubicBezTo>
                  <a:cubicBezTo>
                    <a:pt x="24482" y="7996"/>
                    <a:pt x="24350" y="7931"/>
                    <a:pt x="24228" y="7931"/>
                  </a:cubicBezTo>
                  <a:cubicBezTo>
                    <a:pt x="24145" y="7931"/>
                    <a:pt x="24067" y="7961"/>
                    <a:pt x="24000" y="8045"/>
                  </a:cubicBezTo>
                  <a:cubicBezTo>
                    <a:pt x="23832" y="8276"/>
                    <a:pt x="24083" y="8401"/>
                    <a:pt x="24188" y="8569"/>
                  </a:cubicBezTo>
                  <a:cubicBezTo>
                    <a:pt x="24397" y="8841"/>
                    <a:pt x="24753" y="8945"/>
                    <a:pt x="25046" y="9196"/>
                  </a:cubicBezTo>
                  <a:cubicBezTo>
                    <a:pt x="24718" y="9165"/>
                    <a:pt x="24402" y="9076"/>
                    <a:pt x="24089" y="9076"/>
                  </a:cubicBezTo>
                  <a:cubicBezTo>
                    <a:pt x="23982" y="9076"/>
                    <a:pt x="23876" y="9086"/>
                    <a:pt x="23770" y="9113"/>
                  </a:cubicBezTo>
                  <a:cubicBezTo>
                    <a:pt x="24125" y="9238"/>
                    <a:pt x="24481" y="9196"/>
                    <a:pt x="24816" y="9343"/>
                  </a:cubicBezTo>
                  <a:cubicBezTo>
                    <a:pt x="24523" y="9364"/>
                    <a:pt x="24272" y="9447"/>
                    <a:pt x="24000" y="9552"/>
                  </a:cubicBezTo>
                  <a:cubicBezTo>
                    <a:pt x="23749" y="9657"/>
                    <a:pt x="23518" y="9782"/>
                    <a:pt x="23351" y="9991"/>
                  </a:cubicBezTo>
                  <a:cubicBezTo>
                    <a:pt x="22744" y="9678"/>
                    <a:pt x="22096" y="9447"/>
                    <a:pt x="21552" y="9008"/>
                  </a:cubicBezTo>
                  <a:cubicBezTo>
                    <a:pt x="21782" y="8778"/>
                    <a:pt x="22012" y="8506"/>
                    <a:pt x="22263" y="8276"/>
                  </a:cubicBezTo>
                  <a:cubicBezTo>
                    <a:pt x="22514" y="8045"/>
                    <a:pt x="22640" y="7648"/>
                    <a:pt x="23058" y="7564"/>
                  </a:cubicBezTo>
                  <a:cubicBezTo>
                    <a:pt x="23142" y="7564"/>
                    <a:pt x="23226" y="7439"/>
                    <a:pt x="23246" y="7334"/>
                  </a:cubicBezTo>
                  <a:cubicBezTo>
                    <a:pt x="23267" y="7209"/>
                    <a:pt x="23246" y="7104"/>
                    <a:pt x="23142" y="7020"/>
                  </a:cubicBezTo>
                  <a:cubicBezTo>
                    <a:pt x="23092" y="6981"/>
                    <a:pt x="23038" y="6960"/>
                    <a:pt x="22984" y="6960"/>
                  </a:cubicBezTo>
                  <a:cubicBezTo>
                    <a:pt x="22923" y="6960"/>
                    <a:pt x="22862" y="6986"/>
                    <a:pt x="22807" y="7041"/>
                  </a:cubicBezTo>
                  <a:cubicBezTo>
                    <a:pt x="22702" y="7146"/>
                    <a:pt x="22640" y="7250"/>
                    <a:pt x="22619" y="7376"/>
                  </a:cubicBezTo>
                  <a:cubicBezTo>
                    <a:pt x="22535" y="7732"/>
                    <a:pt x="22535" y="7773"/>
                    <a:pt x="22284" y="8045"/>
                  </a:cubicBezTo>
                  <a:cubicBezTo>
                    <a:pt x="22410" y="7460"/>
                    <a:pt x="22682" y="6937"/>
                    <a:pt x="22493" y="6309"/>
                  </a:cubicBezTo>
                  <a:lnTo>
                    <a:pt x="22493" y="6309"/>
                  </a:lnTo>
                  <a:cubicBezTo>
                    <a:pt x="22179" y="6413"/>
                    <a:pt x="22179" y="6685"/>
                    <a:pt x="22096" y="6895"/>
                  </a:cubicBezTo>
                  <a:cubicBezTo>
                    <a:pt x="21949" y="7271"/>
                    <a:pt x="21803" y="7669"/>
                    <a:pt x="21677" y="8066"/>
                  </a:cubicBezTo>
                  <a:cubicBezTo>
                    <a:pt x="21656" y="7983"/>
                    <a:pt x="21656" y="7878"/>
                    <a:pt x="21656" y="7794"/>
                  </a:cubicBezTo>
                  <a:cubicBezTo>
                    <a:pt x="21698" y="7460"/>
                    <a:pt x="21677" y="7104"/>
                    <a:pt x="21782" y="6748"/>
                  </a:cubicBezTo>
                  <a:cubicBezTo>
                    <a:pt x="21845" y="6602"/>
                    <a:pt x="21782" y="6434"/>
                    <a:pt x="21594" y="6413"/>
                  </a:cubicBezTo>
                  <a:cubicBezTo>
                    <a:pt x="21583" y="6412"/>
                    <a:pt x="21572" y="6411"/>
                    <a:pt x="21562" y="6411"/>
                  </a:cubicBezTo>
                  <a:cubicBezTo>
                    <a:pt x="21416" y="6411"/>
                    <a:pt x="21341" y="6550"/>
                    <a:pt x="21322" y="6706"/>
                  </a:cubicBezTo>
                  <a:cubicBezTo>
                    <a:pt x="21280" y="6832"/>
                    <a:pt x="21322" y="6957"/>
                    <a:pt x="21384" y="7104"/>
                  </a:cubicBezTo>
                  <a:cubicBezTo>
                    <a:pt x="21552" y="7313"/>
                    <a:pt x="21552" y="8004"/>
                    <a:pt x="21384" y="8276"/>
                  </a:cubicBezTo>
                  <a:cubicBezTo>
                    <a:pt x="21384" y="8192"/>
                    <a:pt x="21384" y="8150"/>
                    <a:pt x="21363" y="8066"/>
                  </a:cubicBezTo>
                  <a:cubicBezTo>
                    <a:pt x="21259" y="7543"/>
                    <a:pt x="21070" y="7020"/>
                    <a:pt x="20694" y="6623"/>
                  </a:cubicBezTo>
                  <a:cubicBezTo>
                    <a:pt x="20630" y="6543"/>
                    <a:pt x="20566" y="6476"/>
                    <a:pt x="20484" y="6476"/>
                  </a:cubicBezTo>
                  <a:cubicBezTo>
                    <a:pt x="20458" y="6476"/>
                    <a:pt x="20431" y="6482"/>
                    <a:pt x="20401" y="6497"/>
                  </a:cubicBezTo>
                  <a:cubicBezTo>
                    <a:pt x="20275" y="6581"/>
                    <a:pt x="20317" y="6706"/>
                    <a:pt x="20317" y="6811"/>
                  </a:cubicBezTo>
                  <a:cubicBezTo>
                    <a:pt x="20359" y="7062"/>
                    <a:pt x="20485" y="7313"/>
                    <a:pt x="20568" y="7543"/>
                  </a:cubicBezTo>
                  <a:lnTo>
                    <a:pt x="20945" y="8631"/>
                  </a:lnTo>
                  <a:cubicBezTo>
                    <a:pt x="20924" y="8631"/>
                    <a:pt x="20924" y="8673"/>
                    <a:pt x="20903" y="8673"/>
                  </a:cubicBezTo>
                  <a:cubicBezTo>
                    <a:pt x="20673" y="8359"/>
                    <a:pt x="20422" y="8045"/>
                    <a:pt x="20171" y="7732"/>
                  </a:cubicBezTo>
                  <a:cubicBezTo>
                    <a:pt x="20213" y="7627"/>
                    <a:pt x="20359" y="7522"/>
                    <a:pt x="20213" y="7376"/>
                  </a:cubicBezTo>
                  <a:cubicBezTo>
                    <a:pt x="20066" y="7229"/>
                    <a:pt x="19941" y="7041"/>
                    <a:pt x="19689" y="7041"/>
                  </a:cubicBezTo>
                  <a:cubicBezTo>
                    <a:pt x="19522" y="7041"/>
                    <a:pt x="19438" y="7229"/>
                    <a:pt x="19543" y="7376"/>
                  </a:cubicBezTo>
                  <a:cubicBezTo>
                    <a:pt x="19627" y="7460"/>
                    <a:pt x="19689" y="7543"/>
                    <a:pt x="19794" y="7585"/>
                  </a:cubicBezTo>
                  <a:cubicBezTo>
                    <a:pt x="20066" y="7753"/>
                    <a:pt x="20401" y="8150"/>
                    <a:pt x="20526" y="8464"/>
                  </a:cubicBezTo>
                  <a:cubicBezTo>
                    <a:pt x="20464" y="8422"/>
                    <a:pt x="20401" y="8422"/>
                    <a:pt x="20317" y="8401"/>
                  </a:cubicBezTo>
                  <a:cubicBezTo>
                    <a:pt x="20045" y="8338"/>
                    <a:pt x="19773" y="8291"/>
                    <a:pt x="19501" y="8291"/>
                  </a:cubicBezTo>
                  <a:cubicBezTo>
                    <a:pt x="19229" y="8291"/>
                    <a:pt x="18957" y="8338"/>
                    <a:pt x="18685" y="8464"/>
                  </a:cubicBezTo>
                  <a:cubicBezTo>
                    <a:pt x="18518" y="8527"/>
                    <a:pt x="18413" y="8631"/>
                    <a:pt x="18413" y="8820"/>
                  </a:cubicBezTo>
                  <a:cubicBezTo>
                    <a:pt x="18413" y="9008"/>
                    <a:pt x="18581" y="9092"/>
                    <a:pt x="18727" y="9134"/>
                  </a:cubicBezTo>
                  <a:cubicBezTo>
                    <a:pt x="18915" y="9154"/>
                    <a:pt x="19062" y="9196"/>
                    <a:pt x="19250" y="9196"/>
                  </a:cubicBezTo>
                  <a:cubicBezTo>
                    <a:pt x="19290" y="9198"/>
                    <a:pt x="19331" y="9199"/>
                    <a:pt x="19370" y="9199"/>
                  </a:cubicBezTo>
                  <a:cubicBezTo>
                    <a:pt x="19726" y="9199"/>
                    <a:pt x="20069" y="9131"/>
                    <a:pt x="20411" y="9131"/>
                  </a:cubicBezTo>
                  <a:cubicBezTo>
                    <a:pt x="20450" y="9131"/>
                    <a:pt x="20488" y="9132"/>
                    <a:pt x="20526" y="9134"/>
                  </a:cubicBezTo>
                  <a:lnTo>
                    <a:pt x="19208" y="9531"/>
                  </a:lnTo>
                  <a:cubicBezTo>
                    <a:pt x="19166" y="9374"/>
                    <a:pt x="19093" y="9327"/>
                    <a:pt x="19007" y="9327"/>
                  </a:cubicBezTo>
                  <a:cubicBezTo>
                    <a:pt x="18921" y="9327"/>
                    <a:pt x="18821" y="9374"/>
                    <a:pt x="18727" y="9406"/>
                  </a:cubicBezTo>
                  <a:cubicBezTo>
                    <a:pt x="18601" y="9426"/>
                    <a:pt x="18497" y="9531"/>
                    <a:pt x="18476" y="9657"/>
                  </a:cubicBezTo>
                  <a:cubicBezTo>
                    <a:pt x="18434" y="9740"/>
                    <a:pt x="18497" y="9782"/>
                    <a:pt x="18581" y="9845"/>
                  </a:cubicBezTo>
                  <a:cubicBezTo>
                    <a:pt x="18615" y="9873"/>
                    <a:pt x="18650" y="9884"/>
                    <a:pt x="18686" y="9884"/>
                  </a:cubicBezTo>
                  <a:cubicBezTo>
                    <a:pt x="18757" y="9884"/>
                    <a:pt x="18832" y="9838"/>
                    <a:pt x="18915" y="9782"/>
                  </a:cubicBezTo>
                  <a:cubicBezTo>
                    <a:pt x="19355" y="9531"/>
                    <a:pt x="19878" y="9426"/>
                    <a:pt x="20380" y="9322"/>
                  </a:cubicBezTo>
                  <a:lnTo>
                    <a:pt x="20380" y="9322"/>
                  </a:lnTo>
                  <a:cubicBezTo>
                    <a:pt x="20003" y="9552"/>
                    <a:pt x="19585" y="9761"/>
                    <a:pt x="19271" y="10075"/>
                  </a:cubicBezTo>
                  <a:cubicBezTo>
                    <a:pt x="19104" y="10242"/>
                    <a:pt x="18894" y="10410"/>
                    <a:pt x="19041" y="10661"/>
                  </a:cubicBezTo>
                  <a:cubicBezTo>
                    <a:pt x="19112" y="10759"/>
                    <a:pt x="19194" y="10792"/>
                    <a:pt x="19281" y="10792"/>
                  </a:cubicBezTo>
                  <a:cubicBezTo>
                    <a:pt x="19400" y="10792"/>
                    <a:pt x="19527" y="10730"/>
                    <a:pt x="19648" y="10682"/>
                  </a:cubicBezTo>
                  <a:cubicBezTo>
                    <a:pt x="20066" y="10514"/>
                    <a:pt x="20380" y="10242"/>
                    <a:pt x="20715" y="9950"/>
                  </a:cubicBezTo>
                  <a:lnTo>
                    <a:pt x="20715" y="9950"/>
                  </a:lnTo>
                  <a:cubicBezTo>
                    <a:pt x="20526" y="10201"/>
                    <a:pt x="20589" y="10619"/>
                    <a:pt x="20171" y="10724"/>
                  </a:cubicBezTo>
                  <a:cubicBezTo>
                    <a:pt x="20066" y="10766"/>
                    <a:pt x="19982" y="10912"/>
                    <a:pt x="19961" y="11038"/>
                  </a:cubicBezTo>
                  <a:cubicBezTo>
                    <a:pt x="19899" y="11142"/>
                    <a:pt x="19941" y="11247"/>
                    <a:pt x="20045" y="11310"/>
                  </a:cubicBezTo>
                  <a:cubicBezTo>
                    <a:pt x="20072" y="11345"/>
                    <a:pt x="20102" y="11358"/>
                    <a:pt x="20134" y="11358"/>
                  </a:cubicBezTo>
                  <a:cubicBezTo>
                    <a:pt x="20179" y="11358"/>
                    <a:pt x="20227" y="11334"/>
                    <a:pt x="20275" y="11310"/>
                  </a:cubicBezTo>
                  <a:cubicBezTo>
                    <a:pt x="20317" y="11289"/>
                    <a:pt x="20380" y="11226"/>
                    <a:pt x="20422" y="11184"/>
                  </a:cubicBezTo>
                  <a:cubicBezTo>
                    <a:pt x="20518" y="11329"/>
                    <a:pt x="20608" y="11397"/>
                    <a:pt x="20714" y="11397"/>
                  </a:cubicBezTo>
                  <a:cubicBezTo>
                    <a:pt x="20792" y="11397"/>
                    <a:pt x="20880" y="11360"/>
                    <a:pt x="20987" y="11289"/>
                  </a:cubicBezTo>
                  <a:cubicBezTo>
                    <a:pt x="21363" y="10975"/>
                    <a:pt x="21531" y="10556"/>
                    <a:pt x="21552" y="10075"/>
                  </a:cubicBezTo>
                  <a:cubicBezTo>
                    <a:pt x="21573" y="9782"/>
                    <a:pt x="21510" y="9510"/>
                    <a:pt x="21468" y="9217"/>
                  </a:cubicBezTo>
                  <a:lnTo>
                    <a:pt x="21468" y="9217"/>
                  </a:lnTo>
                  <a:cubicBezTo>
                    <a:pt x="22410" y="9866"/>
                    <a:pt x="23330" y="10556"/>
                    <a:pt x="24293" y="11100"/>
                  </a:cubicBezTo>
                  <a:cubicBezTo>
                    <a:pt x="24335" y="11079"/>
                    <a:pt x="24335" y="11038"/>
                    <a:pt x="24355" y="11017"/>
                  </a:cubicBezTo>
                  <a:cubicBezTo>
                    <a:pt x="23958" y="10786"/>
                    <a:pt x="23560" y="10514"/>
                    <a:pt x="23163" y="10284"/>
                  </a:cubicBezTo>
                  <a:cubicBezTo>
                    <a:pt x="23205" y="10263"/>
                    <a:pt x="23205" y="10242"/>
                    <a:pt x="23226" y="10201"/>
                  </a:cubicBezTo>
                  <a:cubicBezTo>
                    <a:pt x="23477" y="10389"/>
                    <a:pt x="23749" y="10598"/>
                    <a:pt x="24042" y="10703"/>
                  </a:cubicBezTo>
                  <a:cubicBezTo>
                    <a:pt x="24397" y="10828"/>
                    <a:pt x="24607" y="11017"/>
                    <a:pt x="24502" y="11351"/>
                  </a:cubicBezTo>
                  <a:cubicBezTo>
                    <a:pt x="24376" y="11728"/>
                    <a:pt x="24167" y="12063"/>
                    <a:pt x="24000" y="12439"/>
                  </a:cubicBezTo>
                  <a:cubicBezTo>
                    <a:pt x="24042" y="11623"/>
                    <a:pt x="23770" y="10975"/>
                    <a:pt x="23142" y="10389"/>
                  </a:cubicBezTo>
                  <a:cubicBezTo>
                    <a:pt x="22786" y="11414"/>
                    <a:pt x="22598" y="12356"/>
                    <a:pt x="22995" y="13318"/>
                  </a:cubicBezTo>
                  <a:cubicBezTo>
                    <a:pt x="22723" y="12732"/>
                    <a:pt x="22347" y="12167"/>
                    <a:pt x="22242" y="11226"/>
                  </a:cubicBezTo>
                  <a:cubicBezTo>
                    <a:pt x="22242" y="11100"/>
                    <a:pt x="22179" y="10975"/>
                    <a:pt x="22033" y="10912"/>
                  </a:cubicBezTo>
                  <a:cubicBezTo>
                    <a:pt x="22005" y="10901"/>
                    <a:pt x="21978" y="10896"/>
                    <a:pt x="21953" y="10896"/>
                  </a:cubicBezTo>
                  <a:cubicBezTo>
                    <a:pt x="21885" y="10896"/>
                    <a:pt x="21828" y="10934"/>
                    <a:pt x="21782" y="10996"/>
                  </a:cubicBezTo>
                  <a:cubicBezTo>
                    <a:pt x="21719" y="11142"/>
                    <a:pt x="21782" y="11247"/>
                    <a:pt x="21845" y="11393"/>
                  </a:cubicBezTo>
                  <a:cubicBezTo>
                    <a:pt x="21928" y="11540"/>
                    <a:pt x="22096" y="11561"/>
                    <a:pt x="22158" y="11707"/>
                  </a:cubicBezTo>
                  <a:cubicBezTo>
                    <a:pt x="22368" y="12188"/>
                    <a:pt x="22556" y="12711"/>
                    <a:pt x="22807" y="13214"/>
                  </a:cubicBezTo>
                  <a:cubicBezTo>
                    <a:pt x="22770" y="13229"/>
                    <a:pt x="22736" y="13236"/>
                    <a:pt x="22705" y="13236"/>
                  </a:cubicBezTo>
                  <a:cubicBezTo>
                    <a:pt x="22610" y="13236"/>
                    <a:pt x="22535" y="13177"/>
                    <a:pt x="22472" y="13130"/>
                  </a:cubicBezTo>
                  <a:cubicBezTo>
                    <a:pt x="22179" y="12963"/>
                    <a:pt x="21866" y="12858"/>
                    <a:pt x="21531" y="12858"/>
                  </a:cubicBezTo>
                  <a:cubicBezTo>
                    <a:pt x="21482" y="12855"/>
                    <a:pt x="21433" y="12853"/>
                    <a:pt x="21384" y="12853"/>
                  </a:cubicBezTo>
                  <a:cubicBezTo>
                    <a:pt x="20787" y="12853"/>
                    <a:pt x="20207" y="13077"/>
                    <a:pt x="19627" y="13193"/>
                  </a:cubicBezTo>
                  <a:cubicBezTo>
                    <a:pt x="19522" y="13214"/>
                    <a:pt x="19480" y="13297"/>
                    <a:pt x="19459" y="13381"/>
                  </a:cubicBezTo>
                  <a:cubicBezTo>
                    <a:pt x="19438" y="13486"/>
                    <a:pt x="19522" y="13527"/>
                    <a:pt x="19585" y="13548"/>
                  </a:cubicBezTo>
                  <a:cubicBezTo>
                    <a:pt x="19659" y="13578"/>
                    <a:pt x="19734" y="13608"/>
                    <a:pt x="19808" y="13636"/>
                  </a:cubicBezTo>
                  <a:lnTo>
                    <a:pt x="19808" y="13636"/>
                  </a:lnTo>
                  <a:cubicBezTo>
                    <a:pt x="20504" y="13432"/>
                    <a:pt x="21033" y="13300"/>
                    <a:pt x="21504" y="13300"/>
                  </a:cubicBezTo>
                  <a:cubicBezTo>
                    <a:pt x="22015" y="13300"/>
                    <a:pt x="22459" y="13455"/>
                    <a:pt x="22974" y="13841"/>
                  </a:cubicBezTo>
                  <a:cubicBezTo>
                    <a:pt x="22909" y="13896"/>
                    <a:pt x="22826" y="13942"/>
                    <a:pt x="22729" y="13979"/>
                  </a:cubicBezTo>
                  <a:lnTo>
                    <a:pt x="22729" y="13979"/>
                  </a:lnTo>
                  <a:cubicBezTo>
                    <a:pt x="22789" y="13927"/>
                    <a:pt x="22850" y="13874"/>
                    <a:pt x="22912" y="13820"/>
                  </a:cubicBezTo>
                  <a:lnTo>
                    <a:pt x="22912" y="13820"/>
                  </a:lnTo>
                  <a:cubicBezTo>
                    <a:pt x="22410" y="13946"/>
                    <a:pt x="21970" y="14009"/>
                    <a:pt x="21531" y="14009"/>
                  </a:cubicBezTo>
                  <a:cubicBezTo>
                    <a:pt x="21501" y="14010"/>
                    <a:pt x="21472" y="14010"/>
                    <a:pt x="21443" y="14010"/>
                  </a:cubicBezTo>
                  <a:cubicBezTo>
                    <a:pt x="20868" y="14010"/>
                    <a:pt x="20336" y="13840"/>
                    <a:pt x="19808" y="13636"/>
                  </a:cubicBezTo>
                  <a:lnTo>
                    <a:pt x="19808" y="13636"/>
                  </a:lnTo>
                  <a:cubicBezTo>
                    <a:pt x="19790" y="13642"/>
                    <a:pt x="19771" y="13647"/>
                    <a:pt x="19752" y="13653"/>
                  </a:cubicBezTo>
                  <a:cubicBezTo>
                    <a:pt x="20422" y="13952"/>
                    <a:pt x="21216" y="14108"/>
                    <a:pt x="21866" y="14108"/>
                  </a:cubicBezTo>
                  <a:cubicBezTo>
                    <a:pt x="22205" y="14108"/>
                    <a:pt x="22505" y="14065"/>
                    <a:pt x="22729" y="13979"/>
                  </a:cubicBezTo>
                  <a:lnTo>
                    <a:pt x="22729" y="13979"/>
                  </a:lnTo>
                  <a:cubicBezTo>
                    <a:pt x="22173" y="14463"/>
                    <a:pt x="21664" y="14918"/>
                    <a:pt x="21154" y="15390"/>
                  </a:cubicBezTo>
                  <a:cubicBezTo>
                    <a:pt x="20987" y="15536"/>
                    <a:pt x="20840" y="15683"/>
                    <a:pt x="20568" y="15683"/>
                  </a:cubicBezTo>
                  <a:cubicBezTo>
                    <a:pt x="20296" y="15683"/>
                    <a:pt x="20066" y="15913"/>
                    <a:pt x="20066" y="16122"/>
                  </a:cubicBezTo>
                  <a:cubicBezTo>
                    <a:pt x="20066" y="16268"/>
                    <a:pt x="20150" y="16373"/>
                    <a:pt x="20296" y="16415"/>
                  </a:cubicBezTo>
                  <a:cubicBezTo>
                    <a:pt x="20311" y="16416"/>
                    <a:pt x="20326" y="16417"/>
                    <a:pt x="20340" y="16417"/>
                  </a:cubicBezTo>
                  <a:cubicBezTo>
                    <a:pt x="20604" y="16417"/>
                    <a:pt x="20740" y="16236"/>
                    <a:pt x="20819" y="16017"/>
                  </a:cubicBezTo>
                  <a:cubicBezTo>
                    <a:pt x="20903" y="15787"/>
                    <a:pt x="21049" y="15641"/>
                    <a:pt x="21217" y="15494"/>
                  </a:cubicBezTo>
                  <a:lnTo>
                    <a:pt x="21928" y="14867"/>
                  </a:lnTo>
                  <a:cubicBezTo>
                    <a:pt x="22242" y="14636"/>
                    <a:pt x="22493" y="14323"/>
                    <a:pt x="22870" y="14071"/>
                  </a:cubicBezTo>
                  <a:lnTo>
                    <a:pt x="22870" y="14071"/>
                  </a:lnTo>
                  <a:cubicBezTo>
                    <a:pt x="22786" y="14239"/>
                    <a:pt x="22723" y="14323"/>
                    <a:pt x="22702" y="14427"/>
                  </a:cubicBezTo>
                  <a:cubicBezTo>
                    <a:pt x="22368" y="15306"/>
                    <a:pt x="22389" y="16227"/>
                    <a:pt x="22389" y="17147"/>
                  </a:cubicBezTo>
                  <a:cubicBezTo>
                    <a:pt x="22389" y="17210"/>
                    <a:pt x="22368" y="17315"/>
                    <a:pt x="22472" y="17356"/>
                  </a:cubicBezTo>
                  <a:cubicBezTo>
                    <a:pt x="22486" y="17359"/>
                    <a:pt x="22500" y="17361"/>
                    <a:pt x="22513" y="17361"/>
                  </a:cubicBezTo>
                  <a:cubicBezTo>
                    <a:pt x="22538" y="17361"/>
                    <a:pt x="22562" y="17356"/>
                    <a:pt x="22585" y="17348"/>
                  </a:cubicBezTo>
                  <a:lnTo>
                    <a:pt x="22585" y="17348"/>
                  </a:lnTo>
                  <a:cubicBezTo>
                    <a:pt x="22401" y="16571"/>
                    <a:pt x="22671" y="14912"/>
                    <a:pt x="23121" y="14134"/>
                  </a:cubicBezTo>
                  <a:cubicBezTo>
                    <a:pt x="23246" y="14155"/>
                    <a:pt x="23309" y="14239"/>
                    <a:pt x="23330" y="14343"/>
                  </a:cubicBezTo>
                  <a:cubicBezTo>
                    <a:pt x="23577" y="15368"/>
                    <a:pt x="23428" y="16306"/>
                    <a:pt x="22853" y="17127"/>
                  </a:cubicBezTo>
                  <a:lnTo>
                    <a:pt x="22853" y="17127"/>
                  </a:lnTo>
                  <a:cubicBezTo>
                    <a:pt x="23086" y="16875"/>
                    <a:pt x="23223" y="16569"/>
                    <a:pt x="23330" y="16248"/>
                  </a:cubicBezTo>
                  <a:cubicBezTo>
                    <a:pt x="23539" y="15724"/>
                    <a:pt x="23602" y="15180"/>
                    <a:pt x="23602" y="14595"/>
                  </a:cubicBezTo>
                  <a:cubicBezTo>
                    <a:pt x="23749" y="15076"/>
                    <a:pt x="23916" y="15578"/>
                    <a:pt x="24042" y="16038"/>
                  </a:cubicBezTo>
                  <a:cubicBezTo>
                    <a:pt x="24062" y="16101"/>
                    <a:pt x="24125" y="16164"/>
                    <a:pt x="24042" y="16248"/>
                  </a:cubicBezTo>
                  <a:cubicBezTo>
                    <a:pt x="23832" y="16457"/>
                    <a:pt x="23937" y="16666"/>
                    <a:pt x="24042" y="16854"/>
                  </a:cubicBezTo>
                  <a:cubicBezTo>
                    <a:pt x="24110" y="16956"/>
                    <a:pt x="24191" y="17086"/>
                    <a:pt x="24310" y="17086"/>
                  </a:cubicBezTo>
                  <a:cubicBezTo>
                    <a:pt x="24337" y="17086"/>
                    <a:pt x="24366" y="17079"/>
                    <a:pt x="24397" y="17064"/>
                  </a:cubicBezTo>
                  <a:cubicBezTo>
                    <a:pt x="24586" y="17001"/>
                    <a:pt x="24565" y="16854"/>
                    <a:pt x="24565" y="16687"/>
                  </a:cubicBezTo>
                  <a:cubicBezTo>
                    <a:pt x="24586" y="16415"/>
                    <a:pt x="24293" y="16310"/>
                    <a:pt x="24230" y="16101"/>
                  </a:cubicBezTo>
                  <a:cubicBezTo>
                    <a:pt x="24023" y="15542"/>
                    <a:pt x="23857" y="14962"/>
                    <a:pt x="23670" y="14361"/>
                  </a:cubicBezTo>
                  <a:lnTo>
                    <a:pt x="23670" y="14361"/>
                  </a:lnTo>
                  <a:cubicBezTo>
                    <a:pt x="24205" y="14953"/>
                    <a:pt x="25128" y="15415"/>
                    <a:pt x="25812" y="15415"/>
                  </a:cubicBezTo>
                  <a:cubicBezTo>
                    <a:pt x="25903" y="15415"/>
                    <a:pt x="25990" y="15407"/>
                    <a:pt x="26071" y="15390"/>
                  </a:cubicBezTo>
                  <a:cubicBezTo>
                    <a:pt x="26051" y="15367"/>
                    <a:pt x="26031" y="15345"/>
                    <a:pt x="26011" y="15322"/>
                  </a:cubicBezTo>
                  <a:lnTo>
                    <a:pt x="26011" y="15322"/>
                  </a:lnTo>
                  <a:cubicBezTo>
                    <a:pt x="25951" y="15329"/>
                    <a:pt x="25889" y="15332"/>
                    <a:pt x="25825" y="15332"/>
                  </a:cubicBezTo>
                  <a:cubicBezTo>
                    <a:pt x="25153" y="15332"/>
                    <a:pt x="24287" y="14966"/>
                    <a:pt x="23665" y="14343"/>
                  </a:cubicBezTo>
                  <a:lnTo>
                    <a:pt x="23665" y="14343"/>
                  </a:lnTo>
                  <a:cubicBezTo>
                    <a:pt x="23667" y="14349"/>
                    <a:pt x="23669" y="14355"/>
                    <a:pt x="23670" y="14361"/>
                  </a:cubicBezTo>
                  <a:lnTo>
                    <a:pt x="23670" y="14361"/>
                  </a:lnTo>
                  <a:cubicBezTo>
                    <a:pt x="23580" y="14261"/>
                    <a:pt x="23500" y="14157"/>
                    <a:pt x="23435" y="14051"/>
                  </a:cubicBezTo>
                  <a:cubicBezTo>
                    <a:pt x="23555" y="14007"/>
                    <a:pt x="23683" y="13985"/>
                    <a:pt x="23818" y="13985"/>
                  </a:cubicBezTo>
                  <a:cubicBezTo>
                    <a:pt x="24444" y="13985"/>
                    <a:pt x="25219" y="14449"/>
                    <a:pt x="26011" y="15322"/>
                  </a:cubicBezTo>
                  <a:lnTo>
                    <a:pt x="26011" y="15322"/>
                  </a:lnTo>
                  <a:cubicBezTo>
                    <a:pt x="26148" y="15307"/>
                    <a:pt x="26274" y="15274"/>
                    <a:pt x="26385" y="15222"/>
                  </a:cubicBezTo>
                  <a:cubicBezTo>
                    <a:pt x="26008" y="14699"/>
                    <a:pt x="25590" y="14218"/>
                    <a:pt x="24920" y="13799"/>
                  </a:cubicBezTo>
                  <a:lnTo>
                    <a:pt x="24920" y="13799"/>
                  </a:lnTo>
                  <a:cubicBezTo>
                    <a:pt x="25590" y="13862"/>
                    <a:pt x="26113" y="13946"/>
                    <a:pt x="26657" y="14009"/>
                  </a:cubicBezTo>
                  <a:cubicBezTo>
                    <a:pt x="26803" y="14030"/>
                    <a:pt x="26950" y="14030"/>
                    <a:pt x="26992" y="14239"/>
                  </a:cubicBezTo>
                  <a:cubicBezTo>
                    <a:pt x="27031" y="14370"/>
                    <a:pt x="27193" y="14435"/>
                    <a:pt x="27355" y="14435"/>
                  </a:cubicBezTo>
                  <a:cubicBezTo>
                    <a:pt x="27452" y="14435"/>
                    <a:pt x="27549" y="14411"/>
                    <a:pt x="27620" y="14364"/>
                  </a:cubicBezTo>
                  <a:cubicBezTo>
                    <a:pt x="27850" y="14218"/>
                    <a:pt x="27787" y="14030"/>
                    <a:pt x="27640" y="13841"/>
                  </a:cubicBezTo>
                  <a:cubicBezTo>
                    <a:pt x="27563" y="13713"/>
                    <a:pt x="27455" y="13632"/>
                    <a:pt x="27349" y="13632"/>
                  </a:cubicBezTo>
                  <a:cubicBezTo>
                    <a:pt x="27282" y="13632"/>
                    <a:pt x="27216" y="13664"/>
                    <a:pt x="27159" y="13737"/>
                  </a:cubicBezTo>
                  <a:cubicBezTo>
                    <a:pt x="27023" y="13887"/>
                    <a:pt x="26886" y="13921"/>
                    <a:pt x="26738" y="13921"/>
                  </a:cubicBezTo>
                  <a:cubicBezTo>
                    <a:pt x="26659" y="13921"/>
                    <a:pt x="26577" y="13911"/>
                    <a:pt x="26490" y="13904"/>
                  </a:cubicBezTo>
                  <a:cubicBezTo>
                    <a:pt x="26071" y="13841"/>
                    <a:pt x="25632" y="13799"/>
                    <a:pt x="25213" y="13737"/>
                  </a:cubicBezTo>
                  <a:cubicBezTo>
                    <a:pt x="25187" y="13737"/>
                    <a:pt x="25161" y="13738"/>
                    <a:pt x="25135" y="13738"/>
                  </a:cubicBezTo>
                  <a:cubicBezTo>
                    <a:pt x="25055" y="13738"/>
                    <a:pt x="24973" y="13726"/>
                    <a:pt x="24879" y="13632"/>
                  </a:cubicBezTo>
                  <a:cubicBezTo>
                    <a:pt x="26531" y="13402"/>
                    <a:pt x="28122" y="13067"/>
                    <a:pt x="29816" y="12858"/>
                  </a:cubicBezTo>
                  <a:lnTo>
                    <a:pt x="29816" y="12858"/>
                  </a:lnTo>
                  <a:cubicBezTo>
                    <a:pt x="29105" y="14113"/>
                    <a:pt x="28456" y="15285"/>
                    <a:pt x="27808" y="16457"/>
                  </a:cubicBezTo>
                  <a:cubicBezTo>
                    <a:pt x="27599" y="16373"/>
                    <a:pt x="27473" y="16206"/>
                    <a:pt x="27264" y="16164"/>
                  </a:cubicBezTo>
                  <a:cubicBezTo>
                    <a:pt x="27075" y="16415"/>
                    <a:pt x="27096" y="16666"/>
                    <a:pt x="27180" y="16875"/>
                  </a:cubicBezTo>
                  <a:cubicBezTo>
                    <a:pt x="27306" y="17315"/>
                    <a:pt x="27222" y="17670"/>
                    <a:pt x="26971" y="18005"/>
                  </a:cubicBezTo>
                  <a:cubicBezTo>
                    <a:pt x="26851" y="17945"/>
                    <a:pt x="26739" y="17915"/>
                    <a:pt x="26640" y="17915"/>
                  </a:cubicBezTo>
                  <a:cubicBezTo>
                    <a:pt x="26463" y="17915"/>
                    <a:pt x="26327" y="18013"/>
                    <a:pt x="26259" y="18214"/>
                  </a:cubicBezTo>
                  <a:cubicBezTo>
                    <a:pt x="26134" y="18570"/>
                    <a:pt x="26427" y="18570"/>
                    <a:pt x="26678" y="18633"/>
                  </a:cubicBezTo>
                  <a:cubicBezTo>
                    <a:pt x="24544" y="22420"/>
                    <a:pt x="22619" y="26291"/>
                    <a:pt x="20694" y="30141"/>
                  </a:cubicBezTo>
                  <a:cubicBezTo>
                    <a:pt x="18748" y="33949"/>
                    <a:pt x="17053" y="37903"/>
                    <a:pt x="15275" y="41858"/>
                  </a:cubicBezTo>
                  <a:cubicBezTo>
                    <a:pt x="15128" y="37443"/>
                    <a:pt x="14856" y="33049"/>
                    <a:pt x="14103" y="28718"/>
                  </a:cubicBezTo>
                  <a:cubicBezTo>
                    <a:pt x="14243" y="28700"/>
                    <a:pt x="14344" y="28688"/>
                    <a:pt x="14423" y="28688"/>
                  </a:cubicBezTo>
                  <a:cubicBezTo>
                    <a:pt x="14626" y="28688"/>
                    <a:pt x="14681" y="28772"/>
                    <a:pt x="14877" y="29074"/>
                  </a:cubicBezTo>
                  <a:cubicBezTo>
                    <a:pt x="14919" y="29116"/>
                    <a:pt x="14940" y="29136"/>
                    <a:pt x="14961" y="29199"/>
                  </a:cubicBezTo>
                  <a:cubicBezTo>
                    <a:pt x="15254" y="29701"/>
                    <a:pt x="15651" y="30078"/>
                    <a:pt x="16195" y="30245"/>
                  </a:cubicBezTo>
                  <a:cubicBezTo>
                    <a:pt x="16426" y="30314"/>
                    <a:pt x="16653" y="30344"/>
                    <a:pt x="16876" y="30344"/>
                  </a:cubicBezTo>
                  <a:cubicBezTo>
                    <a:pt x="17404" y="30344"/>
                    <a:pt x="17914" y="30179"/>
                    <a:pt x="18413" y="29973"/>
                  </a:cubicBezTo>
                  <a:cubicBezTo>
                    <a:pt x="18790" y="29827"/>
                    <a:pt x="19125" y="29555"/>
                    <a:pt x="19543" y="29429"/>
                  </a:cubicBezTo>
                  <a:cubicBezTo>
                    <a:pt x="19941" y="29325"/>
                    <a:pt x="19961" y="29136"/>
                    <a:pt x="19689" y="28823"/>
                  </a:cubicBezTo>
                  <a:cubicBezTo>
                    <a:pt x="19355" y="28446"/>
                    <a:pt x="18957" y="28090"/>
                    <a:pt x="18581" y="27735"/>
                  </a:cubicBezTo>
                  <a:cubicBezTo>
                    <a:pt x="17953" y="27149"/>
                    <a:pt x="17220" y="26835"/>
                    <a:pt x="16384" y="26793"/>
                  </a:cubicBezTo>
                  <a:cubicBezTo>
                    <a:pt x="16299" y="26785"/>
                    <a:pt x="16215" y="26781"/>
                    <a:pt x="16134" y="26781"/>
                  </a:cubicBezTo>
                  <a:cubicBezTo>
                    <a:pt x="15575" y="26781"/>
                    <a:pt x="15109" y="26983"/>
                    <a:pt x="14835" y="27567"/>
                  </a:cubicBezTo>
                  <a:cubicBezTo>
                    <a:pt x="14731" y="27756"/>
                    <a:pt x="14626" y="27944"/>
                    <a:pt x="14542" y="28153"/>
                  </a:cubicBezTo>
                  <a:cubicBezTo>
                    <a:pt x="14471" y="28350"/>
                    <a:pt x="14338" y="28455"/>
                    <a:pt x="14144" y="28455"/>
                  </a:cubicBezTo>
                  <a:cubicBezTo>
                    <a:pt x="14111" y="28455"/>
                    <a:pt x="14076" y="28452"/>
                    <a:pt x="14040" y="28446"/>
                  </a:cubicBezTo>
                  <a:cubicBezTo>
                    <a:pt x="14019" y="28341"/>
                    <a:pt x="14082" y="28279"/>
                    <a:pt x="14103" y="28195"/>
                  </a:cubicBezTo>
                  <a:cubicBezTo>
                    <a:pt x="14249" y="27776"/>
                    <a:pt x="14500" y="27400"/>
                    <a:pt x="14668" y="26981"/>
                  </a:cubicBezTo>
                  <a:cubicBezTo>
                    <a:pt x="14856" y="26605"/>
                    <a:pt x="15128" y="26375"/>
                    <a:pt x="15442" y="26144"/>
                  </a:cubicBezTo>
                  <a:cubicBezTo>
                    <a:pt x="15617" y="26008"/>
                    <a:pt x="15811" y="25958"/>
                    <a:pt x="16009" y="25958"/>
                  </a:cubicBezTo>
                  <a:cubicBezTo>
                    <a:pt x="16238" y="25958"/>
                    <a:pt x="16474" y="26024"/>
                    <a:pt x="16697" y="26103"/>
                  </a:cubicBezTo>
                  <a:cubicBezTo>
                    <a:pt x="17472" y="26395"/>
                    <a:pt x="18267" y="26709"/>
                    <a:pt x="19125" y="26709"/>
                  </a:cubicBezTo>
                  <a:cubicBezTo>
                    <a:pt x="20087" y="26709"/>
                    <a:pt x="21008" y="26563"/>
                    <a:pt x="21782" y="25935"/>
                  </a:cubicBezTo>
                  <a:cubicBezTo>
                    <a:pt x="21928" y="25831"/>
                    <a:pt x="22054" y="25726"/>
                    <a:pt x="22096" y="25538"/>
                  </a:cubicBezTo>
                  <a:cubicBezTo>
                    <a:pt x="22158" y="25370"/>
                    <a:pt x="22263" y="25307"/>
                    <a:pt x="22389" y="25203"/>
                  </a:cubicBezTo>
                  <a:cubicBezTo>
                    <a:pt x="23016" y="24722"/>
                    <a:pt x="23037" y="23968"/>
                    <a:pt x="23330" y="23320"/>
                  </a:cubicBezTo>
                  <a:cubicBezTo>
                    <a:pt x="23351" y="23236"/>
                    <a:pt x="23330" y="23152"/>
                    <a:pt x="23309" y="23069"/>
                  </a:cubicBezTo>
                  <a:cubicBezTo>
                    <a:pt x="23246" y="22964"/>
                    <a:pt x="23288" y="22838"/>
                    <a:pt x="23309" y="22734"/>
                  </a:cubicBezTo>
                  <a:cubicBezTo>
                    <a:pt x="23456" y="22190"/>
                    <a:pt x="23435" y="21604"/>
                    <a:pt x="23707" y="21081"/>
                  </a:cubicBezTo>
                  <a:cubicBezTo>
                    <a:pt x="23728" y="21060"/>
                    <a:pt x="23749" y="20976"/>
                    <a:pt x="23728" y="20955"/>
                  </a:cubicBezTo>
                  <a:cubicBezTo>
                    <a:pt x="23456" y="20600"/>
                    <a:pt x="23811" y="20349"/>
                    <a:pt x="23874" y="20077"/>
                  </a:cubicBezTo>
                  <a:cubicBezTo>
                    <a:pt x="23916" y="19930"/>
                    <a:pt x="23979" y="19805"/>
                    <a:pt x="24062" y="19679"/>
                  </a:cubicBezTo>
                  <a:cubicBezTo>
                    <a:pt x="24230" y="19407"/>
                    <a:pt x="24021" y="19156"/>
                    <a:pt x="24167" y="18863"/>
                  </a:cubicBezTo>
                  <a:cubicBezTo>
                    <a:pt x="24355" y="18528"/>
                    <a:pt x="24397" y="18110"/>
                    <a:pt x="24502" y="17733"/>
                  </a:cubicBezTo>
                  <a:cubicBezTo>
                    <a:pt x="24575" y="17514"/>
                    <a:pt x="24473" y="17390"/>
                    <a:pt x="24264" y="17390"/>
                  </a:cubicBezTo>
                  <a:cubicBezTo>
                    <a:pt x="24234" y="17390"/>
                    <a:pt x="24202" y="17393"/>
                    <a:pt x="24167" y="17398"/>
                  </a:cubicBezTo>
                  <a:cubicBezTo>
                    <a:pt x="23749" y="17482"/>
                    <a:pt x="23393" y="17628"/>
                    <a:pt x="22995" y="17796"/>
                  </a:cubicBezTo>
                  <a:cubicBezTo>
                    <a:pt x="22811" y="17869"/>
                    <a:pt x="22627" y="17992"/>
                    <a:pt x="22444" y="17992"/>
                  </a:cubicBezTo>
                  <a:cubicBezTo>
                    <a:pt x="22418" y="17992"/>
                    <a:pt x="22393" y="17989"/>
                    <a:pt x="22368" y="17984"/>
                  </a:cubicBezTo>
                  <a:cubicBezTo>
                    <a:pt x="22240" y="17956"/>
                    <a:pt x="22115" y="17945"/>
                    <a:pt x="21992" y="17945"/>
                  </a:cubicBezTo>
                  <a:cubicBezTo>
                    <a:pt x="21651" y="17945"/>
                    <a:pt x="21325" y="18033"/>
                    <a:pt x="20987" y="18110"/>
                  </a:cubicBezTo>
                  <a:cubicBezTo>
                    <a:pt x="20922" y="18123"/>
                    <a:pt x="20865" y="18152"/>
                    <a:pt x="20805" y="18152"/>
                  </a:cubicBezTo>
                  <a:cubicBezTo>
                    <a:pt x="20770" y="18152"/>
                    <a:pt x="20733" y="18141"/>
                    <a:pt x="20694" y="18110"/>
                  </a:cubicBezTo>
                  <a:cubicBezTo>
                    <a:pt x="20557" y="18003"/>
                    <a:pt x="20421" y="17968"/>
                    <a:pt x="20282" y="17968"/>
                  </a:cubicBezTo>
                  <a:cubicBezTo>
                    <a:pt x="20123" y="17968"/>
                    <a:pt x="19962" y="18013"/>
                    <a:pt x="19794" y="18047"/>
                  </a:cubicBezTo>
                  <a:cubicBezTo>
                    <a:pt x="19702" y="18093"/>
                    <a:pt x="19610" y="18162"/>
                    <a:pt x="19517" y="18162"/>
                  </a:cubicBezTo>
                  <a:cubicBezTo>
                    <a:pt x="19484" y="18162"/>
                    <a:pt x="19451" y="18153"/>
                    <a:pt x="19417" y="18131"/>
                  </a:cubicBezTo>
                  <a:cubicBezTo>
                    <a:pt x="19348" y="18103"/>
                    <a:pt x="19283" y="18091"/>
                    <a:pt x="19220" y="18091"/>
                  </a:cubicBezTo>
                  <a:cubicBezTo>
                    <a:pt x="19094" y="18091"/>
                    <a:pt x="18978" y="18138"/>
                    <a:pt x="18853" y="18193"/>
                  </a:cubicBezTo>
                  <a:cubicBezTo>
                    <a:pt x="18581" y="18298"/>
                    <a:pt x="18329" y="18445"/>
                    <a:pt x="18099" y="18612"/>
                  </a:cubicBezTo>
                  <a:cubicBezTo>
                    <a:pt x="18037" y="18643"/>
                    <a:pt x="17998" y="18697"/>
                    <a:pt x="17948" y="18697"/>
                  </a:cubicBezTo>
                  <a:cubicBezTo>
                    <a:pt x="17930" y="18697"/>
                    <a:pt x="17912" y="18691"/>
                    <a:pt x="17890" y="18675"/>
                  </a:cubicBezTo>
                  <a:cubicBezTo>
                    <a:pt x="17791" y="18604"/>
                    <a:pt x="17697" y="18576"/>
                    <a:pt x="17606" y="18576"/>
                  </a:cubicBezTo>
                  <a:cubicBezTo>
                    <a:pt x="17430" y="18576"/>
                    <a:pt x="17268" y="18682"/>
                    <a:pt x="17116" y="18779"/>
                  </a:cubicBezTo>
                  <a:cubicBezTo>
                    <a:pt x="15756" y="19616"/>
                    <a:pt x="14772" y="20767"/>
                    <a:pt x="14228" y="22274"/>
                  </a:cubicBezTo>
                  <a:cubicBezTo>
                    <a:pt x="13810" y="23341"/>
                    <a:pt x="13831" y="24387"/>
                    <a:pt x="14668" y="25307"/>
                  </a:cubicBezTo>
                  <a:cubicBezTo>
                    <a:pt x="14772" y="25412"/>
                    <a:pt x="14835" y="25538"/>
                    <a:pt x="14877" y="25663"/>
                  </a:cubicBezTo>
                  <a:cubicBezTo>
                    <a:pt x="14961" y="25851"/>
                    <a:pt x="14940" y="26040"/>
                    <a:pt x="14835" y="26207"/>
                  </a:cubicBezTo>
                  <a:cubicBezTo>
                    <a:pt x="14521" y="26793"/>
                    <a:pt x="14207" y="27400"/>
                    <a:pt x="13894" y="27965"/>
                  </a:cubicBezTo>
                  <a:cubicBezTo>
                    <a:pt x="13831" y="27965"/>
                    <a:pt x="13810" y="27986"/>
                    <a:pt x="13789" y="27986"/>
                  </a:cubicBezTo>
                  <a:cubicBezTo>
                    <a:pt x="13768" y="27860"/>
                    <a:pt x="13789" y="27735"/>
                    <a:pt x="13768" y="27609"/>
                  </a:cubicBezTo>
                  <a:cubicBezTo>
                    <a:pt x="13412" y="26375"/>
                    <a:pt x="13245" y="25140"/>
                    <a:pt x="12868" y="23947"/>
                  </a:cubicBezTo>
                  <a:cubicBezTo>
                    <a:pt x="12785" y="23696"/>
                    <a:pt x="12680" y="23466"/>
                    <a:pt x="12847" y="23215"/>
                  </a:cubicBezTo>
                  <a:cubicBezTo>
                    <a:pt x="12952" y="23027"/>
                    <a:pt x="13057" y="22818"/>
                    <a:pt x="13203" y="22650"/>
                  </a:cubicBezTo>
                  <a:cubicBezTo>
                    <a:pt x="13789" y="22085"/>
                    <a:pt x="14354" y="21541"/>
                    <a:pt x="14647" y="20746"/>
                  </a:cubicBezTo>
                  <a:cubicBezTo>
                    <a:pt x="14877" y="20077"/>
                    <a:pt x="15170" y="19386"/>
                    <a:pt x="15023" y="18675"/>
                  </a:cubicBezTo>
                  <a:cubicBezTo>
                    <a:pt x="14919" y="18193"/>
                    <a:pt x="14919" y="17712"/>
                    <a:pt x="14919" y="17210"/>
                  </a:cubicBezTo>
                  <a:cubicBezTo>
                    <a:pt x="14919" y="16959"/>
                    <a:pt x="14940" y="16666"/>
                    <a:pt x="14814" y="16415"/>
                  </a:cubicBezTo>
                  <a:cubicBezTo>
                    <a:pt x="14605" y="16038"/>
                    <a:pt x="14542" y="15641"/>
                    <a:pt x="14459" y="15264"/>
                  </a:cubicBezTo>
                  <a:cubicBezTo>
                    <a:pt x="14417" y="14887"/>
                    <a:pt x="14417" y="14448"/>
                    <a:pt x="14103" y="14176"/>
                  </a:cubicBezTo>
                  <a:cubicBezTo>
                    <a:pt x="13768" y="13925"/>
                    <a:pt x="13684" y="13527"/>
                    <a:pt x="13517" y="13172"/>
                  </a:cubicBezTo>
                  <a:cubicBezTo>
                    <a:pt x="13475" y="13004"/>
                    <a:pt x="13391" y="12879"/>
                    <a:pt x="13308" y="12711"/>
                  </a:cubicBezTo>
                  <a:cubicBezTo>
                    <a:pt x="13224" y="12578"/>
                    <a:pt x="13114" y="12457"/>
                    <a:pt x="12955" y="12457"/>
                  </a:cubicBezTo>
                  <a:cubicBezTo>
                    <a:pt x="12915" y="12457"/>
                    <a:pt x="12873" y="12465"/>
                    <a:pt x="12827" y="12481"/>
                  </a:cubicBezTo>
                  <a:cubicBezTo>
                    <a:pt x="12722" y="12188"/>
                    <a:pt x="12617" y="11916"/>
                    <a:pt x="12513" y="11644"/>
                  </a:cubicBezTo>
                  <a:cubicBezTo>
                    <a:pt x="12366" y="11393"/>
                    <a:pt x="12199" y="11184"/>
                    <a:pt x="11885" y="11184"/>
                  </a:cubicBezTo>
                  <a:cubicBezTo>
                    <a:pt x="11697" y="11184"/>
                    <a:pt x="11592" y="11121"/>
                    <a:pt x="11508" y="10996"/>
                  </a:cubicBezTo>
                  <a:cubicBezTo>
                    <a:pt x="11090" y="10410"/>
                    <a:pt x="10420" y="10180"/>
                    <a:pt x="9855" y="9761"/>
                  </a:cubicBezTo>
                  <a:cubicBezTo>
                    <a:pt x="9834" y="9740"/>
                    <a:pt x="9814" y="9740"/>
                    <a:pt x="9793" y="9740"/>
                  </a:cubicBezTo>
                  <a:cubicBezTo>
                    <a:pt x="9779" y="9741"/>
                    <a:pt x="9765" y="9742"/>
                    <a:pt x="9752" y="9742"/>
                  </a:cubicBezTo>
                  <a:cubicBezTo>
                    <a:pt x="9488" y="9742"/>
                    <a:pt x="9365" y="9546"/>
                    <a:pt x="9186" y="9426"/>
                  </a:cubicBezTo>
                  <a:cubicBezTo>
                    <a:pt x="8908" y="9226"/>
                    <a:pt x="8641" y="8991"/>
                    <a:pt x="8310" y="8991"/>
                  </a:cubicBezTo>
                  <a:cubicBezTo>
                    <a:pt x="8193" y="8991"/>
                    <a:pt x="8067" y="9020"/>
                    <a:pt x="7930" y="9092"/>
                  </a:cubicBezTo>
                  <a:cubicBezTo>
                    <a:pt x="7914" y="9100"/>
                    <a:pt x="7898" y="9103"/>
                    <a:pt x="7883" y="9103"/>
                  </a:cubicBezTo>
                  <a:cubicBezTo>
                    <a:pt x="7815" y="9103"/>
                    <a:pt x="7751" y="9042"/>
                    <a:pt x="7700" y="9008"/>
                  </a:cubicBezTo>
                  <a:cubicBezTo>
                    <a:pt x="7428" y="8799"/>
                    <a:pt x="7219" y="8464"/>
                    <a:pt x="6905" y="8276"/>
                  </a:cubicBezTo>
                  <a:cubicBezTo>
                    <a:pt x="6836" y="8230"/>
                    <a:pt x="6778" y="8206"/>
                    <a:pt x="6733" y="8206"/>
                  </a:cubicBezTo>
                  <a:cubicBezTo>
                    <a:pt x="6654" y="8206"/>
                    <a:pt x="6612" y="8276"/>
                    <a:pt x="6612" y="8422"/>
                  </a:cubicBezTo>
                  <a:cubicBezTo>
                    <a:pt x="6612" y="8506"/>
                    <a:pt x="6654" y="8610"/>
                    <a:pt x="6654" y="8694"/>
                  </a:cubicBezTo>
                  <a:cubicBezTo>
                    <a:pt x="6717" y="9217"/>
                    <a:pt x="6654" y="9740"/>
                    <a:pt x="6340" y="10180"/>
                  </a:cubicBezTo>
                  <a:cubicBezTo>
                    <a:pt x="6173" y="10452"/>
                    <a:pt x="6047" y="10724"/>
                    <a:pt x="5964" y="11038"/>
                  </a:cubicBezTo>
                  <a:cubicBezTo>
                    <a:pt x="5880" y="11330"/>
                    <a:pt x="5817" y="11561"/>
                    <a:pt x="5566" y="11770"/>
                  </a:cubicBezTo>
                  <a:cubicBezTo>
                    <a:pt x="5440" y="11916"/>
                    <a:pt x="5336" y="12084"/>
                    <a:pt x="5315" y="12272"/>
                  </a:cubicBezTo>
                  <a:cubicBezTo>
                    <a:pt x="5294" y="12377"/>
                    <a:pt x="5252" y="12502"/>
                    <a:pt x="5189" y="12586"/>
                  </a:cubicBezTo>
                  <a:cubicBezTo>
                    <a:pt x="4771" y="12963"/>
                    <a:pt x="4708" y="13486"/>
                    <a:pt x="4624" y="14009"/>
                  </a:cubicBezTo>
                  <a:cubicBezTo>
                    <a:pt x="4583" y="14343"/>
                    <a:pt x="4624" y="14699"/>
                    <a:pt x="4352" y="14971"/>
                  </a:cubicBezTo>
                  <a:cubicBezTo>
                    <a:pt x="4311" y="14992"/>
                    <a:pt x="4311" y="15055"/>
                    <a:pt x="4290" y="15097"/>
                  </a:cubicBezTo>
                  <a:cubicBezTo>
                    <a:pt x="4039" y="15913"/>
                    <a:pt x="4185" y="16687"/>
                    <a:pt x="4457" y="17461"/>
                  </a:cubicBezTo>
                  <a:cubicBezTo>
                    <a:pt x="4478" y="17566"/>
                    <a:pt x="4562" y="17670"/>
                    <a:pt x="4478" y="17775"/>
                  </a:cubicBezTo>
                  <a:cubicBezTo>
                    <a:pt x="4373" y="17921"/>
                    <a:pt x="4457" y="18047"/>
                    <a:pt x="4499" y="18214"/>
                  </a:cubicBezTo>
                  <a:cubicBezTo>
                    <a:pt x="4624" y="18465"/>
                    <a:pt x="4771" y="18737"/>
                    <a:pt x="4917" y="18968"/>
                  </a:cubicBezTo>
                  <a:cubicBezTo>
                    <a:pt x="4938" y="19051"/>
                    <a:pt x="5043" y="19093"/>
                    <a:pt x="5001" y="19177"/>
                  </a:cubicBezTo>
                  <a:cubicBezTo>
                    <a:pt x="4896" y="19386"/>
                    <a:pt x="5022" y="19553"/>
                    <a:pt x="5148" y="19679"/>
                  </a:cubicBezTo>
                  <a:cubicBezTo>
                    <a:pt x="5566" y="20139"/>
                    <a:pt x="5922" y="20641"/>
                    <a:pt x="6089" y="21248"/>
                  </a:cubicBezTo>
                  <a:cubicBezTo>
                    <a:pt x="5922" y="21248"/>
                    <a:pt x="5712" y="21227"/>
                    <a:pt x="5524" y="21227"/>
                  </a:cubicBezTo>
                  <a:cubicBezTo>
                    <a:pt x="5336" y="21227"/>
                    <a:pt x="5148" y="21227"/>
                    <a:pt x="5043" y="21374"/>
                  </a:cubicBezTo>
                  <a:cubicBezTo>
                    <a:pt x="4917" y="21604"/>
                    <a:pt x="4708" y="21604"/>
                    <a:pt x="4478" y="21646"/>
                  </a:cubicBezTo>
                  <a:cubicBezTo>
                    <a:pt x="4414" y="21646"/>
                    <a:pt x="4347" y="21642"/>
                    <a:pt x="4281" y="21642"/>
                  </a:cubicBezTo>
                  <a:cubicBezTo>
                    <a:pt x="4133" y="21642"/>
                    <a:pt x="3987" y="21662"/>
                    <a:pt x="3871" y="21792"/>
                  </a:cubicBezTo>
                  <a:cubicBezTo>
                    <a:pt x="3725" y="21981"/>
                    <a:pt x="3516" y="22022"/>
                    <a:pt x="3264" y="22106"/>
                  </a:cubicBezTo>
                  <a:cubicBezTo>
                    <a:pt x="3034" y="22190"/>
                    <a:pt x="2825" y="22274"/>
                    <a:pt x="2699" y="22504"/>
                  </a:cubicBezTo>
                  <a:cubicBezTo>
                    <a:pt x="2574" y="22734"/>
                    <a:pt x="2386" y="22838"/>
                    <a:pt x="2114" y="22859"/>
                  </a:cubicBezTo>
                  <a:cubicBezTo>
                    <a:pt x="1800" y="22901"/>
                    <a:pt x="1549" y="23048"/>
                    <a:pt x="1360" y="23320"/>
                  </a:cubicBezTo>
                  <a:cubicBezTo>
                    <a:pt x="1256" y="23487"/>
                    <a:pt x="1130" y="23529"/>
                    <a:pt x="942" y="23529"/>
                  </a:cubicBezTo>
                  <a:cubicBezTo>
                    <a:pt x="712" y="23529"/>
                    <a:pt x="440" y="23529"/>
                    <a:pt x="210" y="23571"/>
                  </a:cubicBezTo>
                  <a:cubicBezTo>
                    <a:pt x="105" y="23571"/>
                    <a:pt x="63" y="23634"/>
                    <a:pt x="21" y="23738"/>
                  </a:cubicBezTo>
                  <a:cubicBezTo>
                    <a:pt x="0" y="23801"/>
                    <a:pt x="63" y="23864"/>
                    <a:pt x="126" y="23906"/>
                  </a:cubicBezTo>
                  <a:cubicBezTo>
                    <a:pt x="293" y="24010"/>
                    <a:pt x="440" y="24115"/>
                    <a:pt x="628" y="24178"/>
                  </a:cubicBezTo>
                  <a:cubicBezTo>
                    <a:pt x="733" y="24219"/>
                    <a:pt x="900" y="24282"/>
                    <a:pt x="942" y="24387"/>
                  </a:cubicBezTo>
                  <a:cubicBezTo>
                    <a:pt x="1130" y="24784"/>
                    <a:pt x="1549" y="24994"/>
                    <a:pt x="1695" y="25412"/>
                  </a:cubicBezTo>
                  <a:cubicBezTo>
                    <a:pt x="1758" y="25517"/>
                    <a:pt x="1863" y="25621"/>
                    <a:pt x="1967" y="25684"/>
                  </a:cubicBezTo>
                  <a:cubicBezTo>
                    <a:pt x="2574" y="26249"/>
                    <a:pt x="3097" y="26793"/>
                    <a:pt x="3243" y="27630"/>
                  </a:cubicBezTo>
                  <a:cubicBezTo>
                    <a:pt x="3306" y="27839"/>
                    <a:pt x="3411" y="27986"/>
                    <a:pt x="3578" y="28090"/>
                  </a:cubicBezTo>
                  <a:cubicBezTo>
                    <a:pt x="3767" y="28195"/>
                    <a:pt x="3934" y="28341"/>
                    <a:pt x="4101" y="28467"/>
                  </a:cubicBezTo>
                  <a:cubicBezTo>
                    <a:pt x="4185" y="28509"/>
                    <a:pt x="4290" y="28551"/>
                    <a:pt x="4269" y="28676"/>
                  </a:cubicBezTo>
                  <a:cubicBezTo>
                    <a:pt x="4248" y="28864"/>
                    <a:pt x="4352" y="28969"/>
                    <a:pt x="4499" y="29074"/>
                  </a:cubicBezTo>
                  <a:cubicBezTo>
                    <a:pt x="4708" y="29199"/>
                    <a:pt x="4917" y="29283"/>
                    <a:pt x="5148" y="29346"/>
                  </a:cubicBezTo>
                  <a:cubicBezTo>
                    <a:pt x="5231" y="29388"/>
                    <a:pt x="5315" y="29408"/>
                    <a:pt x="5336" y="29492"/>
                  </a:cubicBezTo>
                  <a:cubicBezTo>
                    <a:pt x="5420" y="29743"/>
                    <a:pt x="5650" y="29848"/>
                    <a:pt x="5880" y="29932"/>
                  </a:cubicBezTo>
                  <a:cubicBezTo>
                    <a:pt x="6131" y="30015"/>
                    <a:pt x="6403" y="29973"/>
                    <a:pt x="6654" y="30120"/>
                  </a:cubicBezTo>
                  <a:cubicBezTo>
                    <a:pt x="6891" y="30231"/>
                    <a:pt x="7138" y="30269"/>
                    <a:pt x="7381" y="30269"/>
                  </a:cubicBezTo>
                  <a:cubicBezTo>
                    <a:pt x="7503" y="30269"/>
                    <a:pt x="7624" y="30259"/>
                    <a:pt x="7742" y="30245"/>
                  </a:cubicBezTo>
                  <a:cubicBezTo>
                    <a:pt x="8265" y="30183"/>
                    <a:pt x="8767" y="30057"/>
                    <a:pt x="9311" y="29827"/>
                  </a:cubicBezTo>
                  <a:lnTo>
                    <a:pt x="9311" y="29827"/>
                  </a:lnTo>
                  <a:cubicBezTo>
                    <a:pt x="9123" y="30120"/>
                    <a:pt x="9102" y="30392"/>
                    <a:pt x="8977" y="30580"/>
                  </a:cubicBezTo>
                  <a:cubicBezTo>
                    <a:pt x="8558" y="31166"/>
                    <a:pt x="8453" y="31836"/>
                    <a:pt x="8119" y="32442"/>
                  </a:cubicBezTo>
                  <a:cubicBezTo>
                    <a:pt x="7972" y="32673"/>
                    <a:pt x="7909" y="32903"/>
                    <a:pt x="7826" y="33175"/>
                  </a:cubicBezTo>
                  <a:cubicBezTo>
                    <a:pt x="7805" y="33279"/>
                    <a:pt x="7805" y="33384"/>
                    <a:pt x="7909" y="33468"/>
                  </a:cubicBezTo>
                  <a:cubicBezTo>
                    <a:pt x="7967" y="33502"/>
                    <a:pt x="8025" y="33518"/>
                    <a:pt x="8082" y="33518"/>
                  </a:cubicBezTo>
                  <a:cubicBezTo>
                    <a:pt x="8129" y="33518"/>
                    <a:pt x="8176" y="33507"/>
                    <a:pt x="8223" y="33489"/>
                  </a:cubicBezTo>
                  <a:cubicBezTo>
                    <a:pt x="8311" y="33436"/>
                    <a:pt x="8429" y="33353"/>
                    <a:pt x="8526" y="33353"/>
                  </a:cubicBezTo>
                  <a:cubicBezTo>
                    <a:pt x="8545" y="33353"/>
                    <a:pt x="8562" y="33356"/>
                    <a:pt x="8579" y="33363"/>
                  </a:cubicBezTo>
                  <a:cubicBezTo>
                    <a:pt x="8670" y="33392"/>
                    <a:pt x="8757" y="33404"/>
                    <a:pt x="8841" y="33404"/>
                  </a:cubicBezTo>
                  <a:cubicBezTo>
                    <a:pt x="9122" y="33404"/>
                    <a:pt x="9367" y="33267"/>
                    <a:pt x="9625" y="33154"/>
                  </a:cubicBezTo>
                  <a:cubicBezTo>
                    <a:pt x="9751" y="33091"/>
                    <a:pt x="9855" y="33049"/>
                    <a:pt x="10002" y="33049"/>
                  </a:cubicBezTo>
                  <a:cubicBezTo>
                    <a:pt x="10025" y="33051"/>
                    <a:pt x="10049" y="33052"/>
                    <a:pt x="10072" y="33052"/>
                  </a:cubicBezTo>
                  <a:cubicBezTo>
                    <a:pt x="10317" y="33052"/>
                    <a:pt x="10545" y="32955"/>
                    <a:pt x="10755" y="32840"/>
                  </a:cubicBezTo>
                  <a:cubicBezTo>
                    <a:pt x="10860" y="32777"/>
                    <a:pt x="10964" y="32735"/>
                    <a:pt x="11069" y="32735"/>
                  </a:cubicBezTo>
                  <a:cubicBezTo>
                    <a:pt x="11086" y="32736"/>
                    <a:pt x="11102" y="32736"/>
                    <a:pt x="11119" y="32736"/>
                  </a:cubicBezTo>
                  <a:cubicBezTo>
                    <a:pt x="11657" y="32736"/>
                    <a:pt x="12039" y="32408"/>
                    <a:pt x="12303" y="31961"/>
                  </a:cubicBezTo>
                  <a:cubicBezTo>
                    <a:pt x="12722" y="31292"/>
                    <a:pt x="12952" y="30538"/>
                    <a:pt x="13099" y="29743"/>
                  </a:cubicBezTo>
                  <a:cubicBezTo>
                    <a:pt x="13203" y="29283"/>
                    <a:pt x="13475" y="29116"/>
                    <a:pt x="13831" y="28990"/>
                  </a:cubicBezTo>
                  <a:lnTo>
                    <a:pt x="13873" y="28990"/>
                  </a:lnTo>
                  <a:cubicBezTo>
                    <a:pt x="13935" y="29095"/>
                    <a:pt x="13935" y="29220"/>
                    <a:pt x="13977" y="29346"/>
                  </a:cubicBezTo>
                  <a:cubicBezTo>
                    <a:pt x="14207" y="30580"/>
                    <a:pt x="14354" y="31815"/>
                    <a:pt x="14500" y="33049"/>
                  </a:cubicBezTo>
                  <a:cubicBezTo>
                    <a:pt x="14856" y="36230"/>
                    <a:pt x="15023" y="39389"/>
                    <a:pt x="14438" y="42590"/>
                  </a:cubicBezTo>
                  <a:cubicBezTo>
                    <a:pt x="14291" y="43427"/>
                    <a:pt x="14207" y="44285"/>
                    <a:pt x="13894" y="45038"/>
                  </a:cubicBezTo>
                  <a:cubicBezTo>
                    <a:pt x="13391" y="46273"/>
                    <a:pt x="12722" y="47424"/>
                    <a:pt x="12157" y="48658"/>
                  </a:cubicBezTo>
                  <a:cubicBezTo>
                    <a:pt x="11738" y="49642"/>
                    <a:pt x="11257" y="50583"/>
                    <a:pt x="10860" y="51588"/>
                  </a:cubicBezTo>
                  <a:cubicBezTo>
                    <a:pt x="10002" y="53722"/>
                    <a:pt x="9123" y="55877"/>
                    <a:pt x="8391" y="58074"/>
                  </a:cubicBezTo>
                  <a:lnTo>
                    <a:pt x="8014" y="59413"/>
                  </a:lnTo>
                  <a:cubicBezTo>
                    <a:pt x="7972" y="59518"/>
                    <a:pt x="7972" y="59622"/>
                    <a:pt x="8119" y="59664"/>
                  </a:cubicBezTo>
                  <a:cubicBezTo>
                    <a:pt x="8132" y="59667"/>
                    <a:pt x="8145" y="59668"/>
                    <a:pt x="8157" y="59668"/>
                  </a:cubicBezTo>
                  <a:cubicBezTo>
                    <a:pt x="8239" y="59668"/>
                    <a:pt x="8291" y="59609"/>
                    <a:pt x="8328" y="59518"/>
                  </a:cubicBezTo>
                  <a:cubicBezTo>
                    <a:pt x="8370" y="59350"/>
                    <a:pt x="8495" y="59266"/>
                    <a:pt x="8600" y="59162"/>
                  </a:cubicBezTo>
                  <a:lnTo>
                    <a:pt x="9479" y="58471"/>
                  </a:lnTo>
                  <a:cubicBezTo>
                    <a:pt x="9688" y="58283"/>
                    <a:pt x="9939" y="58074"/>
                    <a:pt x="10002" y="57760"/>
                  </a:cubicBezTo>
                  <a:cubicBezTo>
                    <a:pt x="10232" y="56546"/>
                    <a:pt x="10692" y="55458"/>
                    <a:pt x="11069" y="54308"/>
                  </a:cubicBezTo>
                  <a:cubicBezTo>
                    <a:pt x="11571" y="52759"/>
                    <a:pt x="12199" y="51274"/>
                    <a:pt x="12785" y="49788"/>
                  </a:cubicBezTo>
                  <a:cubicBezTo>
                    <a:pt x="13308" y="48533"/>
                    <a:pt x="13831" y="47277"/>
                    <a:pt x="14417" y="46043"/>
                  </a:cubicBezTo>
                  <a:cubicBezTo>
                    <a:pt x="14814" y="45206"/>
                    <a:pt x="15149" y="44348"/>
                    <a:pt x="15547" y="43511"/>
                  </a:cubicBezTo>
                  <a:cubicBezTo>
                    <a:pt x="15714" y="43113"/>
                    <a:pt x="15860" y="42674"/>
                    <a:pt x="16132" y="42297"/>
                  </a:cubicBezTo>
                  <a:cubicBezTo>
                    <a:pt x="16697" y="41670"/>
                    <a:pt x="17241" y="41063"/>
                    <a:pt x="17848" y="40477"/>
                  </a:cubicBezTo>
                  <a:cubicBezTo>
                    <a:pt x="19271" y="39054"/>
                    <a:pt x="20777" y="37757"/>
                    <a:pt x="22305" y="36460"/>
                  </a:cubicBezTo>
                  <a:cubicBezTo>
                    <a:pt x="22417" y="36364"/>
                    <a:pt x="22517" y="36292"/>
                    <a:pt x="22642" y="36292"/>
                  </a:cubicBezTo>
                  <a:cubicBezTo>
                    <a:pt x="22681" y="36292"/>
                    <a:pt x="22721" y="36299"/>
                    <a:pt x="22765" y="36313"/>
                  </a:cubicBezTo>
                  <a:cubicBezTo>
                    <a:pt x="23560" y="36564"/>
                    <a:pt x="24376" y="36836"/>
                    <a:pt x="25109" y="37276"/>
                  </a:cubicBezTo>
                  <a:cubicBezTo>
                    <a:pt x="25799" y="37694"/>
                    <a:pt x="26469" y="38092"/>
                    <a:pt x="27264" y="38217"/>
                  </a:cubicBezTo>
                  <a:cubicBezTo>
                    <a:pt x="27703" y="38301"/>
                    <a:pt x="28143" y="38447"/>
                    <a:pt x="28561" y="38636"/>
                  </a:cubicBezTo>
                  <a:cubicBezTo>
                    <a:pt x="28881" y="38796"/>
                    <a:pt x="29185" y="38850"/>
                    <a:pt x="29500" y="38850"/>
                  </a:cubicBezTo>
                  <a:cubicBezTo>
                    <a:pt x="29556" y="38850"/>
                    <a:pt x="29613" y="38848"/>
                    <a:pt x="29670" y="38845"/>
                  </a:cubicBezTo>
                  <a:cubicBezTo>
                    <a:pt x="30633" y="38761"/>
                    <a:pt x="31553" y="38594"/>
                    <a:pt x="32411" y="38175"/>
                  </a:cubicBezTo>
                  <a:cubicBezTo>
                    <a:pt x="32557" y="38092"/>
                    <a:pt x="32767" y="38008"/>
                    <a:pt x="32850" y="37862"/>
                  </a:cubicBezTo>
                  <a:cubicBezTo>
                    <a:pt x="32934" y="37611"/>
                    <a:pt x="33143" y="37569"/>
                    <a:pt x="33332" y="37485"/>
                  </a:cubicBezTo>
                  <a:cubicBezTo>
                    <a:pt x="34169" y="37067"/>
                    <a:pt x="35006" y="36669"/>
                    <a:pt x="35738" y="36083"/>
                  </a:cubicBezTo>
                  <a:cubicBezTo>
                    <a:pt x="35905" y="35937"/>
                    <a:pt x="36073" y="35769"/>
                    <a:pt x="35947" y="35497"/>
                  </a:cubicBezTo>
                  <a:cubicBezTo>
                    <a:pt x="36387" y="35246"/>
                    <a:pt x="36805" y="34953"/>
                    <a:pt x="37203" y="34639"/>
                  </a:cubicBezTo>
                  <a:cubicBezTo>
                    <a:pt x="37370" y="34472"/>
                    <a:pt x="37558" y="34305"/>
                    <a:pt x="37642" y="34054"/>
                  </a:cubicBezTo>
                  <a:cubicBezTo>
                    <a:pt x="37684" y="33823"/>
                    <a:pt x="37830" y="33635"/>
                    <a:pt x="37977" y="33489"/>
                  </a:cubicBezTo>
                  <a:cubicBezTo>
                    <a:pt x="38165" y="33279"/>
                    <a:pt x="38353" y="33049"/>
                    <a:pt x="38311" y="32777"/>
                  </a:cubicBezTo>
                  <a:cubicBezTo>
                    <a:pt x="38291" y="32421"/>
                    <a:pt x="38458" y="32170"/>
                    <a:pt x="38625" y="31919"/>
                  </a:cubicBezTo>
                  <a:cubicBezTo>
                    <a:pt x="38709" y="31815"/>
                    <a:pt x="38835" y="31689"/>
                    <a:pt x="38814" y="31585"/>
                  </a:cubicBezTo>
                  <a:cubicBezTo>
                    <a:pt x="38730" y="31208"/>
                    <a:pt x="39044" y="31082"/>
                    <a:pt x="39232" y="30873"/>
                  </a:cubicBezTo>
                  <a:cubicBezTo>
                    <a:pt x="39420" y="30664"/>
                    <a:pt x="39630" y="30455"/>
                    <a:pt x="39818" y="30245"/>
                  </a:cubicBezTo>
                  <a:cubicBezTo>
                    <a:pt x="39944" y="30057"/>
                    <a:pt x="40006" y="29848"/>
                    <a:pt x="39860" y="29639"/>
                  </a:cubicBezTo>
                  <a:cubicBezTo>
                    <a:pt x="40153" y="29325"/>
                    <a:pt x="40467" y="29032"/>
                    <a:pt x="40508" y="28592"/>
                  </a:cubicBezTo>
                  <a:cubicBezTo>
                    <a:pt x="40508" y="28467"/>
                    <a:pt x="40655" y="28341"/>
                    <a:pt x="40760" y="28237"/>
                  </a:cubicBezTo>
                  <a:cubicBezTo>
                    <a:pt x="41241" y="27735"/>
                    <a:pt x="41450" y="27023"/>
                    <a:pt x="41931" y="26500"/>
                  </a:cubicBezTo>
                  <a:cubicBezTo>
                    <a:pt x="41931" y="26479"/>
                    <a:pt x="41952" y="26458"/>
                    <a:pt x="41952" y="26416"/>
                  </a:cubicBezTo>
                  <a:cubicBezTo>
                    <a:pt x="41868" y="26144"/>
                    <a:pt x="42099" y="25977"/>
                    <a:pt x="42266" y="25789"/>
                  </a:cubicBezTo>
                  <a:cubicBezTo>
                    <a:pt x="42517" y="25517"/>
                    <a:pt x="42454" y="25203"/>
                    <a:pt x="42078" y="25119"/>
                  </a:cubicBezTo>
                  <a:cubicBezTo>
                    <a:pt x="41931" y="25098"/>
                    <a:pt x="41743" y="25098"/>
                    <a:pt x="41555" y="25098"/>
                  </a:cubicBezTo>
                  <a:cubicBezTo>
                    <a:pt x="41115" y="25119"/>
                    <a:pt x="40697" y="25203"/>
                    <a:pt x="40278" y="25307"/>
                  </a:cubicBezTo>
                  <a:cubicBezTo>
                    <a:pt x="40236" y="25318"/>
                    <a:pt x="40189" y="25334"/>
                    <a:pt x="40148" y="25334"/>
                  </a:cubicBezTo>
                  <a:cubicBezTo>
                    <a:pt x="40106" y="25334"/>
                    <a:pt x="40069" y="25318"/>
                    <a:pt x="40048" y="25266"/>
                  </a:cubicBezTo>
                  <a:cubicBezTo>
                    <a:pt x="39978" y="25154"/>
                    <a:pt x="39881" y="25126"/>
                    <a:pt x="39780" y="25126"/>
                  </a:cubicBezTo>
                  <a:cubicBezTo>
                    <a:pt x="39730" y="25126"/>
                    <a:pt x="39678" y="25133"/>
                    <a:pt x="39630" y="25140"/>
                  </a:cubicBezTo>
                  <a:cubicBezTo>
                    <a:pt x="39044" y="25203"/>
                    <a:pt x="38479" y="25328"/>
                    <a:pt x="37914" y="25433"/>
                  </a:cubicBezTo>
                  <a:cubicBezTo>
                    <a:pt x="37783" y="25473"/>
                    <a:pt x="37646" y="25509"/>
                    <a:pt x="37512" y="25509"/>
                  </a:cubicBezTo>
                  <a:cubicBezTo>
                    <a:pt x="37369" y="25509"/>
                    <a:pt x="37228" y="25468"/>
                    <a:pt x="37098" y="25349"/>
                  </a:cubicBezTo>
                  <a:cubicBezTo>
                    <a:pt x="37035" y="25307"/>
                    <a:pt x="36951" y="25307"/>
                    <a:pt x="36868" y="25307"/>
                  </a:cubicBezTo>
                  <a:cubicBezTo>
                    <a:pt x="36699" y="25317"/>
                    <a:pt x="36527" y="25326"/>
                    <a:pt x="36352" y="25326"/>
                  </a:cubicBezTo>
                  <a:cubicBezTo>
                    <a:pt x="36136" y="25326"/>
                    <a:pt x="35916" y="25312"/>
                    <a:pt x="35696" y="25266"/>
                  </a:cubicBezTo>
                  <a:cubicBezTo>
                    <a:pt x="35671" y="25263"/>
                    <a:pt x="35646" y="25262"/>
                    <a:pt x="35620" y="25262"/>
                  </a:cubicBezTo>
                  <a:cubicBezTo>
                    <a:pt x="35415" y="25262"/>
                    <a:pt x="35210" y="25331"/>
                    <a:pt x="35006" y="25349"/>
                  </a:cubicBezTo>
                  <a:cubicBezTo>
                    <a:pt x="34922" y="25056"/>
                    <a:pt x="34692" y="24931"/>
                    <a:pt x="34420" y="24910"/>
                  </a:cubicBezTo>
                  <a:lnTo>
                    <a:pt x="33959" y="24910"/>
                  </a:lnTo>
                  <a:cubicBezTo>
                    <a:pt x="33520" y="24931"/>
                    <a:pt x="33101" y="25035"/>
                    <a:pt x="32683" y="25119"/>
                  </a:cubicBezTo>
                  <a:cubicBezTo>
                    <a:pt x="32620" y="25130"/>
                    <a:pt x="32552" y="25140"/>
                    <a:pt x="32482" y="25140"/>
                  </a:cubicBezTo>
                  <a:cubicBezTo>
                    <a:pt x="32411" y="25140"/>
                    <a:pt x="32338" y="25130"/>
                    <a:pt x="32265" y="25098"/>
                  </a:cubicBezTo>
                  <a:cubicBezTo>
                    <a:pt x="32097" y="24994"/>
                    <a:pt x="31909" y="24994"/>
                    <a:pt x="31700" y="24952"/>
                  </a:cubicBezTo>
                  <a:cubicBezTo>
                    <a:pt x="31557" y="24941"/>
                    <a:pt x="31414" y="24936"/>
                    <a:pt x="31272" y="24936"/>
                  </a:cubicBezTo>
                  <a:cubicBezTo>
                    <a:pt x="30563" y="24936"/>
                    <a:pt x="29865" y="25067"/>
                    <a:pt x="29168" y="25328"/>
                  </a:cubicBezTo>
                  <a:cubicBezTo>
                    <a:pt x="28944" y="25403"/>
                    <a:pt x="28730" y="25521"/>
                    <a:pt x="28497" y="25521"/>
                  </a:cubicBezTo>
                  <a:cubicBezTo>
                    <a:pt x="28404" y="25521"/>
                    <a:pt x="28307" y="25502"/>
                    <a:pt x="28205" y="25454"/>
                  </a:cubicBezTo>
                  <a:cubicBezTo>
                    <a:pt x="28160" y="25441"/>
                    <a:pt x="28115" y="25436"/>
                    <a:pt x="28070" y="25436"/>
                  </a:cubicBezTo>
                  <a:cubicBezTo>
                    <a:pt x="27970" y="25436"/>
                    <a:pt x="27874" y="25460"/>
                    <a:pt x="27787" y="25475"/>
                  </a:cubicBezTo>
                  <a:cubicBezTo>
                    <a:pt x="26176" y="25872"/>
                    <a:pt x="24899" y="26730"/>
                    <a:pt x="23916" y="28028"/>
                  </a:cubicBezTo>
                  <a:cubicBezTo>
                    <a:pt x="22723" y="29513"/>
                    <a:pt x="22242" y="31271"/>
                    <a:pt x="22138" y="33154"/>
                  </a:cubicBezTo>
                  <a:cubicBezTo>
                    <a:pt x="22096" y="33928"/>
                    <a:pt x="22158" y="34723"/>
                    <a:pt x="22263" y="35476"/>
                  </a:cubicBezTo>
                  <a:cubicBezTo>
                    <a:pt x="22305" y="35874"/>
                    <a:pt x="22200" y="36146"/>
                    <a:pt x="21845" y="36418"/>
                  </a:cubicBezTo>
                  <a:cubicBezTo>
                    <a:pt x="20819" y="37129"/>
                    <a:pt x="19836" y="37883"/>
                    <a:pt x="18832" y="38636"/>
                  </a:cubicBezTo>
                  <a:cubicBezTo>
                    <a:pt x="18288" y="39033"/>
                    <a:pt x="17702" y="39368"/>
                    <a:pt x="17116" y="39766"/>
                  </a:cubicBezTo>
                  <a:cubicBezTo>
                    <a:pt x="17241" y="39452"/>
                    <a:pt x="17346" y="39222"/>
                    <a:pt x="17451" y="38950"/>
                  </a:cubicBezTo>
                  <a:cubicBezTo>
                    <a:pt x="17848" y="38092"/>
                    <a:pt x="18288" y="37234"/>
                    <a:pt x="18643" y="36334"/>
                  </a:cubicBezTo>
                  <a:cubicBezTo>
                    <a:pt x="19334" y="34723"/>
                    <a:pt x="20087" y="33112"/>
                    <a:pt x="20840" y="31522"/>
                  </a:cubicBezTo>
                  <a:cubicBezTo>
                    <a:pt x="21405" y="30350"/>
                    <a:pt x="21991" y="29220"/>
                    <a:pt x="22577" y="28069"/>
                  </a:cubicBezTo>
                  <a:cubicBezTo>
                    <a:pt x="23226" y="26793"/>
                    <a:pt x="23874" y="25517"/>
                    <a:pt x="24565" y="24261"/>
                  </a:cubicBezTo>
                  <a:cubicBezTo>
                    <a:pt x="25025" y="23362"/>
                    <a:pt x="25443" y="22441"/>
                    <a:pt x="25904" y="21562"/>
                  </a:cubicBezTo>
                  <a:cubicBezTo>
                    <a:pt x="25967" y="21395"/>
                    <a:pt x="26008" y="21186"/>
                    <a:pt x="26259" y="21186"/>
                  </a:cubicBezTo>
                  <a:cubicBezTo>
                    <a:pt x="26699" y="21186"/>
                    <a:pt x="27096" y="20976"/>
                    <a:pt x="27431" y="20746"/>
                  </a:cubicBezTo>
                  <a:cubicBezTo>
                    <a:pt x="27724" y="20558"/>
                    <a:pt x="28017" y="20328"/>
                    <a:pt x="28331" y="20097"/>
                  </a:cubicBezTo>
                  <a:lnTo>
                    <a:pt x="28331" y="20097"/>
                  </a:lnTo>
                  <a:cubicBezTo>
                    <a:pt x="28247" y="20328"/>
                    <a:pt x="28038" y="20453"/>
                    <a:pt x="27912" y="20641"/>
                  </a:cubicBezTo>
                  <a:cubicBezTo>
                    <a:pt x="27536" y="21081"/>
                    <a:pt x="27285" y="21604"/>
                    <a:pt x="26803" y="21981"/>
                  </a:cubicBezTo>
                  <a:cubicBezTo>
                    <a:pt x="26678" y="22064"/>
                    <a:pt x="26657" y="22211"/>
                    <a:pt x="26741" y="22336"/>
                  </a:cubicBezTo>
                  <a:cubicBezTo>
                    <a:pt x="26775" y="22422"/>
                    <a:pt x="26866" y="22494"/>
                    <a:pt x="26978" y="22494"/>
                  </a:cubicBezTo>
                  <a:cubicBezTo>
                    <a:pt x="27002" y="22494"/>
                    <a:pt x="27028" y="22490"/>
                    <a:pt x="27055" y="22483"/>
                  </a:cubicBezTo>
                  <a:cubicBezTo>
                    <a:pt x="27201" y="22420"/>
                    <a:pt x="27285" y="22294"/>
                    <a:pt x="27264" y="22127"/>
                  </a:cubicBezTo>
                  <a:cubicBezTo>
                    <a:pt x="27222" y="22064"/>
                    <a:pt x="27201" y="21981"/>
                    <a:pt x="27285" y="21897"/>
                  </a:cubicBezTo>
                  <a:cubicBezTo>
                    <a:pt x="27578" y="21583"/>
                    <a:pt x="27745" y="21186"/>
                    <a:pt x="28017" y="20830"/>
                  </a:cubicBezTo>
                  <a:cubicBezTo>
                    <a:pt x="28164" y="20621"/>
                    <a:pt x="28352" y="20411"/>
                    <a:pt x="28519" y="20202"/>
                  </a:cubicBezTo>
                  <a:lnTo>
                    <a:pt x="28519" y="20202"/>
                  </a:lnTo>
                  <a:cubicBezTo>
                    <a:pt x="28456" y="20600"/>
                    <a:pt x="28352" y="20955"/>
                    <a:pt x="28352" y="21332"/>
                  </a:cubicBezTo>
                  <a:cubicBezTo>
                    <a:pt x="28352" y="21897"/>
                    <a:pt x="28415" y="22483"/>
                    <a:pt x="28519" y="23048"/>
                  </a:cubicBezTo>
                  <a:cubicBezTo>
                    <a:pt x="28540" y="23131"/>
                    <a:pt x="28456" y="23257"/>
                    <a:pt x="28624" y="23278"/>
                  </a:cubicBezTo>
                  <a:cubicBezTo>
                    <a:pt x="28655" y="23291"/>
                    <a:pt x="28682" y="23297"/>
                    <a:pt x="28708" y="23297"/>
                  </a:cubicBezTo>
                  <a:cubicBezTo>
                    <a:pt x="28804" y="23297"/>
                    <a:pt x="28863" y="23214"/>
                    <a:pt x="28896" y="23131"/>
                  </a:cubicBezTo>
                  <a:cubicBezTo>
                    <a:pt x="29147" y="22713"/>
                    <a:pt x="29314" y="22274"/>
                    <a:pt x="29482" y="21813"/>
                  </a:cubicBezTo>
                  <a:cubicBezTo>
                    <a:pt x="29607" y="21458"/>
                    <a:pt x="29691" y="21039"/>
                    <a:pt x="29796" y="20600"/>
                  </a:cubicBezTo>
                  <a:cubicBezTo>
                    <a:pt x="30026" y="21018"/>
                    <a:pt x="30214" y="21353"/>
                    <a:pt x="30402" y="21688"/>
                  </a:cubicBezTo>
                  <a:cubicBezTo>
                    <a:pt x="30444" y="21771"/>
                    <a:pt x="30444" y="21813"/>
                    <a:pt x="30402" y="21918"/>
                  </a:cubicBezTo>
                  <a:cubicBezTo>
                    <a:pt x="30214" y="22190"/>
                    <a:pt x="30256" y="22378"/>
                    <a:pt x="30507" y="22546"/>
                  </a:cubicBezTo>
                  <a:cubicBezTo>
                    <a:pt x="30549" y="22601"/>
                    <a:pt x="30609" y="22648"/>
                    <a:pt x="30688" y="22648"/>
                  </a:cubicBezTo>
                  <a:cubicBezTo>
                    <a:pt x="30728" y="22648"/>
                    <a:pt x="30772" y="22636"/>
                    <a:pt x="30821" y="22608"/>
                  </a:cubicBezTo>
                  <a:cubicBezTo>
                    <a:pt x="30946" y="22525"/>
                    <a:pt x="31030" y="22441"/>
                    <a:pt x="30988" y="22315"/>
                  </a:cubicBezTo>
                  <a:cubicBezTo>
                    <a:pt x="30988" y="22106"/>
                    <a:pt x="30967" y="21876"/>
                    <a:pt x="30716" y="21813"/>
                  </a:cubicBezTo>
                  <a:cubicBezTo>
                    <a:pt x="30612" y="21771"/>
                    <a:pt x="30549" y="21688"/>
                    <a:pt x="30507" y="21583"/>
                  </a:cubicBezTo>
                  <a:cubicBezTo>
                    <a:pt x="30256" y="21165"/>
                    <a:pt x="30047" y="20746"/>
                    <a:pt x="29837" y="20328"/>
                  </a:cubicBezTo>
                  <a:cubicBezTo>
                    <a:pt x="29796" y="20223"/>
                    <a:pt x="29712" y="20118"/>
                    <a:pt x="29816" y="19993"/>
                  </a:cubicBezTo>
                  <a:lnTo>
                    <a:pt x="29816" y="19993"/>
                  </a:lnTo>
                  <a:cubicBezTo>
                    <a:pt x="30528" y="20453"/>
                    <a:pt x="31344" y="20746"/>
                    <a:pt x="32181" y="20913"/>
                  </a:cubicBezTo>
                  <a:cubicBezTo>
                    <a:pt x="32215" y="20913"/>
                    <a:pt x="32262" y="20932"/>
                    <a:pt x="32311" y="20932"/>
                  </a:cubicBezTo>
                  <a:cubicBezTo>
                    <a:pt x="32352" y="20932"/>
                    <a:pt x="32394" y="20919"/>
                    <a:pt x="32432" y="20872"/>
                  </a:cubicBezTo>
                  <a:cubicBezTo>
                    <a:pt x="32516" y="20767"/>
                    <a:pt x="32432" y="20704"/>
                    <a:pt x="32390" y="20621"/>
                  </a:cubicBezTo>
                  <a:cubicBezTo>
                    <a:pt x="32139" y="20307"/>
                    <a:pt x="31867" y="19993"/>
                    <a:pt x="31511" y="19763"/>
                  </a:cubicBezTo>
                  <a:cubicBezTo>
                    <a:pt x="31072" y="19449"/>
                    <a:pt x="30549" y="19344"/>
                    <a:pt x="30005" y="19156"/>
                  </a:cubicBezTo>
                  <a:cubicBezTo>
                    <a:pt x="30653" y="18884"/>
                    <a:pt x="31260" y="18675"/>
                    <a:pt x="31846" y="18445"/>
                  </a:cubicBezTo>
                  <a:cubicBezTo>
                    <a:pt x="31881" y="18436"/>
                    <a:pt x="31915" y="18431"/>
                    <a:pt x="31950" y="18431"/>
                  </a:cubicBezTo>
                  <a:cubicBezTo>
                    <a:pt x="31999" y="18431"/>
                    <a:pt x="32048" y="18441"/>
                    <a:pt x="32097" y="18465"/>
                  </a:cubicBezTo>
                  <a:cubicBezTo>
                    <a:pt x="32171" y="18517"/>
                    <a:pt x="32234" y="18540"/>
                    <a:pt x="32289" y="18540"/>
                  </a:cubicBezTo>
                  <a:cubicBezTo>
                    <a:pt x="32390" y="18540"/>
                    <a:pt x="32461" y="18462"/>
                    <a:pt x="32516" y="18340"/>
                  </a:cubicBezTo>
                  <a:cubicBezTo>
                    <a:pt x="32557" y="18193"/>
                    <a:pt x="32557" y="17984"/>
                    <a:pt x="32369" y="17900"/>
                  </a:cubicBezTo>
                  <a:cubicBezTo>
                    <a:pt x="32324" y="17885"/>
                    <a:pt x="32279" y="17878"/>
                    <a:pt x="32235" y="17878"/>
                  </a:cubicBezTo>
                  <a:cubicBezTo>
                    <a:pt x="32098" y="17878"/>
                    <a:pt x="31977" y="17956"/>
                    <a:pt x="31930" y="18131"/>
                  </a:cubicBezTo>
                  <a:cubicBezTo>
                    <a:pt x="31888" y="18298"/>
                    <a:pt x="31804" y="18340"/>
                    <a:pt x="31700" y="18361"/>
                  </a:cubicBezTo>
                  <a:lnTo>
                    <a:pt x="31302" y="18528"/>
                  </a:lnTo>
                  <a:cubicBezTo>
                    <a:pt x="30842" y="18675"/>
                    <a:pt x="30361" y="18926"/>
                    <a:pt x="29837" y="18989"/>
                  </a:cubicBezTo>
                  <a:cubicBezTo>
                    <a:pt x="29942" y="18779"/>
                    <a:pt x="30130" y="18717"/>
                    <a:pt x="30256" y="18612"/>
                  </a:cubicBezTo>
                  <a:cubicBezTo>
                    <a:pt x="30925" y="18047"/>
                    <a:pt x="31302" y="17356"/>
                    <a:pt x="31553" y="16561"/>
                  </a:cubicBezTo>
                  <a:cubicBezTo>
                    <a:pt x="31574" y="16457"/>
                    <a:pt x="31595" y="16310"/>
                    <a:pt x="31490" y="16227"/>
                  </a:cubicBezTo>
                  <a:cubicBezTo>
                    <a:pt x="31451" y="16194"/>
                    <a:pt x="31416" y="16182"/>
                    <a:pt x="31383" y="16182"/>
                  </a:cubicBezTo>
                  <a:cubicBezTo>
                    <a:pt x="31310" y="16182"/>
                    <a:pt x="31248" y="16240"/>
                    <a:pt x="31177" y="16268"/>
                  </a:cubicBezTo>
                  <a:cubicBezTo>
                    <a:pt x="30549" y="16666"/>
                    <a:pt x="29921" y="17105"/>
                    <a:pt x="29524" y="17796"/>
                  </a:cubicBezTo>
                  <a:cubicBezTo>
                    <a:pt x="29503" y="17733"/>
                    <a:pt x="29503" y="17733"/>
                    <a:pt x="29503" y="17712"/>
                  </a:cubicBezTo>
                  <a:cubicBezTo>
                    <a:pt x="29607" y="16980"/>
                    <a:pt x="29796" y="16268"/>
                    <a:pt x="29837" y="15515"/>
                  </a:cubicBezTo>
                  <a:cubicBezTo>
                    <a:pt x="29900" y="14783"/>
                    <a:pt x="30151" y="14051"/>
                    <a:pt x="30465" y="13339"/>
                  </a:cubicBezTo>
                  <a:cubicBezTo>
                    <a:pt x="31051" y="13611"/>
                    <a:pt x="31469" y="14051"/>
                    <a:pt x="31888" y="14469"/>
                  </a:cubicBezTo>
                  <a:cubicBezTo>
                    <a:pt x="32746" y="15306"/>
                    <a:pt x="33499" y="16248"/>
                    <a:pt x="34524" y="16938"/>
                  </a:cubicBezTo>
                  <a:cubicBezTo>
                    <a:pt x="34734" y="17064"/>
                    <a:pt x="34650" y="17210"/>
                    <a:pt x="34503" y="17356"/>
                  </a:cubicBezTo>
                  <a:cubicBezTo>
                    <a:pt x="34294" y="17503"/>
                    <a:pt x="34085" y="17670"/>
                    <a:pt x="33918" y="17838"/>
                  </a:cubicBezTo>
                  <a:cubicBezTo>
                    <a:pt x="33562" y="18235"/>
                    <a:pt x="33290" y="18675"/>
                    <a:pt x="33269" y="19261"/>
                  </a:cubicBezTo>
                  <a:cubicBezTo>
                    <a:pt x="33269" y="19344"/>
                    <a:pt x="33269" y="19449"/>
                    <a:pt x="33374" y="19470"/>
                  </a:cubicBezTo>
                  <a:cubicBezTo>
                    <a:pt x="33383" y="19472"/>
                    <a:pt x="33391" y="19473"/>
                    <a:pt x="33399" y="19473"/>
                  </a:cubicBezTo>
                  <a:cubicBezTo>
                    <a:pt x="33466" y="19473"/>
                    <a:pt x="33506" y="19402"/>
                    <a:pt x="33562" y="19365"/>
                  </a:cubicBezTo>
                  <a:cubicBezTo>
                    <a:pt x="33708" y="19177"/>
                    <a:pt x="33855" y="18989"/>
                    <a:pt x="33980" y="18779"/>
                  </a:cubicBezTo>
                  <a:cubicBezTo>
                    <a:pt x="34190" y="18424"/>
                    <a:pt x="34441" y="18089"/>
                    <a:pt x="34650" y="17691"/>
                  </a:cubicBezTo>
                  <a:cubicBezTo>
                    <a:pt x="34734" y="18193"/>
                    <a:pt x="34796" y="18717"/>
                    <a:pt x="34859" y="19198"/>
                  </a:cubicBezTo>
                  <a:cubicBezTo>
                    <a:pt x="34838" y="19240"/>
                    <a:pt x="34838" y="19261"/>
                    <a:pt x="34817" y="19261"/>
                  </a:cubicBezTo>
                  <a:cubicBezTo>
                    <a:pt x="34587" y="19386"/>
                    <a:pt x="34503" y="19616"/>
                    <a:pt x="34629" y="19825"/>
                  </a:cubicBezTo>
                  <a:cubicBezTo>
                    <a:pt x="34684" y="19922"/>
                    <a:pt x="34748" y="19973"/>
                    <a:pt x="34827" y="19973"/>
                  </a:cubicBezTo>
                  <a:cubicBezTo>
                    <a:pt x="34868" y="19973"/>
                    <a:pt x="34913" y="19959"/>
                    <a:pt x="34964" y="19930"/>
                  </a:cubicBezTo>
                  <a:cubicBezTo>
                    <a:pt x="35152" y="19825"/>
                    <a:pt x="35173" y="19574"/>
                    <a:pt x="35047" y="19302"/>
                  </a:cubicBezTo>
                  <a:cubicBezTo>
                    <a:pt x="34901" y="18989"/>
                    <a:pt x="34922" y="18633"/>
                    <a:pt x="34901" y="18298"/>
                  </a:cubicBezTo>
                  <a:lnTo>
                    <a:pt x="34901" y="18298"/>
                  </a:lnTo>
                  <a:cubicBezTo>
                    <a:pt x="35131" y="18758"/>
                    <a:pt x="35382" y="19240"/>
                    <a:pt x="35780" y="19595"/>
                  </a:cubicBezTo>
                  <a:cubicBezTo>
                    <a:pt x="35910" y="19693"/>
                    <a:pt x="36015" y="19817"/>
                    <a:pt x="36174" y="19817"/>
                  </a:cubicBezTo>
                  <a:cubicBezTo>
                    <a:pt x="36219" y="19817"/>
                    <a:pt x="36268" y="19807"/>
                    <a:pt x="36324" y="19784"/>
                  </a:cubicBezTo>
                  <a:cubicBezTo>
                    <a:pt x="36219" y="19177"/>
                    <a:pt x="35989" y="18612"/>
                    <a:pt x="35759" y="18026"/>
                  </a:cubicBezTo>
                  <a:lnTo>
                    <a:pt x="35759" y="18026"/>
                  </a:lnTo>
                  <a:cubicBezTo>
                    <a:pt x="36052" y="18298"/>
                    <a:pt x="36303" y="18549"/>
                    <a:pt x="36596" y="18821"/>
                  </a:cubicBezTo>
                  <a:cubicBezTo>
                    <a:pt x="36700" y="18884"/>
                    <a:pt x="36742" y="18968"/>
                    <a:pt x="36700" y="19135"/>
                  </a:cubicBezTo>
                  <a:cubicBezTo>
                    <a:pt x="36617" y="19344"/>
                    <a:pt x="36742" y="19491"/>
                    <a:pt x="36951" y="19553"/>
                  </a:cubicBezTo>
                  <a:cubicBezTo>
                    <a:pt x="36980" y="19560"/>
                    <a:pt x="37006" y="19563"/>
                    <a:pt x="37031" y="19563"/>
                  </a:cubicBezTo>
                  <a:cubicBezTo>
                    <a:pt x="37169" y="19563"/>
                    <a:pt x="37248" y="19469"/>
                    <a:pt x="37265" y="19344"/>
                  </a:cubicBezTo>
                  <a:cubicBezTo>
                    <a:pt x="37328" y="19135"/>
                    <a:pt x="37244" y="18968"/>
                    <a:pt x="37035" y="18926"/>
                  </a:cubicBezTo>
                  <a:cubicBezTo>
                    <a:pt x="36910" y="18884"/>
                    <a:pt x="36805" y="18842"/>
                    <a:pt x="36721" y="18758"/>
                  </a:cubicBezTo>
                  <a:lnTo>
                    <a:pt x="35905" y="17942"/>
                  </a:lnTo>
                  <a:cubicBezTo>
                    <a:pt x="35936" y="17930"/>
                    <a:pt x="35963" y="17925"/>
                    <a:pt x="35988" y="17925"/>
                  </a:cubicBezTo>
                  <a:cubicBezTo>
                    <a:pt x="36048" y="17925"/>
                    <a:pt x="36097" y="17955"/>
                    <a:pt x="36156" y="17984"/>
                  </a:cubicBezTo>
                  <a:cubicBezTo>
                    <a:pt x="36533" y="18110"/>
                    <a:pt x="36931" y="18193"/>
                    <a:pt x="37349" y="18193"/>
                  </a:cubicBezTo>
                  <a:cubicBezTo>
                    <a:pt x="37433" y="18193"/>
                    <a:pt x="37516" y="18193"/>
                    <a:pt x="37558" y="18110"/>
                  </a:cubicBezTo>
                  <a:cubicBezTo>
                    <a:pt x="37579" y="18005"/>
                    <a:pt x="37537" y="17942"/>
                    <a:pt x="37475" y="17900"/>
                  </a:cubicBezTo>
                  <a:cubicBezTo>
                    <a:pt x="37412" y="17775"/>
                    <a:pt x="37265" y="17712"/>
                    <a:pt x="37161" y="17628"/>
                  </a:cubicBezTo>
                  <a:cubicBezTo>
                    <a:pt x="36931" y="17503"/>
                    <a:pt x="36721" y="17356"/>
                    <a:pt x="36470" y="17252"/>
                  </a:cubicBezTo>
                  <a:lnTo>
                    <a:pt x="36470" y="17252"/>
                  </a:lnTo>
                  <a:cubicBezTo>
                    <a:pt x="36502" y="17254"/>
                    <a:pt x="36535" y="17255"/>
                    <a:pt x="36567" y="17255"/>
                  </a:cubicBezTo>
                  <a:cubicBezTo>
                    <a:pt x="36673" y="17255"/>
                    <a:pt x="36779" y="17246"/>
                    <a:pt x="36882" y="17246"/>
                  </a:cubicBezTo>
                  <a:cubicBezTo>
                    <a:pt x="37050" y="17246"/>
                    <a:pt x="37209" y="17270"/>
                    <a:pt x="37349" y="17398"/>
                  </a:cubicBezTo>
                  <a:cubicBezTo>
                    <a:pt x="37402" y="17442"/>
                    <a:pt x="37458" y="17460"/>
                    <a:pt x="37515" y="17460"/>
                  </a:cubicBezTo>
                  <a:cubicBezTo>
                    <a:pt x="37594" y="17460"/>
                    <a:pt x="37674" y="17426"/>
                    <a:pt x="37747" y="17377"/>
                  </a:cubicBezTo>
                  <a:cubicBezTo>
                    <a:pt x="37830" y="17356"/>
                    <a:pt x="37893" y="17273"/>
                    <a:pt x="37872" y="17168"/>
                  </a:cubicBezTo>
                  <a:cubicBezTo>
                    <a:pt x="37872" y="17064"/>
                    <a:pt x="37788" y="17043"/>
                    <a:pt x="37726" y="17001"/>
                  </a:cubicBezTo>
                  <a:cubicBezTo>
                    <a:pt x="37653" y="16983"/>
                    <a:pt x="37584" y="16968"/>
                    <a:pt x="37518" y="16968"/>
                  </a:cubicBezTo>
                  <a:cubicBezTo>
                    <a:pt x="37431" y="16968"/>
                    <a:pt x="37348" y="16993"/>
                    <a:pt x="37265" y="17064"/>
                  </a:cubicBezTo>
                  <a:cubicBezTo>
                    <a:pt x="37223" y="17105"/>
                    <a:pt x="37161" y="17147"/>
                    <a:pt x="37119" y="17147"/>
                  </a:cubicBezTo>
                  <a:lnTo>
                    <a:pt x="35863" y="17064"/>
                  </a:lnTo>
                  <a:cubicBezTo>
                    <a:pt x="36303" y="16938"/>
                    <a:pt x="36721" y="16792"/>
                    <a:pt x="37056" y="16478"/>
                  </a:cubicBezTo>
                  <a:cubicBezTo>
                    <a:pt x="37173" y="16360"/>
                    <a:pt x="37278" y="16322"/>
                    <a:pt x="37387" y="16322"/>
                  </a:cubicBezTo>
                  <a:cubicBezTo>
                    <a:pt x="37473" y="16322"/>
                    <a:pt x="37562" y="16346"/>
                    <a:pt x="37663" y="16373"/>
                  </a:cubicBezTo>
                  <a:cubicBezTo>
                    <a:pt x="38374" y="16624"/>
                    <a:pt x="39044" y="16833"/>
                    <a:pt x="39755" y="17064"/>
                  </a:cubicBezTo>
                  <a:cubicBezTo>
                    <a:pt x="39170" y="17239"/>
                    <a:pt x="38731" y="17742"/>
                    <a:pt x="38098" y="17742"/>
                  </a:cubicBezTo>
                  <a:cubicBezTo>
                    <a:pt x="38052" y="17742"/>
                    <a:pt x="38004" y="17739"/>
                    <a:pt x="37956" y="17733"/>
                  </a:cubicBezTo>
                  <a:cubicBezTo>
                    <a:pt x="37947" y="17732"/>
                    <a:pt x="37937" y="17731"/>
                    <a:pt x="37928" y="17731"/>
                  </a:cubicBezTo>
                  <a:cubicBezTo>
                    <a:pt x="37815" y="17731"/>
                    <a:pt x="37726" y="17849"/>
                    <a:pt x="37726" y="17984"/>
                  </a:cubicBezTo>
                  <a:cubicBezTo>
                    <a:pt x="37726" y="18131"/>
                    <a:pt x="37851" y="18193"/>
                    <a:pt x="37977" y="18193"/>
                  </a:cubicBezTo>
                  <a:cubicBezTo>
                    <a:pt x="38021" y="18193"/>
                    <a:pt x="38067" y="18195"/>
                    <a:pt x="38113" y="18195"/>
                  </a:cubicBezTo>
                  <a:cubicBezTo>
                    <a:pt x="38310" y="18195"/>
                    <a:pt x="38512" y="18168"/>
                    <a:pt x="38563" y="17880"/>
                  </a:cubicBezTo>
                  <a:lnTo>
                    <a:pt x="38625" y="17796"/>
                  </a:lnTo>
                  <a:cubicBezTo>
                    <a:pt x="39086" y="17587"/>
                    <a:pt x="39525" y="17356"/>
                    <a:pt x="39985" y="17210"/>
                  </a:cubicBezTo>
                  <a:lnTo>
                    <a:pt x="39985" y="17210"/>
                  </a:lnTo>
                  <a:cubicBezTo>
                    <a:pt x="39337" y="17796"/>
                    <a:pt x="39023" y="18549"/>
                    <a:pt x="38772" y="19344"/>
                  </a:cubicBezTo>
                  <a:cubicBezTo>
                    <a:pt x="38730" y="19407"/>
                    <a:pt x="38667" y="19512"/>
                    <a:pt x="38772" y="19595"/>
                  </a:cubicBezTo>
                  <a:cubicBezTo>
                    <a:pt x="38798" y="19611"/>
                    <a:pt x="38821" y="19618"/>
                    <a:pt x="38843" y="19618"/>
                  </a:cubicBezTo>
                  <a:cubicBezTo>
                    <a:pt x="38909" y="19618"/>
                    <a:pt x="38960" y="19559"/>
                    <a:pt x="39023" y="19512"/>
                  </a:cubicBezTo>
                  <a:cubicBezTo>
                    <a:pt x="39567" y="19135"/>
                    <a:pt x="40048" y="18633"/>
                    <a:pt x="40299" y="17900"/>
                  </a:cubicBezTo>
                  <a:lnTo>
                    <a:pt x="40299" y="17900"/>
                  </a:lnTo>
                  <a:cubicBezTo>
                    <a:pt x="40383" y="18633"/>
                    <a:pt x="40257" y="19302"/>
                    <a:pt x="40257" y="19972"/>
                  </a:cubicBezTo>
                  <a:cubicBezTo>
                    <a:pt x="40488" y="19386"/>
                    <a:pt x="40467" y="18779"/>
                    <a:pt x="40550" y="18193"/>
                  </a:cubicBezTo>
                  <a:cubicBezTo>
                    <a:pt x="40801" y="18863"/>
                    <a:pt x="41345" y="19281"/>
                    <a:pt x="41848" y="19784"/>
                  </a:cubicBezTo>
                  <a:cubicBezTo>
                    <a:pt x="41922" y="19858"/>
                    <a:pt x="41990" y="19893"/>
                    <a:pt x="42050" y="19893"/>
                  </a:cubicBezTo>
                  <a:cubicBezTo>
                    <a:pt x="42142" y="19893"/>
                    <a:pt x="42215" y="19810"/>
                    <a:pt x="42266" y="19658"/>
                  </a:cubicBezTo>
                  <a:cubicBezTo>
                    <a:pt x="42287" y="19553"/>
                    <a:pt x="42287" y="19449"/>
                    <a:pt x="42287" y="19344"/>
                  </a:cubicBezTo>
                  <a:cubicBezTo>
                    <a:pt x="42266" y="18821"/>
                    <a:pt x="42015" y="18361"/>
                    <a:pt x="41659" y="17942"/>
                  </a:cubicBezTo>
                  <a:cubicBezTo>
                    <a:pt x="41408" y="17628"/>
                    <a:pt x="41094" y="17398"/>
                    <a:pt x="40780" y="17147"/>
                  </a:cubicBezTo>
                  <a:lnTo>
                    <a:pt x="40780" y="17147"/>
                  </a:lnTo>
                  <a:cubicBezTo>
                    <a:pt x="41408" y="17273"/>
                    <a:pt x="42015" y="17398"/>
                    <a:pt x="42601" y="17524"/>
                  </a:cubicBezTo>
                  <a:cubicBezTo>
                    <a:pt x="42685" y="17566"/>
                    <a:pt x="42685" y="17628"/>
                    <a:pt x="42705" y="17691"/>
                  </a:cubicBezTo>
                  <a:cubicBezTo>
                    <a:pt x="42821" y="17955"/>
                    <a:pt x="43131" y="18128"/>
                    <a:pt x="43421" y="18128"/>
                  </a:cubicBezTo>
                  <a:cubicBezTo>
                    <a:pt x="43499" y="18128"/>
                    <a:pt x="43576" y="18115"/>
                    <a:pt x="43647" y="18089"/>
                  </a:cubicBezTo>
                  <a:cubicBezTo>
                    <a:pt x="43898" y="17984"/>
                    <a:pt x="43961" y="17712"/>
                    <a:pt x="43814" y="17503"/>
                  </a:cubicBezTo>
                  <a:cubicBezTo>
                    <a:pt x="43689" y="17315"/>
                    <a:pt x="43480" y="17209"/>
                    <a:pt x="43257" y="17209"/>
                  </a:cubicBezTo>
                  <a:cubicBezTo>
                    <a:pt x="43108" y="17209"/>
                    <a:pt x="42952" y="17256"/>
                    <a:pt x="42810" y="17356"/>
                  </a:cubicBezTo>
                  <a:cubicBezTo>
                    <a:pt x="42776" y="17373"/>
                    <a:pt x="42756" y="17404"/>
                    <a:pt x="42705" y="17404"/>
                  </a:cubicBezTo>
                  <a:cubicBezTo>
                    <a:pt x="42693" y="17404"/>
                    <a:pt x="42680" y="17402"/>
                    <a:pt x="42664" y="17398"/>
                  </a:cubicBezTo>
                  <a:cubicBezTo>
                    <a:pt x="42224" y="17294"/>
                    <a:pt x="41743" y="17210"/>
                    <a:pt x="41220" y="17084"/>
                  </a:cubicBezTo>
                  <a:cubicBezTo>
                    <a:pt x="41387" y="17043"/>
                    <a:pt x="41492" y="17001"/>
                    <a:pt x="41555" y="16959"/>
                  </a:cubicBezTo>
                  <a:cubicBezTo>
                    <a:pt x="41910" y="16792"/>
                    <a:pt x="42245" y="16624"/>
                    <a:pt x="42454" y="16310"/>
                  </a:cubicBezTo>
                  <a:cubicBezTo>
                    <a:pt x="42664" y="15996"/>
                    <a:pt x="43229" y="16101"/>
                    <a:pt x="43166" y="15536"/>
                  </a:cubicBezTo>
                  <a:cubicBezTo>
                    <a:pt x="43124" y="15473"/>
                    <a:pt x="43312" y="15369"/>
                    <a:pt x="43208" y="15264"/>
                  </a:cubicBezTo>
                  <a:cubicBezTo>
                    <a:pt x="43152" y="15208"/>
                    <a:pt x="43077" y="15190"/>
                    <a:pt x="43003" y="15190"/>
                  </a:cubicBezTo>
                  <a:cubicBezTo>
                    <a:pt x="42966" y="15190"/>
                    <a:pt x="42929" y="15194"/>
                    <a:pt x="42894" y="15201"/>
                  </a:cubicBezTo>
                  <a:cubicBezTo>
                    <a:pt x="42433" y="15264"/>
                    <a:pt x="42015" y="15473"/>
                    <a:pt x="41617" y="15724"/>
                  </a:cubicBezTo>
                  <a:cubicBezTo>
                    <a:pt x="41492" y="15829"/>
                    <a:pt x="41387" y="15955"/>
                    <a:pt x="41199" y="16017"/>
                  </a:cubicBezTo>
                  <a:cubicBezTo>
                    <a:pt x="41596" y="15264"/>
                    <a:pt x="42140" y="14678"/>
                    <a:pt x="42747" y="14071"/>
                  </a:cubicBezTo>
                  <a:cubicBezTo>
                    <a:pt x="42957" y="14908"/>
                    <a:pt x="43521" y="15494"/>
                    <a:pt x="44024" y="16101"/>
                  </a:cubicBezTo>
                  <a:cubicBezTo>
                    <a:pt x="44096" y="16155"/>
                    <a:pt x="44153" y="16210"/>
                    <a:pt x="44235" y="16210"/>
                  </a:cubicBezTo>
                  <a:cubicBezTo>
                    <a:pt x="44247" y="16210"/>
                    <a:pt x="44261" y="16208"/>
                    <a:pt x="44275" y="16206"/>
                  </a:cubicBezTo>
                  <a:cubicBezTo>
                    <a:pt x="44379" y="16143"/>
                    <a:pt x="44421" y="16059"/>
                    <a:pt x="44442" y="15955"/>
                  </a:cubicBezTo>
                  <a:cubicBezTo>
                    <a:pt x="44463" y="15829"/>
                    <a:pt x="44442" y="15704"/>
                    <a:pt x="44421" y="15578"/>
                  </a:cubicBezTo>
                  <a:cubicBezTo>
                    <a:pt x="44317" y="15118"/>
                    <a:pt x="44024" y="14804"/>
                    <a:pt x="43752" y="14469"/>
                  </a:cubicBezTo>
                  <a:cubicBezTo>
                    <a:pt x="43626" y="14281"/>
                    <a:pt x="43417" y="14155"/>
                    <a:pt x="43333" y="13946"/>
                  </a:cubicBezTo>
                  <a:lnTo>
                    <a:pt x="43333" y="13946"/>
                  </a:lnTo>
                  <a:cubicBezTo>
                    <a:pt x="43793" y="14051"/>
                    <a:pt x="44107" y="14343"/>
                    <a:pt x="44463" y="14553"/>
                  </a:cubicBezTo>
                  <a:cubicBezTo>
                    <a:pt x="44463" y="14595"/>
                    <a:pt x="44442" y="14636"/>
                    <a:pt x="44442" y="14657"/>
                  </a:cubicBezTo>
                  <a:cubicBezTo>
                    <a:pt x="44337" y="14908"/>
                    <a:pt x="44379" y="15097"/>
                    <a:pt x="44672" y="15201"/>
                  </a:cubicBezTo>
                  <a:cubicBezTo>
                    <a:pt x="44756" y="15229"/>
                    <a:pt x="44845" y="15257"/>
                    <a:pt x="44926" y="15257"/>
                  </a:cubicBezTo>
                  <a:cubicBezTo>
                    <a:pt x="45027" y="15257"/>
                    <a:pt x="45117" y="15215"/>
                    <a:pt x="45174" y="15076"/>
                  </a:cubicBezTo>
                  <a:cubicBezTo>
                    <a:pt x="45258" y="14887"/>
                    <a:pt x="45091" y="14636"/>
                    <a:pt x="44861" y="14532"/>
                  </a:cubicBezTo>
                  <a:cubicBezTo>
                    <a:pt x="44840" y="14532"/>
                    <a:pt x="44798" y="14490"/>
                    <a:pt x="44777" y="14490"/>
                  </a:cubicBezTo>
                  <a:cubicBezTo>
                    <a:pt x="44568" y="14469"/>
                    <a:pt x="44442" y="14343"/>
                    <a:pt x="44254" y="14218"/>
                  </a:cubicBezTo>
                  <a:cubicBezTo>
                    <a:pt x="44881" y="14155"/>
                    <a:pt x="45467" y="14176"/>
                    <a:pt x="45990" y="13737"/>
                  </a:cubicBezTo>
                  <a:cubicBezTo>
                    <a:pt x="45296" y="13418"/>
                    <a:pt x="44670" y="13183"/>
                    <a:pt x="43975" y="13183"/>
                  </a:cubicBezTo>
                  <a:cubicBezTo>
                    <a:pt x="43894" y="13183"/>
                    <a:pt x="43813" y="13186"/>
                    <a:pt x="43731" y="13193"/>
                  </a:cubicBezTo>
                  <a:cubicBezTo>
                    <a:pt x="44149" y="13004"/>
                    <a:pt x="44589" y="12900"/>
                    <a:pt x="45007" y="12774"/>
                  </a:cubicBezTo>
                  <a:cubicBezTo>
                    <a:pt x="45091" y="12743"/>
                    <a:pt x="45159" y="12722"/>
                    <a:pt x="45224" y="12722"/>
                  </a:cubicBezTo>
                  <a:cubicBezTo>
                    <a:pt x="45290" y="12722"/>
                    <a:pt x="45352" y="12743"/>
                    <a:pt x="45426" y="12795"/>
                  </a:cubicBezTo>
                  <a:cubicBezTo>
                    <a:pt x="45498" y="12839"/>
                    <a:pt x="45568" y="12860"/>
                    <a:pt x="45634" y="12860"/>
                  </a:cubicBezTo>
                  <a:cubicBezTo>
                    <a:pt x="45758" y="12860"/>
                    <a:pt x="45867" y="12785"/>
                    <a:pt x="45949" y="12649"/>
                  </a:cubicBezTo>
                  <a:cubicBezTo>
                    <a:pt x="46053" y="12460"/>
                    <a:pt x="46011" y="12293"/>
                    <a:pt x="45844" y="12230"/>
                  </a:cubicBezTo>
                  <a:cubicBezTo>
                    <a:pt x="45776" y="12196"/>
                    <a:pt x="45712" y="12180"/>
                    <a:pt x="45652" y="12180"/>
                  </a:cubicBezTo>
                  <a:cubicBezTo>
                    <a:pt x="45528" y="12180"/>
                    <a:pt x="45420" y="12250"/>
                    <a:pt x="45321" y="12377"/>
                  </a:cubicBezTo>
                  <a:cubicBezTo>
                    <a:pt x="45300" y="12439"/>
                    <a:pt x="45279" y="12544"/>
                    <a:pt x="45195" y="12565"/>
                  </a:cubicBezTo>
                  <a:cubicBezTo>
                    <a:pt x="44840" y="12670"/>
                    <a:pt x="44463" y="12753"/>
                    <a:pt x="44107" y="12858"/>
                  </a:cubicBezTo>
                  <a:cubicBezTo>
                    <a:pt x="44379" y="12544"/>
                    <a:pt x="44568" y="12230"/>
                    <a:pt x="44693" y="11854"/>
                  </a:cubicBezTo>
                  <a:cubicBezTo>
                    <a:pt x="44735" y="11728"/>
                    <a:pt x="44798" y="11602"/>
                    <a:pt x="44672" y="11498"/>
                  </a:cubicBezTo>
                  <a:cubicBezTo>
                    <a:pt x="44639" y="11465"/>
                    <a:pt x="44604" y="11453"/>
                    <a:pt x="44569" y="11453"/>
                  </a:cubicBezTo>
                  <a:cubicBezTo>
                    <a:pt x="44491" y="11453"/>
                    <a:pt x="44409" y="11511"/>
                    <a:pt x="44337" y="11540"/>
                  </a:cubicBezTo>
                  <a:cubicBezTo>
                    <a:pt x="44024" y="11728"/>
                    <a:pt x="43689" y="11937"/>
                    <a:pt x="43375" y="12126"/>
                  </a:cubicBezTo>
                  <a:cubicBezTo>
                    <a:pt x="43542" y="11749"/>
                    <a:pt x="43584" y="11310"/>
                    <a:pt x="43961" y="11079"/>
                  </a:cubicBezTo>
                  <a:cubicBezTo>
                    <a:pt x="44065" y="10996"/>
                    <a:pt x="44149" y="10870"/>
                    <a:pt x="44212" y="10724"/>
                  </a:cubicBezTo>
                  <a:cubicBezTo>
                    <a:pt x="44275" y="10556"/>
                    <a:pt x="44254" y="10368"/>
                    <a:pt x="44045" y="10284"/>
                  </a:cubicBezTo>
                  <a:cubicBezTo>
                    <a:pt x="44006" y="10267"/>
                    <a:pt x="43971" y="10260"/>
                    <a:pt x="43938" y="10260"/>
                  </a:cubicBezTo>
                  <a:cubicBezTo>
                    <a:pt x="43807" y="10260"/>
                    <a:pt x="43714" y="10377"/>
                    <a:pt x="43647" y="10494"/>
                  </a:cubicBezTo>
                  <a:cubicBezTo>
                    <a:pt x="43584" y="10661"/>
                    <a:pt x="43521" y="10828"/>
                    <a:pt x="43584" y="11017"/>
                  </a:cubicBezTo>
                  <a:cubicBezTo>
                    <a:pt x="43584" y="11079"/>
                    <a:pt x="43605" y="11121"/>
                    <a:pt x="43584" y="11184"/>
                  </a:cubicBezTo>
                  <a:cubicBezTo>
                    <a:pt x="43291" y="11644"/>
                    <a:pt x="43082" y="12147"/>
                    <a:pt x="42852" y="12670"/>
                  </a:cubicBezTo>
                  <a:cubicBezTo>
                    <a:pt x="42810" y="12607"/>
                    <a:pt x="42789" y="12586"/>
                    <a:pt x="42789" y="12565"/>
                  </a:cubicBezTo>
                  <a:cubicBezTo>
                    <a:pt x="42664" y="11958"/>
                    <a:pt x="42287" y="11456"/>
                    <a:pt x="41868" y="11038"/>
                  </a:cubicBezTo>
                  <a:cubicBezTo>
                    <a:pt x="41816" y="11002"/>
                    <a:pt x="41749" y="10923"/>
                    <a:pt x="41666" y="10923"/>
                  </a:cubicBezTo>
                  <a:cubicBezTo>
                    <a:pt x="41651" y="10923"/>
                    <a:pt x="41634" y="10926"/>
                    <a:pt x="41617" y="10933"/>
                  </a:cubicBezTo>
                  <a:cubicBezTo>
                    <a:pt x="41492" y="10996"/>
                    <a:pt x="41513" y="11121"/>
                    <a:pt x="41513" y="11226"/>
                  </a:cubicBezTo>
                  <a:cubicBezTo>
                    <a:pt x="41513" y="11435"/>
                    <a:pt x="41555" y="11623"/>
                    <a:pt x="41617" y="11833"/>
                  </a:cubicBezTo>
                  <a:cubicBezTo>
                    <a:pt x="41743" y="12335"/>
                    <a:pt x="41973" y="12774"/>
                    <a:pt x="42245" y="13214"/>
                  </a:cubicBezTo>
                  <a:cubicBezTo>
                    <a:pt x="42057" y="13004"/>
                    <a:pt x="41806" y="12921"/>
                    <a:pt x="41617" y="12753"/>
                  </a:cubicBezTo>
                  <a:cubicBezTo>
                    <a:pt x="41492" y="12607"/>
                    <a:pt x="41241" y="12544"/>
                    <a:pt x="41241" y="12293"/>
                  </a:cubicBezTo>
                  <a:cubicBezTo>
                    <a:pt x="41241" y="12042"/>
                    <a:pt x="41073" y="11937"/>
                    <a:pt x="40885" y="11833"/>
                  </a:cubicBezTo>
                  <a:cubicBezTo>
                    <a:pt x="40822" y="11812"/>
                    <a:pt x="40760" y="11833"/>
                    <a:pt x="40697" y="11749"/>
                  </a:cubicBezTo>
                  <a:cubicBezTo>
                    <a:pt x="40467" y="11330"/>
                    <a:pt x="40027" y="11289"/>
                    <a:pt x="39609" y="11205"/>
                  </a:cubicBezTo>
                  <a:cubicBezTo>
                    <a:pt x="39337" y="11184"/>
                    <a:pt x="39086" y="11184"/>
                    <a:pt x="38793" y="11142"/>
                  </a:cubicBezTo>
                  <a:cubicBezTo>
                    <a:pt x="39122" y="10928"/>
                    <a:pt x="39412" y="10714"/>
                    <a:pt x="39776" y="10714"/>
                  </a:cubicBezTo>
                  <a:cubicBezTo>
                    <a:pt x="39875" y="10714"/>
                    <a:pt x="39978" y="10730"/>
                    <a:pt x="40090" y="10766"/>
                  </a:cubicBezTo>
                  <a:cubicBezTo>
                    <a:pt x="40112" y="10771"/>
                    <a:pt x="40134" y="10774"/>
                    <a:pt x="40155" y="10774"/>
                  </a:cubicBezTo>
                  <a:cubicBezTo>
                    <a:pt x="40290" y="10774"/>
                    <a:pt x="40394" y="10665"/>
                    <a:pt x="40467" y="10556"/>
                  </a:cubicBezTo>
                  <a:cubicBezTo>
                    <a:pt x="40508" y="10473"/>
                    <a:pt x="40508" y="10389"/>
                    <a:pt x="40446" y="10347"/>
                  </a:cubicBezTo>
                  <a:cubicBezTo>
                    <a:pt x="40372" y="10274"/>
                    <a:pt x="40299" y="10248"/>
                    <a:pt x="40229" y="10248"/>
                  </a:cubicBezTo>
                  <a:cubicBezTo>
                    <a:pt x="40158" y="10248"/>
                    <a:pt x="40090" y="10274"/>
                    <a:pt x="40027" y="10305"/>
                  </a:cubicBezTo>
                  <a:cubicBezTo>
                    <a:pt x="39944" y="10347"/>
                    <a:pt x="39923" y="10389"/>
                    <a:pt x="39860" y="10452"/>
                  </a:cubicBezTo>
                  <a:cubicBezTo>
                    <a:pt x="39799" y="10482"/>
                    <a:pt x="39760" y="10502"/>
                    <a:pt x="39702" y="10502"/>
                  </a:cubicBezTo>
                  <a:cubicBezTo>
                    <a:pt x="39681" y="10502"/>
                    <a:pt x="39658" y="10499"/>
                    <a:pt x="39630" y="10494"/>
                  </a:cubicBezTo>
                  <a:cubicBezTo>
                    <a:pt x="39734" y="10242"/>
                    <a:pt x="40090" y="10096"/>
                    <a:pt x="39944" y="9719"/>
                  </a:cubicBezTo>
                  <a:lnTo>
                    <a:pt x="39944" y="9719"/>
                  </a:lnTo>
                  <a:cubicBezTo>
                    <a:pt x="39358" y="9887"/>
                    <a:pt x="38793" y="10075"/>
                    <a:pt x="38395" y="10619"/>
                  </a:cubicBezTo>
                  <a:cubicBezTo>
                    <a:pt x="38416" y="10242"/>
                    <a:pt x="38709" y="10033"/>
                    <a:pt x="38814" y="9719"/>
                  </a:cubicBezTo>
                  <a:cubicBezTo>
                    <a:pt x="38918" y="9343"/>
                    <a:pt x="39358" y="9217"/>
                    <a:pt x="39441" y="8820"/>
                  </a:cubicBezTo>
                  <a:cubicBezTo>
                    <a:pt x="39441" y="8799"/>
                    <a:pt x="39525" y="8778"/>
                    <a:pt x="39546" y="8778"/>
                  </a:cubicBezTo>
                  <a:cubicBezTo>
                    <a:pt x="39881" y="8694"/>
                    <a:pt x="40236" y="8589"/>
                    <a:pt x="40571" y="8506"/>
                  </a:cubicBezTo>
                  <a:cubicBezTo>
                    <a:pt x="40819" y="9538"/>
                    <a:pt x="42085" y="11038"/>
                    <a:pt x="42722" y="11038"/>
                  </a:cubicBezTo>
                  <a:cubicBezTo>
                    <a:pt x="42730" y="11038"/>
                    <a:pt x="42739" y="11038"/>
                    <a:pt x="42747" y="11038"/>
                  </a:cubicBezTo>
                  <a:cubicBezTo>
                    <a:pt x="42475" y="10389"/>
                    <a:pt x="42161" y="9761"/>
                    <a:pt x="41701" y="9154"/>
                  </a:cubicBezTo>
                  <a:lnTo>
                    <a:pt x="41701" y="9154"/>
                  </a:lnTo>
                  <a:cubicBezTo>
                    <a:pt x="42036" y="9322"/>
                    <a:pt x="42329" y="9364"/>
                    <a:pt x="42643" y="9447"/>
                  </a:cubicBezTo>
                  <a:cubicBezTo>
                    <a:pt x="42998" y="9531"/>
                    <a:pt x="43396" y="9468"/>
                    <a:pt x="43731" y="9678"/>
                  </a:cubicBezTo>
                  <a:cubicBezTo>
                    <a:pt x="43774" y="9708"/>
                    <a:pt x="43823" y="9721"/>
                    <a:pt x="43873" y="9721"/>
                  </a:cubicBezTo>
                  <a:cubicBezTo>
                    <a:pt x="44068" y="9721"/>
                    <a:pt x="44292" y="9525"/>
                    <a:pt x="44358" y="9343"/>
                  </a:cubicBezTo>
                  <a:cubicBezTo>
                    <a:pt x="44442" y="9134"/>
                    <a:pt x="44337" y="8903"/>
                    <a:pt x="44128" y="8820"/>
                  </a:cubicBezTo>
                  <a:cubicBezTo>
                    <a:pt x="44064" y="8795"/>
                    <a:pt x="44001" y="8783"/>
                    <a:pt x="43942" y="8783"/>
                  </a:cubicBezTo>
                  <a:cubicBezTo>
                    <a:pt x="43753" y="8783"/>
                    <a:pt x="43596" y="8905"/>
                    <a:pt x="43501" y="9113"/>
                  </a:cubicBezTo>
                  <a:cubicBezTo>
                    <a:pt x="43438" y="9217"/>
                    <a:pt x="43480" y="9322"/>
                    <a:pt x="43375" y="9406"/>
                  </a:cubicBezTo>
                  <a:cubicBezTo>
                    <a:pt x="42957" y="9343"/>
                    <a:pt x="42538" y="9301"/>
                    <a:pt x="42120" y="9113"/>
                  </a:cubicBezTo>
                  <a:lnTo>
                    <a:pt x="42120" y="9113"/>
                  </a:lnTo>
                  <a:cubicBezTo>
                    <a:pt x="42148" y="9113"/>
                    <a:pt x="42176" y="9114"/>
                    <a:pt x="42205" y="9114"/>
                  </a:cubicBezTo>
                  <a:cubicBezTo>
                    <a:pt x="42841" y="9114"/>
                    <a:pt x="43423" y="8894"/>
                    <a:pt x="44024" y="8673"/>
                  </a:cubicBezTo>
                  <a:cubicBezTo>
                    <a:pt x="44107" y="8631"/>
                    <a:pt x="44212" y="8631"/>
                    <a:pt x="44212" y="8506"/>
                  </a:cubicBezTo>
                  <a:cubicBezTo>
                    <a:pt x="44212" y="8380"/>
                    <a:pt x="44107" y="8380"/>
                    <a:pt x="44024" y="8359"/>
                  </a:cubicBezTo>
                  <a:cubicBezTo>
                    <a:pt x="43501" y="8171"/>
                    <a:pt x="42977" y="8150"/>
                    <a:pt x="42454" y="8150"/>
                  </a:cubicBezTo>
                  <a:cubicBezTo>
                    <a:pt x="42078" y="8150"/>
                    <a:pt x="41701" y="8255"/>
                    <a:pt x="41304" y="8255"/>
                  </a:cubicBezTo>
                  <a:cubicBezTo>
                    <a:pt x="41910" y="7983"/>
                    <a:pt x="42371" y="7564"/>
                    <a:pt x="42977" y="7355"/>
                  </a:cubicBezTo>
                  <a:cubicBezTo>
                    <a:pt x="43103" y="7334"/>
                    <a:pt x="43187" y="7229"/>
                    <a:pt x="43187" y="7104"/>
                  </a:cubicBezTo>
                  <a:cubicBezTo>
                    <a:pt x="43187" y="6999"/>
                    <a:pt x="43124" y="6937"/>
                    <a:pt x="43019" y="6916"/>
                  </a:cubicBezTo>
                  <a:cubicBezTo>
                    <a:pt x="43001" y="6913"/>
                    <a:pt x="42984" y="6912"/>
                    <a:pt x="42968" y="6912"/>
                  </a:cubicBezTo>
                  <a:cubicBezTo>
                    <a:pt x="42857" y="6912"/>
                    <a:pt x="42805" y="6976"/>
                    <a:pt x="42768" y="7104"/>
                  </a:cubicBezTo>
                  <a:cubicBezTo>
                    <a:pt x="42747" y="7146"/>
                    <a:pt x="42768" y="7229"/>
                    <a:pt x="42685" y="7271"/>
                  </a:cubicBezTo>
                  <a:cubicBezTo>
                    <a:pt x="42329" y="7481"/>
                    <a:pt x="41952" y="7732"/>
                    <a:pt x="41534" y="7899"/>
                  </a:cubicBezTo>
                  <a:cubicBezTo>
                    <a:pt x="41910" y="7439"/>
                    <a:pt x="42140" y="6957"/>
                    <a:pt x="42245" y="6434"/>
                  </a:cubicBezTo>
                  <a:cubicBezTo>
                    <a:pt x="42266" y="6330"/>
                    <a:pt x="42350" y="6162"/>
                    <a:pt x="42182" y="6079"/>
                  </a:cubicBezTo>
                  <a:cubicBezTo>
                    <a:pt x="42148" y="6059"/>
                    <a:pt x="42117" y="6051"/>
                    <a:pt x="42086" y="6051"/>
                  </a:cubicBezTo>
                  <a:cubicBezTo>
                    <a:pt x="41987" y="6051"/>
                    <a:pt x="41907" y="6140"/>
                    <a:pt x="41827" y="6204"/>
                  </a:cubicBezTo>
                  <a:cubicBezTo>
                    <a:pt x="41596" y="6413"/>
                    <a:pt x="41324" y="6623"/>
                    <a:pt x="41094" y="6832"/>
                  </a:cubicBezTo>
                  <a:cubicBezTo>
                    <a:pt x="41178" y="6518"/>
                    <a:pt x="41115" y="6183"/>
                    <a:pt x="41345" y="5890"/>
                  </a:cubicBezTo>
                  <a:cubicBezTo>
                    <a:pt x="41429" y="5786"/>
                    <a:pt x="41408" y="5639"/>
                    <a:pt x="41283" y="5535"/>
                  </a:cubicBezTo>
                  <a:cubicBezTo>
                    <a:pt x="41209" y="5493"/>
                    <a:pt x="41147" y="5472"/>
                    <a:pt x="41086" y="5472"/>
                  </a:cubicBezTo>
                  <a:cubicBezTo>
                    <a:pt x="41026" y="5472"/>
                    <a:pt x="40969" y="5493"/>
                    <a:pt x="40906" y="5535"/>
                  </a:cubicBezTo>
                  <a:cubicBezTo>
                    <a:pt x="40718" y="5660"/>
                    <a:pt x="40697" y="5953"/>
                    <a:pt x="40885" y="6100"/>
                  </a:cubicBezTo>
                  <a:cubicBezTo>
                    <a:pt x="40969" y="6183"/>
                    <a:pt x="41032" y="6204"/>
                    <a:pt x="40990" y="6330"/>
                  </a:cubicBezTo>
                  <a:cubicBezTo>
                    <a:pt x="40906" y="6623"/>
                    <a:pt x="40822" y="6937"/>
                    <a:pt x="40760" y="7250"/>
                  </a:cubicBezTo>
                  <a:lnTo>
                    <a:pt x="40655" y="7250"/>
                  </a:lnTo>
                  <a:cubicBezTo>
                    <a:pt x="40613" y="7125"/>
                    <a:pt x="40613" y="6999"/>
                    <a:pt x="40592" y="6853"/>
                  </a:cubicBezTo>
                  <a:cubicBezTo>
                    <a:pt x="40488" y="6372"/>
                    <a:pt x="40299" y="5911"/>
                    <a:pt x="39985" y="5535"/>
                  </a:cubicBezTo>
                  <a:cubicBezTo>
                    <a:pt x="39929" y="5440"/>
                    <a:pt x="39855" y="5278"/>
                    <a:pt x="39718" y="5278"/>
                  </a:cubicBezTo>
                  <a:cubicBezTo>
                    <a:pt x="39703" y="5278"/>
                    <a:pt x="39688" y="5279"/>
                    <a:pt x="39672" y="5284"/>
                  </a:cubicBezTo>
                  <a:cubicBezTo>
                    <a:pt x="39504" y="5346"/>
                    <a:pt x="39630" y="5556"/>
                    <a:pt x="39630" y="5681"/>
                  </a:cubicBezTo>
                  <a:cubicBezTo>
                    <a:pt x="39651" y="6183"/>
                    <a:pt x="39776" y="6685"/>
                    <a:pt x="39985" y="7146"/>
                  </a:cubicBezTo>
                  <a:cubicBezTo>
                    <a:pt x="39581" y="6742"/>
                    <a:pt x="39145" y="6370"/>
                    <a:pt x="38535" y="6370"/>
                  </a:cubicBezTo>
                  <a:cubicBezTo>
                    <a:pt x="38450" y="6370"/>
                    <a:pt x="38362" y="6377"/>
                    <a:pt x="38270" y="6393"/>
                  </a:cubicBezTo>
                  <a:cubicBezTo>
                    <a:pt x="38521" y="7104"/>
                    <a:pt x="39044" y="7585"/>
                    <a:pt x="39651" y="8087"/>
                  </a:cubicBezTo>
                  <a:cubicBezTo>
                    <a:pt x="39525" y="8045"/>
                    <a:pt x="39400" y="8004"/>
                    <a:pt x="39316" y="7962"/>
                  </a:cubicBezTo>
                  <a:cubicBezTo>
                    <a:pt x="39127" y="7794"/>
                    <a:pt x="38793" y="7857"/>
                    <a:pt x="38709" y="7585"/>
                  </a:cubicBezTo>
                  <a:cubicBezTo>
                    <a:pt x="38667" y="7376"/>
                    <a:pt x="38500" y="7334"/>
                    <a:pt x="38311" y="7313"/>
                  </a:cubicBezTo>
                  <a:cubicBezTo>
                    <a:pt x="38286" y="7305"/>
                    <a:pt x="38260" y="7300"/>
                    <a:pt x="38235" y="7300"/>
                  </a:cubicBezTo>
                  <a:cubicBezTo>
                    <a:pt x="38139" y="7300"/>
                    <a:pt x="38056" y="7364"/>
                    <a:pt x="38039" y="7481"/>
                  </a:cubicBezTo>
                  <a:cubicBezTo>
                    <a:pt x="37998" y="7627"/>
                    <a:pt x="38102" y="7690"/>
                    <a:pt x="38249" y="7732"/>
                  </a:cubicBezTo>
                  <a:cubicBezTo>
                    <a:pt x="38939" y="7794"/>
                    <a:pt x="39462" y="8317"/>
                    <a:pt x="40153" y="8422"/>
                  </a:cubicBezTo>
                  <a:cubicBezTo>
                    <a:pt x="39896" y="8486"/>
                    <a:pt x="39663" y="8637"/>
                    <a:pt x="39417" y="8637"/>
                  </a:cubicBezTo>
                  <a:cubicBezTo>
                    <a:pt x="39343" y="8637"/>
                    <a:pt x="39268" y="8623"/>
                    <a:pt x="39190" y="8589"/>
                  </a:cubicBezTo>
                  <a:cubicBezTo>
                    <a:pt x="39167" y="8572"/>
                    <a:pt x="39141" y="8564"/>
                    <a:pt x="39115" y="8564"/>
                  </a:cubicBezTo>
                  <a:cubicBezTo>
                    <a:pt x="39051" y="8564"/>
                    <a:pt x="38984" y="8613"/>
                    <a:pt x="38939" y="8673"/>
                  </a:cubicBezTo>
                  <a:cubicBezTo>
                    <a:pt x="38814" y="8882"/>
                    <a:pt x="38604" y="8903"/>
                    <a:pt x="38395" y="8945"/>
                  </a:cubicBezTo>
                  <a:cubicBezTo>
                    <a:pt x="37621" y="9154"/>
                    <a:pt x="36847" y="9447"/>
                    <a:pt x="36094" y="9719"/>
                  </a:cubicBezTo>
                  <a:cubicBezTo>
                    <a:pt x="35424" y="9950"/>
                    <a:pt x="34817" y="10347"/>
                    <a:pt x="34106" y="10347"/>
                  </a:cubicBezTo>
                  <a:cubicBezTo>
                    <a:pt x="34064" y="10347"/>
                    <a:pt x="34022" y="10368"/>
                    <a:pt x="34001" y="10410"/>
                  </a:cubicBezTo>
                  <a:cubicBezTo>
                    <a:pt x="33959" y="10598"/>
                    <a:pt x="33792" y="10619"/>
                    <a:pt x="33646" y="10703"/>
                  </a:cubicBezTo>
                  <a:cubicBezTo>
                    <a:pt x="33039" y="11017"/>
                    <a:pt x="32411" y="11330"/>
                    <a:pt x="31825" y="11665"/>
                  </a:cubicBezTo>
                  <a:cubicBezTo>
                    <a:pt x="31796" y="11695"/>
                    <a:pt x="31756" y="11724"/>
                    <a:pt x="31712" y="11724"/>
                  </a:cubicBezTo>
                  <a:cubicBezTo>
                    <a:pt x="31695" y="11724"/>
                    <a:pt x="31676" y="11719"/>
                    <a:pt x="31658" y="11707"/>
                  </a:cubicBezTo>
                  <a:lnTo>
                    <a:pt x="31721" y="11623"/>
                  </a:lnTo>
                  <a:cubicBezTo>
                    <a:pt x="32662" y="10891"/>
                    <a:pt x="33583" y="10159"/>
                    <a:pt x="34503" y="9426"/>
                  </a:cubicBezTo>
                  <a:cubicBezTo>
                    <a:pt x="34601" y="9345"/>
                    <a:pt x="34698" y="9315"/>
                    <a:pt x="34815" y="9315"/>
                  </a:cubicBezTo>
                  <a:cubicBezTo>
                    <a:pt x="34849" y="9315"/>
                    <a:pt x="34884" y="9317"/>
                    <a:pt x="34922" y="9322"/>
                  </a:cubicBezTo>
                  <a:cubicBezTo>
                    <a:pt x="35021" y="9331"/>
                    <a:pt x="35119" y="9336"/>
                    <a:pt x="35218" y="9336"/>
                  </a:cubicBezTo>
                  <a:cubicBezTo>
                    <a:pt x="35557" y="9336"/>
                    <a:pt x="35890" y="9275"/>
                    <a:pt x="36198" y="9113"/>
                  </a:cubicBezTo>
                  <a:cubicBezTo>
                    <a:pt x="36407" y="9008"/>
                    <a:pt x="36742" y="8945"/>
                    <a:pt x="36638" y="8673"/>
                  </a:cubicBezTo>
                  <a:cubicBezTo>
                    <a:pt x="36605" y="8543"/>
                    <a:pt x="36506" y="8503"/>
                    <a:pt x="36388" y="8503"/>
                  </a:cubicBezTo>
                  <a:cubicBezTo>
                    <a:pt x="36278" y="8503"/>
                    <a:pt x="36153" y="8538"/>
                    <a:pt x="36052" y="8569"/>
                  </a:cubicBezTo>
                  <a:cubicBezTo>
                    <a:pt x="35759" y="8610"/>
                    <a:pt x="35487" y="8694"/>
                    <a:pt x="35173" y="8778"/>
                  </a:cubicBezTo>
                  <a:cubicBezTo>
                    <a:pt x="35278" y="8506"/>
                    <a:pt x="35529" y="8380"/>
                    <a:pt x="35550" y="8108"/>
                  </a:cubicBezTo>
                  <a:cubicBezTo>
                    <a:pt x="35591" y="8171"/>
                    <a:pt x="35654" y="8192"/>
                    <a:pt x="35675" y="8213"/>
                  </a:cubicBezTo>
                  <a:cubicBezTo>
                    <a:pt x="35767" y="8335"/>
                    <a:pt x="35881" y="8413"/>
                    <a:pt x="35993" y="8413"/>
                  </a:cubicBezTo>
                  <a:cubicBezTo>
                    <a:pt x="36035" y="8413"/>
                    <a:pt x="36075" y="8403"/>
                    <a:pt x="36114" y="8380"/>
                  </a:cubicBezTo>
                  <a:cubicBezTo>
                    <a:pt x="36303" y="8297"/>
                    <a:pt x="36261" y="8108"/>
                    <a:pt x="36219" y="7941"/>
                  </a:cubicBezTo>
                  <a:cubicBezTo>
                    <a:pt x="36156" y="7543"/>
                    <a:pt x="35905" y="7250"/>
                    <a:pt x="35696" y="6937"/>
                  </a:cubicBezTo>
                  <a:lnTo>
                    <a:pt x="35696" y="6937"/>
                  </a:lnTo>
                  <a:cubicBezTo>
                    <a:pt x="36052" y="7229"/>
                    <a:pt x="36596" y="7167"/>
                    <a:pt x="36826" y="7648"/>
                  </a:cubicBezTo>
                  <a:cubicBezTo>
                    <a:pt x="36871" y="7727"/>
                    <a:pt x="36935" y="7764"/>
                    <a:pt x="37007" y="7764"/>
                  </a:cubicBezTo>
                  <a:cubicBezTo>
                    <a:pt x="37068" y="7764"/>
                    <a:pt x="37135" y="7738"/>
                    <a:pt x="37203" y="7690"/>
                  </a:cubicBezTo>
                  <a:cubicBezTo>
                    <a:pt x="37328" y="7585"/>
                    <a:pt x="37412" y="7481"/>
                    <a:pt x="37328" y="7334"/>
                  </a:cubicBezTo>
                  <a:cubicBezTo>
                    <a:pt x="37271" y="7248"/>
                    <a:pt x="37194" y="7191"/>
                    <a:pt x="37097" y="7191"/>
                  </a:cubicBezTo>
                  <a:cubicBezTo>
                    <a:pt x="37052" y="7191"/>
                    <a:pt x="37004" y="7203"/>
                    <a:pt x="36951" y="7229"/>
                  </a:cubicBezTo>
                  <a:cubicBezTo>
                    <a:pt x="36901" y="7263"/>
                    <a:pt x="36836" y="7325"/>
                    <a:pt x="36769" y="7325"/>
                  </a:cubicBezTo>
                  <a:cubicBezTo>
                    <a:pt x="36753" y="7325"/>
                    <a:pt x="36737" y="7321"/>
                    <a:pt x="36721" y="7313"/>
                  </a:cubicBezTo>
                  <a:cubicBezTo>
                    <a:pt x="36470" y="7125"/>
                    <a:pt x="36114" y="7062"/>
                    <a:pt x="35842" y="6811"/>
                  </a:cubicBezTo>
                  <a:lnTo>
                    <a:pt x="35842" y="6811"/>
                  </a:lnTo>
                  <a:cubicBezTo>
                    <a:pt x="36052" y="6853"/>
                    <a:pt x="36219" y="6895"/>
                    <a:pt x="36407" y="6916"/>
                  </a:cubicBezTo>
                  <a:cubicBezTo>
                    <a:pt x="36499" y="6925"/>
                    <a:pt x="36590" y="6930"/>
                    <a:pt x="36680" y="6930"/>
                  </a:cubicBezTo>
                  <a:cubicBezTo>
                    <a:pt x="36998" y="6930"/>
                    <a:pt x="37297" y="6865"/>
                    <a:pt x="37558" y="6685"/>
                  </a:cubicBezTo>
                  <a:cubicBezTo>
                    <a:pt x="37747" y="6581"/>
                    <a:pt x="37872" y="6434"/>
                    <a:pt x="37830" y="6225"/>
                  </a:cubicBezTo>
                  <a:cubicBezTo>
                    <a:pt x="37767" y="6016"/>
                    <a:pt x="37579" y="6016"/>
                    <a:pt x="37433" y="5995"/>
                  </a:cubicBezTo>
                  <a:cubicBezTo>
                    <a:pt x="37390" y="5993"/>
                    <a:pt x="37347" y="5992"/>
                    <a:pt x="37305" y="5992"/>
                  </a:cubicBezTo>
                  <a:cubicBezTo>
                    <a:pt x="36958" y="5992"/>
                    <a:pt x="36639" y="6062"/>
                    <a:pt x="36303" y="6100"/>
                  </a:cubicBezTo>
                  <a:cubicBezTo>
                    <a:pt x="36094" y="6121"/>
                    <a:pt x="35863" y="6162"/>
                    <a:pt x="35633" y="6183"/>
                  </a:cubicBezTo>
                  <a:cubicBezTo>
                    <a:pt x="36094" y="5974"/>
                    <a:pt x="36575" y="5786"/>
                    <a:pt x="37035" y="5639"/>
                  </a:cubicBezTo>
                  <a:cubicBezTo>
                    <a:pt x="37061" y="5626"/>
                    <a:pt x="37083" y="5621"/>
                    <a:pt x="37103" y="5621"/>
                  </a:cubicBezTo>
                  <a:cubicBezTo>
                    <a:pt x="37149" y="5621"/>
                    <a:pt x="37187" y="5646"/>
                    <a:pt x="37244" y="5660"/>
                  </a:cubicBezTo>
                  <a:cubicBezTo>
                    <a:pt x="37289" y="5677"/>
                    <a:pt x="37331" y="5684"/>
                    <a:pt x="37370" y="5684"/>
                  </a:cubicBezTo>
                  <a:cubicBezTo>
                    <a:pt x="37529" y="5684"/>
                    <a:pt x="37633" y="5556"/>
                    <a:pt x="37684" y="5388"/>
                  </a:cubicBezTo>
                  <a:cubicBezTo>
                    <a:pt x="37767" y="5221"/>
                    <a:pt x="37726" y="5053"/>
                    <a:pt x="37537" y="5012"/>
                  </a:cubicBezTo>
                  <a:cubicBezTo>
                    <a:pt x="37492" y="4995"/>
                    <a:pt x="37451" y="4987"/>
                    <a:pt x="37415" y="4987"/>
                  </a:cubicBezTo>
                  <a:cubicBezTo>
                    <a:pt x="37267" y="4987"/>
                    <a:pt x="37186" y="5112"/>
                    <a:pt x="37119" y="5263"/>
                  </a:cubicBezTo>
                  <a:cubicBezTo>
                    <a:pt x="37098" y="5346"/>
                    <a:pt x="37098" y="5451"/>
                    <a:pt x="37014" y="5472"/>
                  </a:cubicBezTo>
                  <a:cubicBezTo>
                    <a:pt x="36679" y="5597"/>
                    <a:pt x="36366" y="5744"/>
                    <a:pt x="36010" y="5786"/>
                  </a:cubicBezTo>
                  <a:cubicBezTo>
                    <a:pt x="36094" y="5660"/>
                    <a:pt x="36198" y="5576"/>
                    <a:pt x="36282" y="5493"/>
                  </a:cubicBezTo>
                  <a:cubicBezTo>
                    <a:pt x="36638" y="5137"/>
                    <a:pt x="36931" y="4740"/>
                    <a:pt x="37056" y="4237"/>
                  </a:cubicBezTo>
                  <a:cubicBezTo>
                    <a:pt x="37098" y="4112"/>
                    <a:pt x="37161" y="3986"/>
                    <a:pt x="37035" y="3882"/>
                  </a:cubicBezTo>
                  <a:cubicBezTo>
                    <a:pt x="36996" y="3849"/>
                    <a:pt x="36956" y="3837"/>
                    <a:pt x="36917" y="3837"/>
                  </a:cubicBezTo>
                  <a:cubicBezTo>
                    <a:pt x="36833" y="3837"/>
                    <a:pt x="36751" y="3895"/>
                    <a:pt x="36679" y="3924"/>
                  </a:cubicBezTo>
                  <a:cubicBezTo>
                    <a:pt x="36428" y="4070"/>
                    <a:pt x="36261" y="4216"/>
                    <a:pt x="36073" y="4405"/>
                  </a:cubicBezTo>
                  <a:cubicBezTo>
                    <a:pt x="35675" y="4823"/>
                    <a:pt x="35361" y="5325"/>
                    <a:pt x="35047" y="5807"/>
                  </a:cubicBezTo>
                  <a:cubicBezTo>
                    <a:pt x="34964" y="5681"/>
                    <a:pt x="35047" y="5556"/>
                    <a:pt x="35047" y="5451"/>
                  </a:cubicBezTo>
                  <a:cubicBezTo>
                    <a:pt x="35047" y="5263"/>
                    <a:pt x="35131" y="5116"/>
                    <a:pt x="35110" y="4949"/>
                  </a:cubicBezTo>
                  <a:cubicBezTo>
                    <a:pt x="35068" y="4635"/>
                    <a:pt x="35068" y="4384"/>
                    <a:pt x="35257" y="4112"/>
                  </a:cubicBezTo>
                  <a:cubicBezTo>
                    <a:pt x="35340" y="4007"/>
                    <a:pt x="35361" y="3882"/>
                    <a:pt x="35236" y="3777"/>
                  </a:cubicBezTo>
                  <a:cubicBezTo>
                    <a:pt x="35194" y="3735"/>
                    <a:pt x="35152" y="3714"/>
                    <a:pt x="35113" y="3714"/>
                  </a:cubicBezTo>
                  <a:cubicBezTo>
                    <a:pt x="35074" y="3714"/>
                    <a:pt x="35037" y="3735"/>
                    <a:pt x="35006" y="3777"/>
                  </a:cubicBezTo>
                  <a:cubicBezTo>
                    <a:pt x="34901" y="3882"/>
                    <a:pt x="34859" y="4007"/>
                    <a:pt x="34964" y="4112"/>
                  </a:cubicBezTo>
                  <a:cubicBezTo>
                    <a:pt x="35047" y="4196"/>
                    <a:pt x="35026" y="4300"/>
                    <a:pt x="35026" y="4405"/>
                  </a:cubicBezTo>
                  <a:cubicBezTo>
                    <a:pt x="35006" y="4740"/>
                    <a:pt x="34964" y="5053"/>
                    <a:pt x="34922" y="5367"/>
                  </a:cubicBezTo>
                  <a:cubicBezTo>
                    <a:pt x="34901" y="5556"/>
                    <a:pt x="34901" y="5744"/>
                    <a:pt x="34754" y="5974"/>
                  </a:cubicBezTo>
                  <a:cubicBezTo>
                    <a:pt x="34713" y="5639"/>
                    <a:pt x="34650" y="5367"/>
                    <a:pt x="34608" y="5074"/>
                  </a:cubicBezTo>
                  <a:cubicBezTo>
                    <a:pt x="34482" y="4530"/>
                    <a:pt x="34378" y="3986"/>
                    <a:pt x="34064" y="3505"/>
                  </a:cubicBezTo>
                  <a:cubicBezTo>
                    <a:pt x="33991" y="3414"/>
                    <a:pt x="33918" y="3355"/>
                    <a:pt x="33818" y="3355"/>
                  </a:cubicBezTo>
                  <a:cubicBezTo>
                    <a:pt x="33803" y="3355"/>
                    <a:pt x="33787" y="3356"/>
                    <a:pt x="33771" y="3359"/>
                  </a:cubicBezTo>
                  <a:cubicBezTo>
                    <a:pt x="33646" y="3380"/>
                    <a:pt x="33583" y="3505"/>
                    <a:pt x="33562" y="3610"/>
                  </a:cubicBezTo>
                  <a:cubicBezTo>
                    <a:pt x="33541" y="3798"/>
                    <a:pt x="33499" y="3986"/>
                    <a:pt x="33562" y="4175"/>
                  </a:cubicBezTo>
                  <a:cubicBezTo>
                    <a:pt x="33646" y="4426"/>
                    <a:pt x="33687" y="4698"/>
                    <a:pt x="33771" y="4949"/>
                  </a:cubicBezTo>
                  <a:cubicBezTo>
                    <a:pt x="33750" y="4949"/>
                    <a:pt x="33708" y="4991"/>
                    <a:pt x="33687" y="4991"/>
                  </a:cubicBezTo>
                  <a:cubicBezTo>
                    <a:pt x="33583" y="4760"/>
                    <a:pt x="33248" y="4635"/>
                    <a:pt x="33374" y="4300"/>
                  </a:cubicBezTo>
                  <a:cubicBezTo>
                    <a:pt x="33436" y="4133"/>
                    <a:pt x="33394" y="3986"/>
                    <a:pt x="33227" y="3903"/>
                  </a:cubicBezTo>
                  <a:cubicBezTo>
                    <a:pt x="33189" y="3892"/>
                    <a:pt x="33154" y="3887"/>
                    <a:pt x="33122" y="3887"/>
                  </a:cubicBezTo>
                  <a:cubicBezTo>
                    <a:pt x="33031" y="3887"/>
                    <a:pt x="32965" y="3930"/>
                    <a:pt x="32934" y="4007"/>
                  </a:cubicBezTo>
                  <a:cubicBezTo>
                    <a:pt x="32850" y="4196"/>
                    <a:pt x="32871" y="4342"/>
                    <a:pt x="33039" y="4447"/>
                  </a:cubicBezTo>
                  <a:cubicBezTo>
                    <a:pt x="33353" y="4656"/>
                    <a:pt x="33478" y="5012"/>
                    <a:pt x="33666" y="5284"/>
                  </a:cubicBezTo>
                  <a:cubicBezTo>
                    <a:pt x="33436" y="5179"/>
                    <a:pt x="33227" y="5032"/>
                    <a:pt x="33018" y="4928"/>
                  </a:cubicBezTo>
                  <a:cubicBezTo>
                    <a:pt x="32926" y="4882"/>
                    <a:pt x="32840" y="4849"/>
                    <a:pt x="32754" y="4849"/>
                  </a:cubicBezTo>
                  <a:cubicBezTo>
                    <a:pt x="32683" y="4849"/>
                    <a:pt x="32612" y="4871"/>
                    <a:pt x="32537" y="4928"/>
                  </a:cubicBezTo>
                  <a:cubicBezTo>
                    <a:pt x="32390" y="5053"/>
                    <a:pt x="32432" y="5242"/>
                    <a:pt x="32495" y="5388"/>
                  </a:cubicBezTo>
                  <a:cubicBezTo>
                    <a:pt x="32599" y="5639"/>
                    <a:pt x="32767" y="5765"/>
                    <a:pt x="32976" y="5890"/>
                  </a:cubicBezTo>
                  <a:cubicBezTo>
                    <a:pt x="33436" y="6162"/>
                    <a:pt x="33918" y="6309"/>
                    <a:pt x="34420" y="6476"/>
                  </a:cubicBezTo>
                  <a:cubicBezTo>
                    <a:pt x="34244" y="6476"/>
                    <a:pt x="34068" y="6522"/>
                    <a:pt x="33896" y="6522"/>
                  </a:cubicBezTo>
                  <a:cubicBezTo>
                    <a:pt x="33761" y="6522"/>
                    <a:pt x="33628" y="6494"/>
                    <a:pt x="33499" y="6393"/>
                  </a:cubicBezTo>
                  <a:cubicBezTo>
                    <a:pt x="33440" y="6346"/>
                    <a:pt x="33375" y="6318"/>
                    <a:pt x="33310" y="6318"/>
                  </a:cubicBezTo>
                  <a:cubicBezTo>
                    <a:pt x="33260" y="6318"/>
                    <a:pt x="33210" y="6335"/>
                    <a:pt x="33164" y="6372"/>
                  </a:cubicBezTo>
                  <a:cubicBezTo>
                    <a:pt x="33060" y="6434"/>
                    <a:pt x="33018" y="6581"/>
                    <a:pt x="33060" y="6727"/>
                  </a:cubicBezTo>
                  <a:cubicBezTo>
                    <a:pt x="33122" y="6895"/>
                    <a:pt x="33227" y="6999"/>
                    <a:pt x="33374" y="7020"/>
                  </a:cubicBezTo>
                  <a:cubicBezTo>
                    <a:pt x="33384" y="7021"/>
                    <a:pt x="33395" y="7021"/>
                    <a:pt x="33404" y="7021"/>
                  </a:cubicBezTo>
                  <a:cubicBezTo>
                    <a:pt x="33642" y="7021"/>
                    <a:pt x="33607" y="6786"/>
                    <a:pt x="33687" y="6685"/>
                  </a:cubicBezTo>
                  <a:cubicBezTo>
                    <a:pt x="34001" y="6644"/>
                    <a:pt x="34294" y="6623"/>
                    <a:pt x="34608" y="6602"/>
                  </a:cubicBezTo>
                  <a:lnTo>
                    <a:pt x="34608" y="6602"/>
                  </a:lnTo>
                  <a:cubicBezTo>
                    <a:pt x="34315" y="7167"/>
                    <a:pt x="33897" y="7585"/>
                    <a:pt x="33604" y="8108"/>
                  </a:cubicBezTo>
                  <a:cubicBezTo>
                    <a:pt x="33482" y="8351"/>
                    <a:pt x="33317" y="8407"/>
                    <a:pt x="33097" y="8407"/>
                  </a:cubicBezTo>
                  <a:cubicBezTo>
                    <a:pt x="33052" y="8407"/>
                    <a:pt x="33005" y="8405"/>
                    <a:pt x="32955" y="8401"/>
                  </a:cubicBezTo>
                  <a:cubicBezTo>
                    <a:pt x="33143" y="8066"/>
                    <a:pt x="33394" y="7753"/>
                    <a:pt x="33290" y="7334"/>
                  </a:cubicBezTo>
                  <a:lnTo>
                    <a:pt x="33290" y="7334"/>
                  </a:lnTo>
                  <a:cubicBezTo>
                    <a:pt x="32934" y="7522"/>
                    <a:pt x="32871" y="7857"/>
                    <a:pt x="32641" y="8066"/>
                  </a:cubicBezTo>
                  <a:cubicBezTo>
                    <a:pt x="32599" y="7794"/>
                    <a:pt x="32537" y="7543"/>
                    <a:pt x="32829" y="7376"/>
                  </a:cubicBezTo>
                  <a:cubicBezTo>
                    <a:pt x="32934" y="7334"/>
                    <a:pt x="32976" y="7209"/>
                    <a:pt x="32934" y="7062"/>
                  </a:cubicBezTo>
                  <a:cubicBezTo>
                    <a:pt x="32878" y="7006"/>
                    <a:pt x="32822" y="6933"/>
                    <a:pt x="32736" y="6933"/>
                  </a:cubicBezTo>
                  <a:cubicBezTo>
                    <a:pt x="32726" y="6933"/>
                    <a:pt x="32715" y="6934"/>
                    <a:pt x="32704" y="6937"/>
                  </a:cubicBezTo>
                  <a:cubicBezTo>
                    <a:pt x="32657" y="6951"/>
                    <a:pt x="32613" y="6957"/>
                    <a:pt x="32572" y="6957"/>
                  </a:cubicBezTo>
                  <a:cubicBezTo>
                    <a:pt x="32430" y="6957"/>
                    <a:pt x="32320" y="6878"/>
                    <a:pt x="32223" y="6748"/>
                  </a:cubicBezTo>
                  <a:cubicBezTo>
                    <a:pt x="32118" y="6916"/>
                    <a:pt x="32223" y="7125"/>
                    <a:pt x="32076" y="7209"/>
                  </a:cubicBezTo>
                  <a:cubicBezTo>
                    <a:pt x="31804" y="7313"/>
                    <a:pt x="31511" y="7355"/>
                    <a:pt x="31260" y="7439"/>
                  </a:cubicBezTo>
                  <a:cubicBezTo>
                    <a:pt x="31616" y="7209"/>
                    <a:pt x="31930" y="6937"/>
                    <a:pt x="32181" y="6581"/>
                  </a:cubicBezTo>
                  <a:cubicBezTo>
                    <a:pt x="32244" y="6476"/>
                    <a:pt x="32348" y="6309"/>
                    <a:pt x="32244" y="6183"/>
                  </a:cubicBezTo>
                  <a:cubicBezTo>
                    <a:pt x="32191" y="6130"/>
                    <a:pt x="32138" y="6111"/>
                    <a:pt x="32084" y="6111"/>
                  </a:cubicBezTo>
                  <a:cubicBezTo>
                    <a:pt x="32012" y="6111"/>
                    <a:pt x="31939" y="6147"/>
                    <a:pt x="31867" y="6183"/>
                  </a:cubicBezTo>
                  <a:cubicBezTo>
                    <a:pt x="31386" y="6372"/>
                    <a:pt x="31051" y="6706"/>
                    <a:pt x="30653" y="7020"/>
                  </a:cubicBezTo>
                  <a:cubicBezTo>
                    <a:pt x="30967" y="6602"/>
                    <a:pt x="31260" y="6183"/>
                    <a:pt x="31449" y="5702"/>
                  </a:cubicBezTo>
                  <a:lnTo>
                    <a:pt x="31449" y="5702"/>
                  </a:lnTo>
                  <a:cubicBezTo>
                    <a:pt x="31156" y="6016"/>
                    <a:pt x="30988" y="6413"/>
                    <a:pt x="30653" y="6706"/>
                  </a:cubicBezTo>
                  <a:cubicBezTo>
                    <a:pt x="30716" y="6497"/>
                    <a:pt x="30758" y="6330"/>
                    <a:pt x="30821" y="6162"/>
                  </a:cubicBezTo>
                  <a:cubicBezTo>
                    <a:pt x="30884" y="5848"/>
                    <a:pt x="31030" y="5493"/>
                    <a:pt x="30988" y="5158"/>
                  </a:cubicBezTo>
                  <a:cubicBezTo>
                    <a:pt x="30967" y="5074"/>
                    <a:pt x="30967" y="4970"/>
                    <a:pt x="30863" y="4949"/>
                  </a:cubicBezTo>
                  <a:cubicBezTo>
                    <a:pt x="30840" y="4940"/>
                    <a:pt x="30820" y="4935"/>
                    <a:pt x="30802" y="4935"/>
                  </a:cubicBezTo>
                  <a:cubicBezTo>
                    <a:pt x="30739" y="4935"/>
                    <a:pt x="30702" y="4988"/>
                    <a:pt x="30653" y="5053"/>
                  </a:cubicBezTo>
                  <a:cubicBezTo>
                    <a:pt x="30570" y="5179"/>
                    <a:pt x="30507" y="5284"/>
                    <a:pt x="30444" y="5451"/>
                  </a:cubicBezTo>
                  <a:cubicBezTo>
                    <a:pt x="30319" y="5890"/>
                    <a:pt x="30235" y="6372"/>
                    <a:pt x="30151" y="6895"/>
                  </a:cubicBezTo>
                  <a:cubicBezTo>
                    <a:pt x="30005" y="6497"/>
                    <a:pt x="29900" y="6183"/>
                    <a:pt x="29775" y="5848"/>
                  </a:cubicBezTo>
                  <a:cubicBezTo>
                    <a:pt x="29712" y="5681"/>
                    <a:pt x="29586" y="5472"/>
                    <a:pt x="29628" y="5388"/>
                  </a:cubicBezTo>
                  <a:cubicBezTo>
                    <a:pt x="29775" y="5158"/>
                    <a:pt x="29607" y="5074"/>
                    <a:pt x="29524" y="4949"/>
                  </a:cubicBezTo>
                  <a:cubicBezTo>
                    <a:pt x="29503" y="4928"/>
                    <a:pt x="29461" y="4907"/>
                    <a:pt x="29461" y="4823"/>
                  </a:cubicBezTo>
                  <a:cubicBezTo>
                    <a:pt x="29419" y="4237"/>
                    <a:pt x="29398" y="3672"/>
                    <a:pt x="29461" y="3128"/>
                  </a:cubicBezTo>
                  <a:cubicBezTo>
                    <a:pt x="29775" y="3170"/>
                    <a:pt x="30026" y="3254"/>
                    <a:pt x="30319" y="3254"/>
                  </a:cubicBezTo>
                  <a:cubicBezTo>
                    <a:pt x="30369" y="3256"/>
                    <a:pt x="30419" y="3257"/>
                    <a:pt x="30469" y="3257"/>
                  </a:cubicBezTo>
                  <a:cubicBezTo>
                    <a:pt x="31037" y="3257"/>
                    <a:pt x="31557" y="3143"/>
                    <a:pt x="32076" y="2835"/>
                  </a:cubicBezTo>
                  <a:cubicBezTo>
                    <a:pt x="32181" y="2773"/>
                    <a:pt x="32285" y="2668"/>
                    <a:pt x="32285" y="2522"/>
                  </a:cubicBezTo>
                  <a:cubicBezTo>
                    <a:pt x="32244" y="2354"/>
                    <a:pt x="32118" y="2417"/>
                    <a:pt x="32034" y="2354"/>
                  </a:cubicBezTo>
                  <a:cubicBezTo>
                    <a:pt x="32139" y="1873"/>
                    <a:pt x="32076" y="1727"/>
                    <a:pt x="31616" y="1601"/>
                  </a:cubicBezTo>
                  <a:cubicBezTo>
                    <a:pt x="31616" y="1455"/>
                    <a:pt x="31867" y="1350"/>
                    <a:pt x="31700" y="1141"/>
                  </a:cubicBezTo>
                  <a:lnTo>
                    <a:pt x="31700" y="1141"/>
                  </a:lnTo>
                  <a:cubicBezTo>
                    <a:pt x="30988" y="1308"/>
                    <a:pt x="30507" y="1831"/>
                    <a:pt x="29921" y="2229"/>
                  </a:cubicBezTo>
                  <a:cubicBezTo>
                    <a:pt x="30319" y="1894"/>
                    <a:pt x="30507" y="1371"/>
                    <a:pt x="31030" y="1141"/>
                  </a:cubicBezTo>
                  <a:cubicBezTo>
                    <a:pt x="31156" y="1078"/>
                    <a:pt x="31239" y="931"/>
                    <a:pt x="31197" y="743"/>
                  </a:cubicBezTo>
                  <a:cubicBezTo>
                    <a:pt x="31177" y="639"/>
                    <a:pt x="31093" y="576"/>
                    <a:pt x="30988" y="576"/>
                  </a:cubicBezTo>
                  <a:cubicBezTo>
                    <a:pt x="30842" y="576"/>
                    <a:pt x="30737" y="680"/>
                    <a:pt x="30737" y="827"/>
                  </a:cubicBezTo>
                  <a:cubicBezTo>
                    <a:pt x="30716" y="1287"/>
                    <a:pt x="30340" y="1475"/>
                    <a:pt x="30109" y="1768"/>
                  </a:cubicBezTo>
                  <a:cubicBezTo>
                    <a:pt x="30298" y="1308"/>
                    <a:pt x="30423" y="848"/>
                    <a:pt x="30444" y="367"/>
                  </a:cubicBezTo>
                  <a:cubicBezTo>
                    <a:pt x="30465" y="220"/>
                    <a:pt x="30402" y="115"/>
                    <a:pt x="30256" y="32"/>
                  </a:cubicBezTo>
                  <a:cubicBezTo>
                    <a:pt x="30223" y="10"/>
                    <a:pt x="30194" y="1"/>
                    <a:pt x="30166" y="1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4"/>
            <p:cNvSpPr/>
            <p:nvPr/>
          </p:nvSpPr>
          <p:spPr>
            <a:xfrm>
              <a:off x="2098700" y="3729450"/>
              <a:ext cx="16250" cy="15100"/>
            </a:xfrm>
            <a:custGeom>
              <a:avLst/>
              <a:gdLst/>
              <a:ahLst/>
              <a:cxnLst/>
              <a:rect l="l" t="t" r="r" b="b"/>
              <a:pathLst>
                <a:path w="650" h="604" extrusionOk="0">
                  <a:moveTo>
                    <a:pt x="394" y="1"/>
                  </a:moveTo>
                  <a:cubicBezTo>
                    <a:pt x="284" y="1"/>
                    <a:pt x="257" y="198"/>
                    <a:pt x="189" y="284"/>
                  </a:cubicBezTo>
                  <a:cubicBezTo>
                    <a:pt x="168" y="305"/>
                    <a:pt x="168" y="347"/>
                    <a:pt x="126" y="347"/>
                  </a:cubicBezTo>
                  <a:cubicBezTo>
                    <a:pt x="63" y="431"/>
                    <a:pt x="0" y="493"/>
                    <a:pt x="84" y="556"/>
                  </a:cubicBezTo>
                  <a:cubicBezTo>
                    <a:pt x="118" y="590"/>
                    <a:pt x="148" y="603"/>
                    <a:pt x="176" y="603"/>
                  </a:cubicBezTo>
                  <a:cubicBezTo>
                    <a:pt x="218" y="603"/>
                    <a:pt x="256" y="573"/>
                    <a:pt x="293" y="535"/>
                  </a:cubicBezTo>
                  <a:cubicBezTo>
                    <a:pt x="335" y="514"/>
                    <a:pt x="377" y="493"/>
                    <a:pt x="398" y="431"/>
                  </a:cubicBezTo>
                  <a:cubicBezTo>
                    <a:pt x="482" y="305"/>
                    <a:pt x="649" y="138"/>
                    <a:pt x="482" y="33"/>
                  </a:cubicBezTo>
                  <a:cubicBezTo>
                    <a:pt x="448" y="10"/>
                    <a:pt x="419" y="1"/>
                    <a:pt x="394" y="1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4"/>
            <p:cNvSpPr/>
            <p:nvPr/>
          </p:nvSpPr>
          <p:spPr>
            <a:xfrm>
              <a:off x="2084050" y="3755050"/>
              <a:ext cx="13100" cy="12100"/>
            </a:xfrm>
            <a:custGeom>
              <a:avLst/>
              <a:gdLst/>
              <a:ahLst/>
              <a:cxnLst/>
              <a:rect l="l" t="t" r="r" b="b"/>
              <a:pathLst>
                <a:path w="524" h="484" extrusionOk="0">
                  <a:moveTo>
                    <a:pt x="310" y="0"/>
                  </a:moveTo>
                  <a:cubicBezTo>
                    <a:pt x="239" y="0"/>
                    <a:pt x="177" y="64"/>
                    <a:pt x="147" y="139"/>
                  </a:cubicBezTo>
                  <a:cubicBezTo>
                    <a:pt x="105" y="244"/>
                    <a:pt x="1" y="369"/>
                    <a:pt x="126" y="453"/>
                  </a:cubicBezTo>
                  <a:cubicBezTo>
                    <a:pt x="153" y="475"/>
                    <a:pt x="176" y="484"/>
                    <a:pt x="196" y="484"/>
                  </a:cubicBezTo>
                  <a:cubicBezTo>
                    <a:pt x="271" y="484"/>
                    <a:pt x="311" y="360"/>
                    <a:pt x="377" y="327"/>
                  </a:cubicBezTo>
                  <a:cubicBezTo>
                    <a:pt x="398" y="223"/>
                    <a:pt x="524" y="118"/>
                    <a:pt x="398" y="34"/>
                  </a:cubicBezTo>
                  <a:cubicBezTo>
                    <a:pt x="368" y="10"/>
                    <a:pt x="338" y="0"/>
                    <a:pt x="310" y="0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4"/>
            <p:cNvSpPr/>
            <p:nvPr/>
          </p:nvSpPr>
          <p:spPr>
            <a:xfrm>
              <a:off x="2247775" y="3746550"/>
              <a:ext cx="11525" cy="12150"/>
            </a:xfrm>
            <a:custGeom>
              <a:avLst/>
              <a:gdLst/>
              <a:ahLst/>
              <a:cxnLst/>
              <a:rect l="l" t="t" r="r" b="b"/>
              <a:pathLst>
                <a:path w="461" h="486" extrusionOk="0">
                  <a:moveTo>
                    <a:pt x="179" y="0"/>
                  </a:moveTo>
                  <a:cubicBezTo>
                    <a:pt x="140" y="0"/>
                    <a:pt x="106" y="26"/>
                    <a:pt x="84" y="81"/>
                  </a:cubicBezTo>
                  <a:cubicBezTo>
                    <a:pt x="1" y="249"/>
                    <a:pt x="168" y="353"/>
                    <a:pt x="252" y="458"/>
                  </a:cubicBezTo>
                  <a:cubicBezTo>
                    <a:pt x="260" y="475"/>
                    <a:pt x="283" y="485"/>
                    <a:pt x="309" y="485"/>
                  </a:cubicBezTo>
                  <a:cubicBezTo>
                    <a:pt x="345" y="485"/>
                    <a:pt x="386" y="465"/>
                    <a:pt x="398" y="416"/>
                  </a:cubicBezTo>
                  <a:cubicBezTo>
                    <a:pt x="461" y="270"/>
                    <a:pt x="398" y="165"/>
                    <a:pt x="294" y="60"/>
                  </a:cubicBezTo>
                  <a:cubicBezTo>
                    <a:pt x="254" y="21"/>
                    <a:pt x="215" y="0"/>
                    <a:pt x="179" y="0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4"/>
            <p:cNvSpPr/>
            <p:nvPr/>
          </p:nvSpPr>
          <p:spPr>
            <a:xfrm>
              <a:off x="2219000" y="3432225"/>
              <a:ext cx="11550" cy="10825"/>
            </a:xfrm>
            <a:custGeom>
              <a:avLst/>
              <a:gdLst/>
              <a:ahLst/>
              <a:cxnLst/>
              <a:rect l="l" t="t" r="r" b="b"/>
              <a:pathLst>
                <a:path w="462" h="433" extrusionOk="0">
                  <a:moveTo>
                    <a:pt x="176" y="1"/>
                  </a:moveTo>
                  <a:cubicBezTo>
                    <a:pt x="130" y="1"/>
                    <a:pt x="89" y="29"/>
                    <a:pt x="64" y="79"/>
                  </a:cubicBezTo>
                  <a:cubicBezTo>
                    <a:pt x="1" y="205"/>
                    <a:pt x="43" y="289"/>
                    <a:pt x="147" y="372"/>
                  </a:cubicBezTo>
                  <a:cubicBezTo>
                    <a:pt x="197" y="412"/>
                    <a:pt x="237" y="433"/>
                    <a:pt x="274" y="433"/>
                  </a:cubicBezTo>
                  <a:cubicBezTo>
                    <a:pt x="316" y="433"/>
                    <a:pt x="354" y="407"/>
                    <a:pt x="398" y="351"/>
                  </a:cubicBezTo>
                  <a:cubicBezTo>
                    <a:pt x="461" y="205"/>
                    <a:pt x="377" y="100"/>
                    <a:pt x="273" y="37"/>
                  </a:cubicBezTo>
                  <a:cubicBezTo>
                    <a:pt x="240" y="13"/>
                    <a:pt x="207" y="1"/>
                    <a:pt x="176" y="1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4"/>
            <p:cNvSpPr/>
            <p:nvPr/>
          </p:nvSpPr>
          <p:spPr>
            <a:xfrm>
              <a:off x="2234700" y="3743000"/>
              <a:ext cx="9450" cy="10300"/>
            </a:xfrm>
            <a:custGeom>
              <a:avLst/>
              <a:gdLst/>
              <a:ahLst/>
              <a:cxnLst/>
              <a:rect l="l" t="t" r="r" b="b"/>
              <a:pathLst>
                <a:path w="378" h="412" extrusionOk="0">
                  <a:moveTo>
                    <a:pt x="160" y="1"/>
                  </a:moveTo>
                  <a:cubicBezTo>
                    <a:pt x="120" y="1"/>
                    <a:pt x="86" y="21"/>
                    <a:pt x="63" y="77"/>
                  </a:cubicBezTo>
                  <a:cubicBezTo>
                    <a:pt x="1" y="202"/>
                    <a:pt x="84" y="307"/>
                    <a:pt x="168" y="391"/>
                  </a:cubicBezTo>
                  <a:cubicBezTo>
                    <a:pt x="182" y="405"/>
                    <a:pt x="200" y="412"/>
                    <a:pt x="222" y="412"/>
                  </a:cubicBezTo>
                  <a:cubicBezTo>
                    <a:pt x="266" y="412"/>
                    <a:pt x="321" y="384"/>
                    <a:pt x="377" y="328"/>
                  </a:cubicBezTo>
                  <a:cubicBezTo>
                    <a:pt x="377" y="202"/>
                    <a:pt x="356" y="98"/>
                    <a:pt x="273" y="35"/>
                  </a:cubicBezTo>
                  <a:cubicBezTo>
                    <a:pt x="234" y="16"/>
                    <a:pt x="195" y="1"/>
                    <a:pt x="160" y="1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4"/>
            <p:cNvSpPr/>
            <p:nvPr/>
          </p:nvSpPr>
          <p:spPr>
            <a:xfrm>
              <a:off x="2217450" y="3715850"/>
              <a:ext cx="7325" cy="10775"/>
            </a:xfrm>
            <a:custGeom>
              <a:avLst/>
              <a:gdLst/>
              <a:ahLst/>
              <a:cxnLst/>
              <a:rect l="l" t="t" r="r" b="b"/>
              <a:pathLst>
                <a:path w="293" h="431" extrusionOk="0">
                  <a:moveTo>
                    <a:pt x="84" y="1"/>
                  </a:moveTo>
                  <a:cubicBezTo>
                    <a:pt x="28" y="1"/>
                    <a:pt x="0" y="69"/>
                    <a:pt x="0" y="138"/>
                  </a:cubicBezTo>
                  <a:cubicBezTo>
                    <a:pt x="0" y="305"/>
                    <a:pt x="21" y="431"/>
                    <a:pt x="251" y="431"/>
                  </a:cubicBezTo>
                  <a:cubicBezTo>
                    <a:pt x="272" y="242"/>
                    <a:pt x="293" y="96"/>
                    <a:pt x="126" y="12"/>
                  </a:cubicBezTo>
                  <a:cubicBezTo>
                    <a:pt x="110" y="4"/>
                    <a:pt x="96" y="1"/>
                    <a:pt x="84" y="1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4"/>
            <p:cNvSpPr/>
            <p:nvPr/>
          </p:nvSpPr>
          <p:spPr>
            <a:xfrm>
              <a:off x="2254050" y="4228875"/>
              <a:ext cx="22525" cy="6475"/>
            </a:xfrm>
            <a:custGeom>
              <a:avLst/>
              <a:gdLst/>
              <a:ahLst/>
              <a:cxnLst/>
              <a:rect l="l" t="t" r="r" b="b"/>
              <a:pathLst>
                <a:path w="901" h="259" extrusionOk="0">
                  <a:moveTo>
                    <a:pt x="424" y="1"/>
                  </a:moveTo>
                  <a:cubicBezTo>
                    <a:pt x="290" y="1"/>
                    <a:pt x="150" y="17"/>
                    <a:pt x="1" y="17"/>
                  </a:cubicBezTo>
                  <a:cubicBezTo>
                    <a:pt x="149" y="178"/>
                    <a:pt x="363" y="258"/>
                    <a:pt x="557" y="258"/>
                  </a:cubicBezTo>
                  <a:cubicBezTo>
                    <a:pt x="691" y="258"/>
                    <a:pt x="815" y="220"/>
                    <a:pt x="900" y="143"/>
                  </a:cubicBezTo>
                  <a:cubicBezTo>
                    <a:pt x="749" y="26"/>
                    <a:pt x="592" y="1"/>
                    <a:pt x="424" y="1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4"/>
            <p:cNvSpPr/>
            <p:nvPr/>
          </p:nvSpPr>
          <p:spPr>
            <a:xfrm>
              <a:off x="2346650" y="4138975"/>
              <a:ext cx="20950" cy="5750"/>
            </a:xfrm>
            <a:custGeom>
              <a:avLst/>
              <a:gdLst/>
              <a:ahLst/>
              <a:cxnLst/>
              <a:rect l="l" t="t" r="r" b="b"/>
              <a:pathLst>
                <a:path w="838" h="230" extrusionOk="0">
                  <a:moveTo>
                    <a:pt x="366" y="0"/>
                  </a:moveTo>
                  <a:cubicBezTo>
                    <a:pt x="211" y="0"/>
                    <a:pt x="91" y="57"/>
                    <a:pt x="0" y="182"/>
                  </a:cubicBezTo>
                  <a:cubicBezTo>
                    <a:pt x="132" y="210"/>
                    <a:pt x="254" y="230"/>
                    <a:pt x="377" y="230"/>
                  </a:cubicBezTo>
                  <a:cubicBezTo>
                    <a:pt x="527" y="230"/>
                    <a:pt x="676" y="200"/>
                    <a:pt x="837" y="119"/>
                  </a:cubicBezTo>
                  <a:cubicBezTo>
                    <a:pt x="654" y="42"/>
                    <a:pt x="498" y="0"/>
                    <a:pt x="366" y="0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4"/>
            <p:cNvSpPr/>
            <p:nvPr/>
          </p:nvSpPr>
          <p:spPr>
            <a:xfrm>
              <a:off x="2165650" y="3998400"/>
              <a:ext cx="10500" cy="13825"/>
            </a:xfrm>
            <a:custGeom>
              <a:avLst/>
              <a:gdLst/>
              <a:ahLst/>
              <a:cxnLst/>
              <a:rect l="l" t="t" r="r" b="b"/>
              <a:pathLst>
                <a:path w="420" h="553" extrusionOk="0">
                  <a:moveTo>
                    <a:pt x="276" y="1"/>
                  </a:moveTo>
                  <a:cubicBezTo>
                    <a:pt x="228" y="1"/>
                    <a:pt x="193" y="20"/>
                    <a:pt x="147" y="51"/>
                  </a:cubicBezTo>
                  <a:cubicBezTo>
                    <a:pt x="42" y="197"/>
                    <a:pt x="1" y="344"/>
                    <a:pt x="1" y="553"/>
                  </a:cubicBezTo>
                  <a:cubicBezTo>
                    <a:pt x="210" y="511"/>
                    <a:pt x="252" y="323"/>
                    <a:pt x="356" y="197"/>
                  </a:cubicBezTo>
                  <a:cubicBezTo>
                    <a:pt x="377" y="134"/>
                    <a:pt x="419" y="51"/>
                    <a:pt x="335" y="9"/>
                  </a:cubicBezTo>
                  <a:cubicBezTo>
                    <a:pt x="313" y="3"/>
                    <a:pt x="294" y="1"/>
                    <a:pt x="276" y="1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4"/>
            <p:cNvSpPr/>
            <p:nvPr/>
          </p:nvSpPr>
          <p:spPr>
            <a:xfrm>
              <a:off x="2177150" y="3990775"/>
              <a:ext cx="9450" cy="13625"/>
            </a:xfrm>
            <a:custGeom>
              <a:avLst/>
              <a:gdLst/>
              <a:ahLst/>
              <a:cxnLst/>
              <a:rect l="l" t="t" r="r" b="b"/>
              <a:pathLst>
                <a:path w="378" h="545" extrusionOk="0">
                  <a:moveTo>
                    <a:pt x="336" y="0"/>
                  </a:moveTo>
                  <a:cubicBezTo>
                    <a:pt x="85" y="146"/>
                    <a:pt x="1" y="314"/>
                    <a:pt x="85" y="544"/>
                  </a:cubicBezTo>
                  <a:cubicBezTo>
                    <a:pt x="294" y="439"/>
                    <a:pt x="378" y="293"/>
                    <a:pt x="336" y="0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4"/>
            <p:cNvSpPr/>
            <p:nvPr/>
          </p:nvSpPr>
          <p:spPr>
            <a:xfrm>
              <a:off x="2283350" y="3989200"/>
              <a:ext cx="10475" cy="10475"/>
            </a:xfrm>
            <a:custGeom>
              <a:avLst/>
              <a:gdLst/>
              <a:ahLst/>
              <a:cxnLst/>
              <a:rect l="l" t="t" r="r" b="b"/>
              <a:pathLst>
                <a:path w="419" h="419" extrusionOk="0">
                  <a:moveTo>
                    <a:pt x="419" y="0"/>
                  </a:moveTo>
                  <a:cubicBezTo>
                    <a:pt x="105" y="21"/>
                    <a:pt x="21" y="189"/>
                    <a:pt x="0" y="419"/>
                  </a:cubicBezTo>
                  <a:cubicBezTo>
                    <a:pt x="189" y="314"/>
                    <a:pt x="335" y="209"/>
                    <a:pt x="419" y="0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4"/>
            <p:cNvSpPr/>
            <p:nvPr/>
          </p:nvSpPr>
          <p:spPr>
            <a:xfrm>
              <a:off x="1561475" y="3725850"/>
              <a:ext cx="25675" cy="19450"/>
            </a:xfrm>
            <a:custGeom>
              <a:avLst/>
              <a:gdLst/>
              <a:ahLst/>
              <a:cxnLst/>
              <a:rect l="l" t="t" r="r" b="b"/>
              <a:pathLst>
                <a:path w="1027" h="778" extrusionOk="0">
                  <a:moveTo>
                    <a:pt x="257" y="1"/>
                  </a:moveTo>
                  <a:cubicBezTo>
                    <a:pt x="221" y="1"/>
                    <a:pt x="184" y="15"/>
                    <a:pt x="147" y="52"/>
                  </a:cubicBezTo>
                  <a:cubicBezTo>
                    <a:pt x="1" y="219"/>
                    <a:pt x="315" y="219"/>
                    <a:pt x="336" y="344"/>
                  </a:cubicBezTo>
                  <a:cubicBezTo>
                    <a:pt x="252" y="491"/>
                    <a:pt x="252" y="533"/>
                    <a:pt x="336" y="575"/>
                  </a:cubicBezTo>
                  <a:cubicBezTo>
                    <a:pt x="495" y="670"/>
                    <a:pt x="654" y="778"/>
                    <a:pt x="841" y="778"/>
                  </a:cubicBezTo>
                  <a:cubicBezTo>
                    <a:pt x="899" y="778"/>
                    <a:pt x="961" y="767"/>
                    <a:pt x="1026" y="742"/>
                  </a:cubicBezTo>
                  <a:cubicBezTo>
                    <a:pt x="859" y="658"/>
                    <a:pt x="733" y="575"/>
                    <a:pt x="566" y="470"/>
                  </a:cubicBezTo>
                  <a:cubicBezTo>
                    <a:pt x="733" y="344"/>
                    <a:pt x="629" y="240"/>
                    <a:pt x="545" y="177"/>
                  </a:cubicBezTo>
                  <a:cubicBezTo>
                    <a:pt x="466" y="130"/>
                    <a:pt x="364" y="1"/>
                    <a:pt x="257" y="1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4"/>
            <p:cNvSpPr/>
            <p:nvPr/>
          </p:nvSpPr>
          <p:spPr>
            <a:xfrm>
              <a:off x="1613800" y="3620800"/>
              <a:ext cx="15175" cy="6975"/>
            </a:xfrm>
            <a:custGeom>
              <a:avLst/>
              <a:gdLst/>
              <a:ahLst/>
              <a:cxnLst/>
              <a:rect l="l" t="t" r="r" b="b"/>
              <a:pathLst>
                <a:path w="607" h="279" extrusionOk="0">
                  <a:moveTo>
                    <a:pt x="167" y="1"/>
                  </a:moveTo>
                  <a:cubicBezTo>
                    <a:pt x="118" y="1"/>
                    <a:pt x="63" y="9"/>
                    <a:pt x="0" y="27"/>
                  </a:cubicBezTo>
                  <a:cubicBezTo>
                    <a:pt x="126" y="257"/>
                    <a:pt x="335" y="278"/>
                    <a:pt x="607" y="278"/>
                  </a:cubicBezTo>
                  <a:cubicBezTo>
                    <a:pt x="459" y="114"/>
                    <a:pt x="350" y="1"/>
                    <a:pt x="167" y="1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4"/>
            <p:cNvSpPr/>
            <p:nvPr/>
          </p:nvSpPr>
          <p:spPr>
            <a:xfrm>
              <a:off x="1590250" y="3679525"/>
              <a:ext cx="10500" cy="7500"/>
            </a:xfrm>
            <a:custGeom>
              <a:avLst/>
              <a:gdLst/>
              <a:ahLst/>
              <a:cxnLst/>
              <a:rect l="l" t="t" r="r" b="b"/>
              <a:pathLst>
                <a:path w="420" h="300" extrusionOk="0">
                  <a:moveTo>
                    <a:pt x="105" y="0"/>
                  </a:moveTo>
                  <a:cubicBezTo>
                    <a:pt x="42" y="0"/>
                    <a:pt x="1" y="42"/>
                    <a:pt x="22" y="105"/>
                  </a:cubicBezTo>
                  <a:cubicBezTo>
                    <a:pt x="72" y="257"/>
                    <a:pt x="164" y="300"/>
                    <a:pt x="307" y="300"/>
                  </a:cubicBezTo>
                  <a:cubicBezTo>
                    <a:pt x="341" y="300"/>
                    <a:pt x="379" y="297"/>
                    <a:pt x="419" y="293"/>
                  </a:cubicBezTo>
                  <a:cubicBezTo>
                    <a:pt x="356" y="84"/>
                    <a:pt x="252" y="0"/>
                    <a:pt x="105" y="0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4"/>
            <p:cNvSpPr/>
            <p:nvPr/>
          </p:nvSpPr>
          <p:spPr>
            <a:xfrm>
              <a:off x="1877425" y="3975600"/>
              <a:ext cx="84775" cy="11000"/>
            </a:xfrm>
            <a:custGeom>
              <a:avLst/>
              <a:gdLst/>
              <a:ahLst/>
              <a:cxnLst/>
              <a:rect l="l" t="t" r="r" b="b"/>
              <a:pathLst>
                <a:path w="3391" h="440" extrusionOk="0">
                  <a:moveTo>
                    <a:pt x="3390" y="0"/>
                  </a:moveTo>
                  <a:cubicBezTo>
                    <a:pt x="2951" y="21"/>
                    <a:pt x="2574" y="42"/>
                    <a:pt x="2198" y="105"/>
                  </a:cubicBezTo>
                  <a:lnTo>
                    <a:pt x="231" y="189"/>
                  </a:lnTo>
                  <a:cubicBezTo>
                    <a:pt x="126" y="189"/>
                    <a:pt x="1" y="209"/>
                    <a:pt x="1" y="335"/>
                  </a:cubicBezTo>
                  <a:cubicBezTo>
                    <a:pt x="1" y="440"/>
                    <a:pt x="126" y="440"/>
                    <a:pt x="210" y="440"/>
                  </a:cubicBezTo>
                  <a:cubicBezTo>
                    <a:pt x="1005" y="377"/>
                    <a:pt x="1842" y="398"/>
                    <a:pt x="2658" y="293"/>
                  </a:cubicBezTo>
                  <a:cubicBezTo>
                    <a:pt x="2888" y="230"/>
                    <a:pt x="3160" y="230"/>
                    <a:pt x="3390" y="0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4"/>
            <p:cNvSpPr/>
            <p:nvPr/>
          </p:nvSpPr>
          <p:spPr>
            <a:xfrm>
              <a:off x="1951700" y="3957175"/>
              <a:ext cx="40825" cy="11650"/>
            </a:xfrm>
            <a:custGeom>
              <a:avLst/>
              <a:gdLst/>
              <a:ahLst/>
              <a:cxnLst/>
              <a:rect l="l" t="t" r="r" b="b"/>
              <a:pathLst>
                <a:path w="1633" h="466" extrusionOk="0">
                  <a:moveTo>
                    <a:pt x="1506" y="1"/>
                  </a:moveTo>
                  <a:cubicBezTo>
                    <a:pt x="955" y="1"/>
                    <a:pt x="487" y="242"/>
                    <a:pt x="1" y="340"/>
                  </a:cubicBezTo>
                  <a:cubicBezTo>
                    <a:pt x="1" y="361"/>
                    <a:pt x="22" y="423"/>
                    <a:pt x="22" y="465"/>
                  </a:cubicBezTo>
                  <a:cubicBezTo>
                    <a:pt x="587" y="402"/>
                    <a:pt x="1131" y="298"/>
                    <a:pt x="1633" y="5"/>
                  </a:cubicBezTo>
                  <a:cubicBezTo>
                    <a:pt x="1590" y="2"/>
                    <a:pt x="1548" y="1"/>
                    <a:pt x="1506" y="1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4"/>
            <p:cNvSpPr/>
            <p:nvPr/>
          </p:nvSpPr>
          <p:spPr>
            <a:xfrm>
              <a:off x="1757650" y="3667500"/>
              <a:ext cx="5775" cy="20425"/>
            </a:xfrm>
            <a:custGeom>
              <a:avLst/>
              <a:gdLst/>
              <a:ahLst/>
              <a:cxnLst/>
              <a:rect l="l" t="t" r="r" b="b"/>
              <a:pathLst>
                <a:path w="231" h="817" extrusionOk="0">
                  <a:moveTo>
                    <a:pt x="126" y="0"/>
                  </a:moveTo>
                  <a:lnTo>
                    <a:pt x="126" y="0"/>
                  </a:lnTo>
                  <a:cubicBezTo>
                    <a:pt x="0" y="272"/>
                    <a:pt x="21" y="523"/>
                    <a:pt x="84" y="816"/>
                  </a:cubicBezTo>
                  <a:cubicBezTo>
                    <a:pt x="189" y="565"/>
                    <a:pt x="230" y="272"/>
                    <a:pt x="126" y="0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4"/>
            <p:cNvSpPr/>
            <p:nvPr/>
          </p:nvSpPr>
          <p:spPr>
            <a:xfrm>
              <a:off x="1569850" y="4023375"/>
              <a:ext cx="16775" cy="15575"/>
            </a:xfrm>
            <a:custGeom>
              <a:avLst/>
              <a:gdLst/>
              <a:ahLst/>
              <a:cxnLst/>
              <a:rect l="l" t="t" r="r" b="b"/>
              <a:pathLst>
                <a:path w="671" h="623" extrusionOk="0">
                  <a:moveTo>
                    <a:pt x="503" y="0"/>
                  </a:moveTo>
                  <a:cubicBezTo>
                    <a:pt x="446" y="0"/>
                    <a:pt x="387" y="39"/>
                    <a:pt x="335" y="77"/>
                  </a:cubicBezTo>
                  <a:cubicBezTo>
                    <a:pt x="168" y="161"/>
                    <a:pt x="189" y="391"/>
                    <a:pt x="1" y="516"/>
                  </a:cubicBezTo>
                  <a:cubicBezTo>
                    <a:pt x="122" y="586"/>
                    <a:pt x="212" y="623"/>
                    <a:pt x="274" y="623"/>
                  </a:cubicBezTo>
                  <a:cubicBezTo>
                    <a:pt x="362" y="623"/>
                    <a:pt x="398" y="550"/>
                    <a:pt x="398" y="391"/>
                  </a:cubicBezTo>
                  <a:cubicBezTo>
                    <a:pt x="419" y="307"/>
                    <a:pt x="482" y="307"/>
                    <a:pt x="503" y="286"/>
                  </a:cubicBezTo>
                  <a:cubicBezTo>
                    <a:pt x="607" y="223"/>
                    <a:pt x="670" y="161"/>
                    <a:pt x="607" y="56"/>
                  </a:cubicBezTo>
                  <a:cubicBezTo>
                    <a:pt x="575" y="16"/>
                    <a:pt x="539" y="0"/>
                    <a:pt x="503" y="0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4"/>
            <p:cNvSpPr/>
            <p:nvPr/>
          </p:nvSpPr>
          <p:spPr>
            <a:xfrm>
              <a:off x="1865925" y="3827650"/>
              <a:ext cx="8925" cy="11975"/>
            </a:xfrm>
            <a:custGeom>
              <a:avLst/>
              <a:gdLst/>
              <a:ahLst/>
              <a:cxnLst/>
              <a:rect l="l" t="t" r="r" b="b"/>
              <a:pathLst>
                <a:path w="357" h="479" extrusionOk="0">
                  <a:moveTo>
                    <a:pt x="212" y="0"/>
                  </a:moveTo>
                  <a:cubicBezTo>
                    <a:pt x="196" y="0"/>
                    <a:pt x="180" y="6"/>
                    <a:pt x="168" y="18"/>
                  </a:cubicBezTo>
                  <a:cubicBezTo>
                    <a:pt x="0" y="81"/>
                    <a:pt x="63" y="248"/>
                    <a:pt x="63" y="373"/>
                  </a:cubicBezTo>
                  <a:cubicBezTo>
                    <a:pt x="63" y="394"/>
                    <a:pt x="84" y="415"/>
                    <a:pt x="105" y="478"/>
                  </a:cubicBezTo>
                  <a:cubicBezTo>
                    <a:pt x="272" y="394"/>
                    <a:pt x="356" y="269"/>
                    <a:pt x="293" y="60"/>
                  </a:cubicBezTo>
                  <a:cubicBezTo>
                    <a:pt x="293" y="30"/>
                    <a:pt x="251" y="0"/>
                    <a:pt x="212" y="0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4"/>
            <p:cNvSpPr/>
            <p:nvPr/>
          </p:nvSpPr>
          <p:spPr>
            <a:xfrm>
              <a:off x="1812050" y="3907075"/>
              <a:ext cx="7875" cy="10475"/>
            </a:xfrm>
            <a:custGeom>
              <a:avLst/>
              <a:gdLst/>
              <a:ahLst/>
              <a:cxnLst/>
              <a:rect l="l" t="t" r="r" b="b"/>
              <a:pathLst>
                <a:path w="315" h="419" extrusionOk="0">
                  <a:moveTo>
                    <a:pt x="209" y="0"/>
                  </a:moveTo>
                  <a:cubicBezTo>
                    <a:pt x="63" y="0"/>
                    <a:pt x="42" y="84"/>
                    <a:pt x="21" y="147"/>
                  </a:cubicBezTo>
                  <a:cubicBezTo>
                    <a:pt x="21" y="293"/>
                    <a:pt x="0" y="398"/>
                    <a:pt x="168" y="419"/>
                  </a:cubicBezTo>
                  <a:cubicBezTo>
                    <a:pt x="168" y="293"/>
                    <a:pt x="314" y="147"/>
                    <a:pt x="209" y="0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4"/>
            <p:cNvSpPr/>
            <p:nvPr/>
          </p:nvSpPr>
          <p:spPr>
            <a:xfrm>
              <a:off x="2357100" y="3694150"/>
              <a:ext cx="17825" cy="13150"/>
            </a:xfrm>
            <a:custGeom>
              <a:avLst/>
              <a:gdLst/>
              <a:ahLst/>
              <a:cxnLst/>
              <a:rect l="l" t="t" r="r" b="b"/>
              <a:pathLst>
                <a:path w="713" h="526" extrusionOk="0">
                  <a:moveTo>
                    <a:pt x="294" y="1"/>
                  </a:moveTo>
                  <a:cubicBezTo>
                    <a:pt x="225" y="1"/>
                    <a:pt x="162" y="36"/>
                    <a:pt x="105" y="127"/>
                  </a:cubicBezTo>
                  <a:cubicBezTo>
                    <a:pt x="1" y="252"/>
                    <a:pt x="84" y="378"/>
                    <a:pt x="210" y="462"/>
                  </a:cubicBezTo>
                  <a:cubicBezTo>
                    <a:pt x="267" y="500"/>
                    <a:pt x="334" y="525"/>
                    <a:pt x="398" y="525"/>
                  </a:cubicBezTo>
                  <a:cubicBezTo>
                    <a:pt x="475" y="525"/>
                    <a:pt x="551" y="490"/>
                    <a:pt x="607" y="399"/>
                  </a:cubicBezTo>
                  <a:cubicBezTo>
                    <a:pt x="712" y="252"/>
                    <a:pt x="587" y="148"/>
                    <a:pt x="482" y="64"/>
                  </a:cubicBezTo>
                  <a:cubicBezTo>
                    <a:pt x="415" y="26"/>
                    <a:pt x="352" y="1"/>
                    <a:pt x="294" y="1"/>
                  </a:cubicBez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1" name="Google Shape;19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40549">
            <a:off x="2970560" y="4167215"/>
            <a:ext cx="798283" cy="800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0" name="Google Shape;2760;p29"/>
          <p:cNvPicPr preferRelativeResize="0"/>
          <p:nvPr/>
        </p:nvPicPr>
        <p:blipFill rotWithShape="1">
          <a:blip r:embed="rId2">
            <a:alphaModFix amt="51000"/>
          </a:blip>
          <a:srcRect t="9" b="9"/>
          <a:stretch/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761" name="Google Shape;2761;p29"/>
          <p:cNvSpPr/>
          <p:nvPr/>
        </p:nvSpPr>
        <p:spPr>
          <a:xfrm>
            <a:off x="-150" y="50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313B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2762;p29"/>
          <p:cNvSpPr txBox="1">
            <a:spLocks noGrp="1"/>
          </p:cNvSpPr>
          <p:nvPr>
            <p:ph type="title"/>
          </p:nvPr>
        </p:nvSpPr>
        <p:spPr>
          <a:xfrm>
            <a:off x="2232900" y="445025"/>
            <a:ext cx="4678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763" name="Google Shape;2763;p29"/>
          <p:cNvSpPr txBox="1">
            <a:spLocks noGrp="1"/>
          </p:cNvSpPr>
          <p:nvPr>
            <p:ph type="subTitle" idx="1"/>
          </p:nvPr>
        </p:nvSpPr>
        <p:spPr>
          <a:xfrm>
            <a:off x="943650" y="3261525"/>
            <a:ext cx="2275800" cy="44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l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764" name="Google Shape;2764;p29"/>
          <p:cNvSpPr txBox="1">
            <a:spLocks noGrp="1"/>
          </p:cNvSpPr>
          <p:nvPr>
            <p:ph type="subTitle" idx="2"/>
          </p:nvPr>
        </p:nvSpPr>
        <p:spPr>
          <a:xfrm>
            <a:off x="943650" y="3721293"/>
            <a:ext cx="2275800" cy="6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5" name="Google Shape;2765;p29"/>
          <p:cNvSpPr txBox="1">
            <a:spLocks noGrp="1"/>
          </p:cNvSpPr>
          <p:nvPr>
            <p:ph type="subTitle" idx="3"/>
          </p:nvPr>
        </p:nvSpPr>
        <p:spPr>
          <a:xfrm>
            <a:off x="3434100" y="3261525"/>
            <a:ext cx="2275800" cy="44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l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766" name="Google Shape;2766;p29"/>
          <p:cNvSpPr txBox="1">
            <a:spLocks noGrp="1"/>
          </p:cNvSpPr>
          <p:nvPr>
            <p:ph type="subTitle" idx="4"/>
          </p:nvPr>
        </p:nvSpPr>
        <p:spPr>
          <a:xfrm>
            <a:off x="3434100" y="3721293"/>
            <a:ext cx="2275800" cy="6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7" name="Google Shape;2767;p29"/>
          <p:cNvSpPr txBox="1">
            <a:spLocks noGrp="1"/>
          </p:cNvSpPr>
          <p:nvPr>
            <p:ph type="subTitle" idx="5"/>
          </p:nvPr>
        </p:nvSpPr>
        <p:spPr>
          <a:xfrm>
            <a:off x="5924550" y="3261525"/>
            <a:ext cx="2275800" cy="44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l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768" name="Google Shape;2768;p29"/>
          <p:cNvSpPr txBox="1">
            <a:spLocks noGrp="1"/>
          </p:cNvSpPr>
          <p:nvPr>
            <p:ph type="subTitle" idx="6"/>
          </p:nvPr>
        </p:nvSpPr>
        <p:spPr>
          <a:xfrm>
            <a:off x="5924550" y="3721293"/>
            <a:ext cx="2275800" cy="66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69" name="Google Shape;2769;p29"/>
          <p:cNvPicPr preferRelativeResize="0"/>
          <p:nvPr/>
        </p:nvPicPr>
        <p:blipFill rotWithShape="1">
          <a:blip r:embed="rId3">
            <a:alphaModFix/>
          </a:blip>
          <a:srcRect t="9" b="9"/>
          <a:stretch/>
        </p:blipFill>
        <p:spPr>
          <a:xfrm>
            <a:off x="8152442" y="-89626"/>
            <a:ext cx="731671" cy="97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0" name="Google Shape;27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041274">
            <a:off x="-1163694" y="-960275"/>
            <a:ext cx="1814787" cy="2533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1" name="Google Shape;2771;p29"/>
          <p:cNvGrpSpPr/>
          <p:nvPr/>
        </p:nvGrpSpPr>
        <p:grpSpPr>
          <a:xfrm>
            <a:off x="8415003" y="4004410"/>
            <a:ext cx="206568" cy="801063"/>
            <a:chOff x="8376028" y="3897260"/>
            <a:chExt cx="206568" cy="801063"/>
          </a:xfrm>
        </p:grpSpPr>
        <p:sp>
          <p:nvSpPr>
            <p:cNvPr id="2772" name="Google Shape;2772;p29"/>
            <p:cNvSpPr/>
            <p:nvPr/>
          </p:nvSpPr>
          <p:spPr>
            <a:xfrm rot="-178409">
              <a:off x="8379597" y="4258124"/>
              <a:ext cx="184899" cy="142394"/>
            </a:xfrm>
            <a:custGeom>
              <a:avLst/>
              <a:gdLst/>
              <a:ahLst/>
              <a:cxnLst/>
              <a:rect l="l" t="t" r="r" b="b"/>
              <a:pathLst>
                <a:path w="12376" h="9531" extrusionOk="0">
                  <a:moveTo>
                    <a:pt x="11556" y="1"/>
                  </a:moveTo>
                  <a:cubicBezTo>
                    <a:pt x="11540" y="1"/>
                    <a:pt x="11524" y="7"/>
                    <a:pt x="11508" y="23"/>
                  </a:cubicBezTo>
                  <a:lnTo>
                    <a:pt x="11508" y="57"/>
                  </a:lnTo>
                  <a:lnTo>
                    <a:pt x="11508" y="123"/>
                  </a:lnTo>
                  <a:cubicBezTo>
                    <a:pt x="11508" y="257"/>
                    <a:pt x="11475" y="390"/>
                    <a:pt x="11408" y="524"/>
                  </a:cubicBezTo>
                  <a:cubicBezTo>
                    <a:pt x="11375" y="690"/>
                    <a:pt x="11375" y="857"/>
                    <a:pt x="11408" y="1024"/>
                  </a:cubicBezTo>
                  <a:cubicBezTo>
                    <a:pt x="11408" y="1291"/>
                    <a:pt x="11475" y="1591"/>
                    <a:pt x="11475" y="1891"/>
                  </a:cubicBezTo>
                  <a:lnTo>
                    <a:pt x="11475" y="2258"/>
                  </a:lnTo>
                  <a:cubicBezTo>
                    <a:pt x="11475" y="2292"/>
                    <a:pt x="11475" y="2358"/>
                    <a:pt x="11408" y="2392"/>
                  </a:cubicBezTo>
                  <a:cubicBezTo>
                    <a:pt x="11408" y="2425"/>
                    <a:pt x="11375" y="2458"/>
                    <a:pt x="11375" y="2525"/>
                  </a:cubicBezTo>
                  <a:cubicBezTo>
                    <a:pt x="11375" y="2558"/>
                    <a:pt x="11342" y="2592"/>
                    <a:pt x="11342" y="2592"/>
                  </a:cubicBezTo>
                  <a:cubicBezTo>
                    <a:pt x="11342" y="2625"/>
                    <a:pt x="11308" y="2625"/>
                    <a:pt x="11308" y="2692"/>
                  </a:cubicBezTo>
                  <a:lnTo>
                    <a:pt x="11041" y="2692"/>
                  </a:lnTo>
                  <a:cubicBezTo>
                    <a:pt x="11008" y="2692"/>
                    <a:pt x="11008" y="2692"/>
                    <a:pt x="11008" y="2625"/>
                  </a:cubicBezTo>
                  <a:lnTo>
                    <a:pt x="10975" y="2625"/>
                  </a:lnTo>
                  <a:cubicBezTo>
                    <a:pt x="10908" y="2625"/>
                    <a:pt x="10908" y="2592"/>
                    <a:pt x="10875" y="2592"/>
                  </a:cubicBezTo>
                  <a:lnTo>
                    <a:pt x="10741" y="2458"/>
                  </a:lnTo>
                  <a:cubicBezTo>
                    <a:pt x="10574" y="2292"/>
                    <a:pt x="10474" y="2192"/>
                    <a:pt x="10307" y="2058"/>
                  </a:cubicBezTo>
                  <a:cubicBezTo>
                    <a:pt x="10141" y="1925"/>
                    <a:pt x="9907" y="1891"/>
                    <a:pt x="9707" y="1891"/>
                  </a:cubicBezTo>
                  <a:cubicBezTo>
                    <a:pt x="9474" y="1891"/>
                    <a:pt x="9240" y="1958"/>
                    <a:pt x="9073" y="2091"/>
                  </a:cubicBezTo>
                  <a:cubicBezTo>
                    <a:pt x="8706" y="2358"/>
                    <a:pt x="8540" y="2859"/>
                    <a:pt x="8473" y="3259"/>
                  </a:cubicBezTo>
                  <a:cubicBezTo>
                    <a:pt x="8406" y="3459"/>
                    <a:pt x="8406" y="3726"/>
                    <a:pt x="8406" y="3926"/>
                  </a:cubicBezTo>
                  <a:cubicBezTo>
                    <a:pt x="8406" y="4393"/>
                    <a:pt x="8473" y="4860"/>
                    <a:pt x="8506" y="5294"/>
                  </a:cubicBezTo>
                  <a:cubicBezTo>
                    <a:pt x="8540" y="5727"/>
                    <a:pt x="8573" y="6128"/>
                    <a:pt x="8573" y="6561"/>
                  </a:cubicBezTo>
                  <a:cubicBezTo>
                    <a:pt x="8573" y="6728"/>
                    <a:pt x="8573" y="6895"/>
                    <a:pt x="8540" y="7028"/>
                  </a:cubicBezTo>
                  <a:cubicBezTo>
                    <a:pt x="8506" y="7195"/>
                    <a:pt x="8506" y="7295"/>
                    <a:pt x="8473" y="7462"/>
                  </a:cubicBezTo>
                  <a:cubicBezTo>
                    <a:pt x="8406" y="7629"/>
                    <a:pt x="8373" y="7762"/>
                    <a:pt x="8306" y="7929"/>
                  </a:cubicBezTo>
                  <a:cubicBezTo>
                    <a:pt x="8239" y="8062"/>
                    <a:pt x="8173" y="8196"/>
                    <a:pt x="8139" y="8296"/>
                  </a:cubicBezTo>
                  <a:cubicBezTo>
                    <a:pt x="8073" y="8363"/>
                    <a:pt x="8073" y="8396"/>
                    <a:pt x="8039" y="8429"/>
                  </a:cubicBezTo>
                  <a:cubicBezTo>
                    <a:pt x="8006" y="8463"/>
                    <a:pt x="7972" y="8563"/>
                    <a:pt x="7872" y="8596"/>
                  </a:cubicBezTo>
                  <a:cubicBezTo>
                    <a:pt x="7839" y="8629"/>
                    <a:pt x="7806" y="8629"/>
                    <a:pt x="7806" y="8696"/>
                  </a:cubicBezTo>
                  <a:lnTo>
                    <a:pt x="7739" y="8730"/>
                  </a:lnTo>
                  <a:cubicBezTo>
                    <a:pt x="7706" y="8730"/>
                    <a:pt x="7672" y="8763"/>
                    <a:pt x="7639" y="8763"/>
                  </a:cubicBezTo>
                  <a:lnTo>
                    <a:pt x="7672" y="8763"/>
                  </a:lnTo>
                  <a:cubicBezTo>
                    <a:pt x="7639" y="8763"/>
                    <a:pt x="7639" y="8763"/>
                    <a:pt x="7572" y="8796"/>
                  </a:cubicBezTo>
                  <a:lnTo>
                    <a:pt x="7205" y="8796"/>
                  </a:lnTo>
                  <a:cubicBezTo>
                    <a:pt x="7172" y="8796"/>
                    <a:pt x="7139" y="8763"/>
                    <a:pt x="7072" y="8763"/>
                  </a:cubicBezTo>
                  <a:lnTo>
                    <a:pt x="7139" y="8763"/>
                  </a:lnTo>
                  <a:cubicBezTo>
                    <a:pt x="7072" y="8763"/>
                    <a:pt x="7038" y="8730"/>
                    <a:pt x="7038" y="8730"/>
                  </a:cubicBezTo>
                  <a:lnTo>
                    <a:pt x="7072" y="8730"/>
                  </a:lnTo>
                  <a:cubicBezTo>
                    <a:pt x="7038" y="8730"/>
                    <a:pt x="7038" y="8696"/>
                    <a:pt x="7005" y="8696"/>
                  </a:cubicBezTo>
                  <a:cubicBezTo>
                    <a:pt x="6972" y="8629"/>
                    <a:pt x="6905" y="8629"/>
                    <a:pt x="6872" y="8596"/>
                  </a:cubicBezTo>
                  <a:lnTo>
                    <a:pt x="6738" y="8463"/>
                  </a:lnTo>
                  <a:cubicBezTo>
                    <a:pt x="6705" y="8396"/>
                    <a:pt x="6638" y="8296"/>
                    <a:pt x="6571" y="8229"/>
                  </a:cubicBezTo>
                  <a:cubicBezTo>
                    <a:pt x="6505" y="8096"/>
                    <a:pt x="6405" y="7929"/>
                    <a:pt x="6371" y="7762"/>
                  </a:cubicBezTo>
                  <a:cubicBezTo>
                    <a:pt x="6338" y="7629"/>
                    <a:pt x="6305" y="7529"/>
                    <a:pt x="6238" y="7362"/>
                  </a:cubicBezTo>
                  <a:cubicBezTo>
                    <a:pt x="6205" y="7228"/>
                    <a:pt x="6171" y="7062"/>
                    <a:pt x="6171" y="6928"/>
                  </a:cubicBezTo>
                  <a:cubicBezTo>
                    <a:pt x="6138" y="6528"/>
                    <a:pt x="6138" y="6061"/>
                    <a:pt x="6071" y="5661"/>
                  </a:cubicBezTo>
                  <a:cubicBezTo>
                    <a:pt x="6071" y="5227"/>
                    <a:pt x="6071" y="4827"/>
                    <a:pt x="6038" y="4360"/>
                  </a:cubicBezTo>
                  <a:cubicBezTo>
                    <a:pt x="6038" y="4160"/>
                    <a:pt x="6004" y="3926"/>
                    <a:pt x="5971" y="3726"/>
                  </a:cubicBezTo>
                  <a:lnTo>
                    <a:pt x="5838" y="3359"/>
                  </a:lnTo>
                  <a:cubicBezTo>
                    <a:pt x="5738" y="3192"/>
                    <a:pt x="5571" y="2959"/>
                    <a:pt x="5371" y="2925"/>
                  </a:cubicBezTo>
                  <a:cubicBezTo>
                    <a:pt x="5338" y="2920"/>
                    <a:pt x="5306" y="2917"/>
                    <a:pt x="5273" y="2917"/>
                  </a:cubicBezTo>
                  <a:cubicBezTo>
                    <a:pt x="5106" y="2917"/>
                    <a:pt x="4943" y="2991"/>
                    <a:pt x="4804" y="3159"/>
                  </a:cubicBezTo>
                  <a:cubicBezTo>
                    <a:pt x="4670" y="3259"/>
                    <a:pt x="4570" y="3426"/>
                    <a:pt x="4503" y="3593"/>
                  </a:cubicBezTo>
                  <a:cubicBezTo>
                    <a:pt x="4403" y="3793"/>
                    <a:pt x="4370" y="4026"/>
                    <a:pt x="4303" y="4226"/>
                  </a:cubicBezTo>
                  <a:lnTo>
                    <a:pt x="4170" y="4593"/>
                  </a:lnTo>
                  <a:cubicBezTo>
                    <a:pt x="4170" y="4627"/>
                    <a:pt x="4136" y="4693"/>
                    <a:pt x="4070" y="4727"/>
                  </a:cubicBezTo>
                  <a:cubicBezTo>
                    <a:pt x="4036" y="4760"/>
                    <a:pt x="4036" y="4827"/>
                    <a:pt x="4003" y="4860"/>
                  </a:cubicBezTo>
                  <a:lnTo>
                    <a:pt x="3970" y="4893"/>
                  </a:lnTo>
                  <a:lnTo>
                    <a:pt x="3903" y="4927"/>
                  </a:lnTo>
                  <a:lnTo>
                    <a:pt x="3870" y="4994"/>
                  </a:lnTo>
                  <a:lnTo>
                    <a:pt x="3836" y="5027"/>
                  </a:lnTo>
                  <a:cubicBezTo>
                    <a:pt x="3803" y="5027"/>
                    <a:pt x="3736" y="5060"/>
                    <a:pt x="3703" y="5060"/>
                  </a:cubicBezTo>
                  <a:lnTo>
                    <a:pt x="3369" y="5060"/>
                  </a:lnTo>
                  <a:lnTo>
                    <a:pt x="3336" y="5027"/>
                  </a:lnTo>
                  <a:lnTo>
                    <a:pt x="3236" y="4927"/>
                  </a:lnTo>
                  <a:cubicBezTo>
                    <a:pt x="3202" y="4893"/>
                    <a:pt x="3202" y="4860"/>
                    <a:pt x="3169" y="4827"/>
                  </a:cubicBezTo>
                  <a:cubicBezTo>
                    <a:pt x="3069" y="4693"/>
                    <a:pt x="3002" y="4527"/>
                    <a:pt x="2902" y="4360"/>
                  </a:cubicBezTo>
                  <a:cubicBezTo>
                    <a:pt x="2869" y="4226"/>
                    <a:pt x="2802" y="4060"/>
                    <a:pt x="2735" y="3926"/>
                  </a:cubicBezTo>
                  <a:cubicBezTo>
                    <a:pt x="2702" y="3859"/>
                    <a:pt x="2702" y="3793"/>
                    <a:pt x="2669" y="3726"/>
                  </a:cubicBezTo>
                  <a:cubicBezTo>
                    <a:pt x="2635" y="3659"/>
                    <a:pt x="2569" y="3526"/>
                    <a:pt x="2502" y="3426"/>
                  </a:cubicBezTo>
                  <a:cubicBezTo>
                    <a:pt x="2402" y="3359"/>
                    <a:pt x="2335" y="3326"/>
                    <a:pt x="2235" y="3226"/>
                  </a:cubicBezTo>
                  <a:cubicBezTo>
                    <a:pt x="2165" y="3197"/>
                    <a:pt x="2094" y="3187"/>
                    <a:pt x="2024" y="3187"/>
                  </a:cubicBezTo>
                  <a:cubicBezTo>
                    <a:pt x="1927" y="3187"/>
                    <a:pt x="1831" y="3206"/>
                    <a:pt x="1735" y="3226"/>
                  </a:cubicBezTo>
                  <a:cubicBezTo>
                    <a:pt x="1635" y="3259"/>
                    <a:pt x="1501" y="3359"/>
                    <a:pt x="1401" y="3426"/>
                  </a:cubicBezTo>
                  <a:cubicBezTo>
                    <a:pt x="1301" y="3526"/>
                    <a:pt x="1201" y="3659"/>
                    <a:pt x="1068" y="3726"/>
                  </a:cubicBezTo>
                  <a:lnTo>
                    <a:pt x="1034" y="3759"/>
                  </a:lnTo>
                  <a:cubicBezTo>
                    <a:pt x="1034" y="3759"/>
                    <a:pt x="1001" y="3759"/>
                    <a:pt x="1001" y="3726"/>
                  </a:cubicBezTo>
                  <a:lnTo>
                    <a:pt x="967" y="3693"/>
                  </a:lnTo>
                  <a:cubicBezTo>
                    <a:pt x="901" y="3659"/>
                    <a:pt x="901" y="3593"/>
                    <a:pt x="867" y="3593"/>
                  </a:cubicBezTo>
                  <a:cubicBezTo>
                    <a:pt x="834" y="3526"/>
                    <a:pt x="801" y="3492"/>
                    <a:pt x="734" y="3392"/>
                  </a:cubicBezTo>
                  <a:cubicBezTo>
                    <a:pt x="701" y="3326"/>
                    <a:pt x="701" y="3226"/>
                    <a:pt x="667" y="3159"/>
                  </a:cubicBezTo>
                  <a:cubicBezTo>
                    <a:pt x="634" y="3025"/>
                    <a:pt x="567" y="2859"/>
                    <a:pt x="567" y="2725"/>
                  </a:cubicBezTo>
                  <a:lnTo>
                    <a:pt x="567" y="2759"/>
                  </a:lnTo>
                  <a:cubicBezTo>
                    <a:pt x="534" y="2492"/>
                    <a:pt x="534" y="2192"/>
                    <a:pt x="500" y="1858"/>
                  </a:cubicBezTo>
                  <a:cubicBezTo>
                    <a:pt x="500" y="1524"/>
                    <a:pt x="500" y="1191"/>
                    <a:pt x="467" y="857"/>
                  </a:cubicBezTo>
                  <a:cubicBezTo>
                    <a:pt x="334" y="1191"/>
                    <a:pt x="234" y="1524"/>
                    <a:pt x="167" y="1858"/>
                  </a:cubicBezTo>
                  <a:cubicBezTo>
                    <a:pt x="67" y="2192"/>
                    <a:pt x="33" y="2525"/>
                    <a:pt x="0" y="2892"/>
                  </a:cubicBezTo>
                  <a:cubicBezTo>
                    <a:pt x="0" y="3059"/>
                    <a:pt x="0" y="3259"/>
                    <a:pt x="33" y="3426"/>
                  </a:cubicBezTo>
                  <a:cubicBezTo>
                    <a:pt x="33" y="3526"/>
                    <a:pt x="67" y="3593"/>
                    <a:pt x="134" y="3693"/>
                  </a:cubicBezTo>
                  <a:cubicBezTo>
                    <a:pt x="167" y="3859"/>
                    <a:pt x="300" y="4060"/>
                    <a:pt x="400" y="4193"/>
                  </a:cubicBezTo>
                  <a:cubicBezTo>
                    <a:pt x="534" y="4326"/>
                    <a:pt x="667" y="4426"/>
                    <a:pt x="834" y="4493"/>
                  </a:cubicBezTo>
                  <a:cubicBezTo>
                    <a:pt x="895" y="4505"/>
                    <a:pt x="956" y="4513"/>
                    <a:pt x="1016" y="4513"/>
                  </a:cubicBezTo>
                  <a:cubicBezTo>
                    <a:pt x="1118" y="4513"/>
                    <a:pt x="1216" y="4490"/>
                    <a:pt x="1301" y="4426"/>
                  </a:cubicBezTo>
                  <a:cubicBezTo>
                    <a:pt x="1501" y="4360"/>
                    <a:pt x="1635" y="4193"/>
                    <a:pt x="1801" y="4026"/>
                  </a:cubicBezTo>
                  <a:lnTo>
                    <a:pt x="1835" y="3993"/>
                  </a:lnTo>
                  <a:cubicBezTo>
                    <a:pt x="1868" y="3926"/>
                    <a:pt x="1901" y="3893"/>
                    <a:pt x="2002" y="3859"/>
                  </a:cubicBezTo>
                  <a:cubicBezTo>
                    <a:pt x="2002" y="3859"/>
                    <a:pt x="2035" y="3859"/>
                    <a:pt x="2035" y="3826"/>
                  </a:cubicBezTo>
                  <a:cubicBezTo>
                    <a:pt x="2035" y="3859"/>
                    <a:pt x="2068" y="3859"/>
                    <a:pt x="2068" y="3893"/>
                  </a:cubicBezTo>
                  <a:lnTo>
                    <a:pt x="2068" y="3859"/>
                  </a:lnTo>
                  <a:cubicBezTo>
                    <a:pt x="2135" y="4026"/>
                    <a:pt x="2168" y="4160"/>
                    <a:pt x="2235" y="4326"/>
                  </a:cubicBezTo>
                  <a:cubicBezTo>
                    <a:pt x="2302" y="4493"/>
                    <a:pt x="2368" y="4593"/>
                    <a:pt x="2402" y="4760"/>
                  </a:cubicBezTo>
                  <a:cubicBezTo>
                    <a:pt x="2502" y="5027"/>
                    <a:pt x="2635" y="5227"/>
                    <a:pt x="2835" y="5427"/>
                  </a:cubicBezTo>
                  <a:cubicBezTo>
                    <a:pt x="2969" y="5561"/>
                    <a:pt x="3069" y="5661"/>
                    <a:pt x="3236" y="5727"/>
                  </a:cubicBezTo>
                  <a:cubicBezTo>
                    <a:pt x="3403" y="5761"/>
                    <a:pt x="3569" y="5761"/>
                    <a:pt x="3736" y="5761"/>
                  </a:cubicBezTo>
                  <a:cubicBezTo>
                    <a:pt x="4136" y="5727"/>
                    <a:pt x="4470" y="5527"/>
                    <a:pt x="4703" y="5227"/>
                  </a:cubicBezTo>
                  <a:cubicBezTo>
                    <a:pt x="4837" y="5060"/>
                    <a:pt x="4904" y="4893"/>
                    <a:pt x="5004" y="4727"/>
                  </a:cubicBezTo>
                  <a:cubicBezTo>
                    <a:pt x="5137" y="4426"/>
                    <a:pt x="5170" y="4093"/>
                    <a:pt x="5304" y="3759"/>
                  </a:cubicBezTo>
                  <a:cubicBezTo>
                    <a:pt x="5304" y="3793"/>
                    <a:pt x="5337" y="3859"/>
                    <a:pt x="5337" y="3893"/>
                  </a:cubicBezTo>
                  <a:cubicBezTo>
                    <a:pt x="5371" y="4026"/>
                    <a:pt x="5371" y="4193"/>
                    <a:pt x="5404" y="4293"/>
                  </a:cubicBezTo>
                  <a:cubicBezTo>
                    <a:pt x="5471" y="4727"/>
                    <a:pt x="5471" y="5194"/>
                    <a:pt x="5504" y="5627"/>
                  </a:cubicBezTo>
                  <a:cubicBezTo>
                    <a:pt x="5504" y="6061"/>
                    <a:pt x="5537" y="6528"/>
                    <a:pt x="5571" y="6928"/>
                  </a:cubicBezTo>
                  <a:cubicBezTo>
                    <a:pt x="5671" y="7362"/>
                    <a:pt x="5738" y="7796"/>
                    <a:pt x="5971" y="8229"/>
                  </a:cubicBezTo>
                  <a:cubicBezTo>
                    <a:pt x="6071" y="8463"/>
                    <a:pt x="6205" y="8696"/>
                    <a:pt x="6371" y="8896"/>
                  </a:cubicBezTo>
                  <a:cubicBezTo>
                    <a:pt x="6505" y="9063"/>
                    <a:pt x="6672" y="9230"/>
                    <a:pt x="6872" y="9297"/>
                  </a:cubicBezTo>
                  <a:cubicBezTo>
                    <a:pt x="7072" y="9430"/>
                    <a:pt x="7305" y="9463"/>
                    <a:pt x="7505" y="9463"/>
                  </a:cubicBezTo>
                  <a:cubicBezTo>
                    <a:pt x="7439" y="9530"/>
                    <a:pt x="7472" y="9530"/>
                    <a:pt x="7505" y="9530"/>
                  </a:cubicBezTo>
                  <a:cubicBezTo>
                    <a:pt x="7939" y="9497"/>
                    <a:pt x="8306" y="9197"/>
                    <a:pt x="8506" y="8863"/>
                  </a:cubicBezTo>
                  <a:cubicBezTo>
                    <a:pt x="8640" y="8696"/>
                    <a:pt x="8773" y="8496"/>
                    <a:pt x="8840" y="8329"/>
                  </a:cubicBezTo>
                  <a:lnTo>
                    <a:pt x="9107" y="7695"/>
                  </a:lnTo>
                  <a:cubicBezTo>
                    <a:pt x="9173" y="7495"/>
                    <a:pt x="9173" y="7262"/>
                    <a:pt x="9207" y="7062"/>
                  </a:cubicBezTo>
                  <a:cubicBezTo>
                    <a:pt x="9307" y="6595"/>
                    <a:pt x="9240" y="6161"/>
                    <a:pt x="9240" y="5727"/>
                  </a:cubicBezTo>
                  <a:cubicBezTo>
                    <a:pt x="9240" y="5327"/>
                    <a:pt x="9207" y="4893"/>
                    <a:pt x="9207" y="4493"/>
                  </a:cubicBezTo>
                  <a:lnTo>
                    <a:pt x="9207" y="4093"/>
                  </a:lnTo>
                  <a:cubicBezTo>
                    <a:pt x="9207" y="3859"/>
                    <a:pt x="9207" y="3593"/>
                    <a:pt x="9240" y="3359"/>
                  </a:cubicBezTo>
                  <a:cubicBezTo>
                    <a:pt x="9240" y="3259"/>
                    <a:pt x="9307" y="3192"/>
                    <a:pt x="9307" y="3092"/>
                  </a:cubicBezTo>
                  <a:cubicBezTo>
                    <a:pt x="9307" y="3059"/>
                    <a:pt x="9307" y="3059"/>
                    <a:pt x="9340" y="3025"/>
                  </a:cubicBezTo>
                  <a:cubicBezTo>
                    <a:pt x="9340" y="2992"/>
                    <a:pt x="9373" y="2925"/>
                    <a:pt x="9373" y="2892"/>
                  </a:cubicBezTo>
                  <a:cubicBezTo>
                    <a:pt x="9373" y="2892"/>
                    <a:pt x="9373" y="2859"/>
                    <a:pt x="9407" y="2859"/>
                  </a:cubicBezTo>
                  <a:lnTo>
                    <a:pt x="9474" y="2825"/>
                  </a:lnTo>
                  <a:lnTo>
                    <a:pt x="9507" y="2759"/>
                  </a:lnTo>
                  <a:lnTo>
                    <a:pt x="9807" y="2759"/>
                  </a:lnTo>
                  <a:lnTo>
                    <a:pt x="9840" y="2825"/>
                  </a:lnTo>
                  <a:cubicBezTo>
                    <a:pt x="9974" y="2925"/>
                    <a:pt x="10041" y="3059"/>
                    <a:pt x="10174" y="3192"/>
                  </a:cubicBezTo>
                  <a:lnTo>
                    <a:pt x="10408" y="3426"/>
                  </a:lnTo>
                  <a:cubicBezTo>
                    <a:pt x="10574" y="3559"/>
                    <a:pt x="10741" y="3593"/>
                    <a:pt x="10908" y="3659"/>
                  </a:cubicBezTo>
                  <a:cubicBezTo>
                    <a:pt x="10969" y="3671"/>
                    <a:pt x="11039" y="3679"/>
                    <a:pt x="11113" y="3679"/>
                  </a:cubicBezTo>
                  <a:cubicBezTo>
                    <a:pt x="11241" y="3679"/>
                    <a:pt x="11381" y="3656"/>
                    <a:pt x="11508" y="3593"/>
                  </a:cubicBezTo>
                  <a:cubicBezTo>
                    <a:pt x="11708" y="3526"/>
                    <a:pt x="11875" y="3426"/>
                    <a:pt x="12009" y="3259"/>
                  </a:cubicBezTo>
                  <a:cubicBezTo>
                    <a:pt x="12209" y="2992"/>
                    <a:pt x="12309" y="2659"/>
                    <a:pt x="12342" y="2325"/>
                  </a:cubicBezTo>
                  <a:cubicBezTo>
                    <a:pt x="12376" y="1891"/>
                    <a:pt x="12309" y="1524"/>
                    <a:pt x="12209" y="1091"/>
                  </a:cubicBezTo>
                  <a:cubicBezTo>
                    <a:pt x="12175" y="891"/>
                    <a:pt x="12142" y="690"/>
                    <a:pt x="12009" y="524"/>
                  </a:cubicBezTo>
                  <a:cubicBezTo>
                    <a:pt x="11909" y="357"/>
                    <a:pt x="11809" y="223"/>
                    <a:pt x="11675" y="90"/>
                  </a:cubicBezTo>
                  <a:cubicBezTo>
                    <a:pt x="11650" y="65"/>
                    <a:pt x="11605" y="1"/>
                    <a:pt x="1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9"/>
            <p:cNvSpPr/>
            <p:nvPr/>
          </p:nvSpPr>
          <p:spPr>
            <a:xfrm rot="-178409">
              <a:off x="8383520" y="4245603"/>
              <a:ext cx="176921" cy="49676"/>
            </a:xfrm>
            <a:custGeom>
              <a:avLst/>
              <a:gdLst/>
              <a:ahLst/>
              <a:cxnLst/>
              <a:rect l="l" t="t" r="r" b="b"/>
              <a:pathLst>
                <a:path w="11842" h="3325" extrusionOk="0">
                  <a:moveTo>
                    <a:pt x="9915" y="0"/>
                  </a:moveTo>
                  <a:cubicBezTo>
                    <a:pt x="9800" y="0"/>
                    <a:pt x="9684" y="9"/>
                    <a:pt x="9574" y="22"/>
                  </a:cubicBezTo>
                  <a:cubicBezTo>
                    <a:pt x="9373" y="56"/>
                    <a:pt x="9173" y="89"/>
                    <a:pt x="8973" y="189"/>
                  </a:cubicBezTo>
                  <a:cubicBezTo>
                    <a:pt x="8740" y="256"/>
                    <a:pt x="8573" y="356"/>
                    <a:pt x="8406" y="423"/>
                  </a:cubicBezTo>
                  <a:cubicBezTo>
                    <a:pt x="8073" y="589"/>
                    <a:pt x="7739" y="856"/>
                    <a:pt x="7472" y="1056"/>
                  </a:cubicBezTo>
                  <a:cubicBezTo>
                    <a:pt x="7239" y="1190"/>
                    <a:pt x="7038" y="1323"/>
                    <a:pt x="6805" y="1390"/>
                  </a:cubicBezTo>
                  <a:cubicBezTo>
                    <a:pt x="6638" y="1490"/>
                    <a:pt x="6471" y="1523"/>
                    <a:pt x="6305" y="1557"/>
                  </a:cubicBezTo>
                  <a:cubicBezTo>
                    <a:pt x="6138" y="1590"/>
                    <a:pt x="5971" y="1657"/>
                    <a:pt x="5804" y="1657"/>
                  </a:cubicBezTo>
                  <a:cubicBezTo>
                    <a:pt x="5704" y="1657"/>
                    <a:pt x="5637" y="1657"/>
                    <a:pt x="5504" y="1690"/>
                  </a:cubicBezTo>
                  <a:cubicBezTo>
                    <a:pt x="5337" y="1690"/>
                    <a:pt x="5170" y="1690"/>
                    <a:pt x="5004" y="1657"/>
                  </a:cubicBezTo>
                  <a:cubicBezTo>
                    <a:pt x="4804" y="1590"/>
                    <a:pt x="4537" y="1557"/>
                    <a:pt x="4337" y="1523"/>
                  </a:cubicBezTo>
                  <a:cubicBezTo>
                    <a:pt x="4136" y="1490"/>
                    <a:pt x="3970" y="1390"/>
                    <a:pt x="3803" y="1323"/>
                  </a:cubicBezTo>
                  <a:lnTo>
                    <a:pt x="3836" y="1323"/>
                  </a:lnTo>
                  <a:lnTo>
                    <a:pt x="3336" y="1056"/>
                  </a:lnTo>
                  <a:cubicBezTo>
                    <a:pt x="3002" y="856"/>
                    <a:pt x="2702" y="589"/>
                    <a:pt x="2368" y="389"/>
                  </a:cubicBezTo>
                  <a:cubicBezTo>
                    <a:pt x="2168" y="256"/>
                    <a:pt x="1968" y="89"/>
                    <a:pt x="1735" y="56"/>
                  </a:cubicBezTo>
                  <a:cubicBezTo>
                    <a:pt x="1668" y="45"/>
                    <a:pt x="1601" y="37"/>
                    <a:pt x="1536" y="37"/>
                  </a:cubicBezTo>
                  <a:cubicBezTo>
                    <a:pt x="1405" y="37"/>
                    <a:pt x="1279" y="67"/>
                    <a:pt x="1168" y="156"/>
                  </a:cubicBezTo>
                  <a:cubicBezTo>
                    <a:pt x="1034" y="223"/>
                    <a:pt x="901" y="356"/>
                    <a:pt x="801" y="489"/>
                  </a:cubicBezTo>
                  <a:cubicBezTo>
                    <a:pt x="300" y="1157"/>
                    <a:pt x="67" y="1990"/>
                    <a:pt x="134" y="2758"/>
                  </a:cubicBezTo>
                  <a:cubicBezTo>
                    <a:pt x="0" y="2891"/>
                    <a:pt x="33" y="3091"/>
                    <a:pt x="67" y="3325"/>
                  </a:cubicBezTo>
                  <a:cubicBezTo>
                    <a:pt x="167" y="3025"/>
                    <a:pt x="300" y="2724"/>
                    <a:pt x="367" y="2491"/>
                  </a:cubicBezTo>
                  <a:cubicBezTo>
                    <a:pt x="467" y="2224"/>
                    <a:pt x="534" y="2024"/>
                    <a:pt x="634" y="1757"/>
                  </a:cubicBezTo>
                  <a:cubicBezTo>
                    <a:pt x="634" y="1724"/>
                    <a:pt x="667" y="1690"/>
                    <a:pt x="667" y="1657"/>
                  </a:cubicBezTo>
                  <a:lnTo>
                    <a:pt x="667" y="1690"/>
                  </a:lnTo>
                  <a:cubicBezTo>
                    <a:pt x="801" y="1423"/>
                    <a:pt x="867" y="1123"/>
                    <a:pt x="1034" y="890"/>
                  </a:cubicBezTo>
                  <a:cubicBezTo>
                    <a:pt x="1068" y="856"/>
                    <a:pt x="1134" y="756"/>
                    <a:pt x="1168" y="723"/>
                  </a:cubicBezTo>
                  <a:cubicBezTo>
                    <a:pt x="1201" y="690"/>
                    <a:pt x="1201" y="656"/>
                    <a:pt x="1234" y="656"/>
                  </a:cubicBezTo>
                  <a:lnTo>
                    <a:pt x="1301" y="589"/>
                  </a:lnTo>
                  <a:lnTo>
                    <a:pt x="1535" y="589"/>
                  </a:lnTo>
                  <a:cubicBezTo>
                    <a:pt x="1568" y="589"/>
                    <a:pt x="1635" y="656"/>
                    <a:pt x="1635" y="656"/>
                  </a:cubicBezTo>
                  <a:cubicBezTo>
                    <a:pt x="1701" y="690"/>
                    <a:pt x="1735" y="723"/>
                    <a:pt x="1835" y="756"/>
                  </a:cubicBezTo>
                  <a:cubicBezTo>
                    <a:pt x="2135" y="1023"/>
                    <a:pt x="2402" y="1257"/>
                    <a:pt x="2735" y="1523"/>
                  </a:cubicBezTo>
                  <a:cubicBezTo>
                    <a:pt x="3136" y="1757"/>
                    <a:pt x="3503" y="1990"/>
                    <a:pt x="3903" y="2157"/>
                  </a:cubicBezTo>
                  <a:cubicBezTo>
                    <a:pt x="4136" y="2224"/>
                    <a:pt x="4337" y="2257"/>
                    <a:pt x="4537" y="2357"/>
                  </a:cubicBezTo>
                  <a:lnTo>
                    <a:pt x="5170" y="2491"/>
                  </a:lnTo>
                  <a:cubicBezTo>
                    <a:pt x="5371" y="2524"/>
                    <a:pt x="5637" y="2524"/>
                    <a:pt x="5838" y="2524"/>
                  </a:cubicBezTo>
                  <a:cubicBezTo>
                    <a:pt x="6071" y="2524"/>
                    <a:pt x="6305" y="2491"/>
                    <a:pt x="6538" y="2391"/>
                  </a:cubicBezTo>
                  <a:cubicBezTo>
                    <a:pt x="7005" y="2257"/>
                    <a:pt x="7405" y="2057"/>
                    <a:pt x="7839" y="1857"/>
                  </a:cubicBezTo>
                  <a:lnTo>
                    <a:pt x="8840" y="1223"/>
                  </a:lnTo>
                  <a:cubicBezTo>
                    <a:pt x="9040" y="1090"/>
                    <a:pt x="9207" y="1023"/>
                    <a:pt x="9407" y="923"/>
                  </a:cubicBezTo>
                  <a:cubicBezTo>
                    <a:pt x="9507" y="890"/>
                    <a:pt x="9574" y="856"/>
                    <a:pt x="9674" y="856"/>
                  </a:cubicBezTo>
                  <a:cubicBezTo>
                    <a:pt x="9740" y="823"/>
                    <a:pt x="9840" y="823"/>
                    <a:pt x="9974" y="823"/>
                  </a:cubicBezTo>
                  <a:lnTo>
                    <a:pt x="10341" y="823"/>
                  </a:lnTo>
                  <a:cubicBezTo>
                    <a:pt x="10374" y="823"/>
                    <a:pt x="10408" y="823"/>
                    <a:pt x="10474" y="856"/>
                  </a:cubicBezTo>
                  <a:cubicBezTo>
                    <a:pt x="10508" y="856"/>
                    <a:pt x="10508" y="890"/>
                    <a:pt x="10541" y="890"/>
                  </a:cubicBezTo>
                  <a:cubicBezTo>
                    <a:pt x="10574" y="923"/>
                    <a:pt x="10641" y="923"/>
                    <a:pt x="10674" y="990"/>
                  </a:cubicBezTo>
                  <a:cubicBezTo>
                    <a:pt x="10708" y="1023"/>
                    <a:pt x="10808" y="1056"/>
                    <a:pt x="10841" y="1090"/>
                  </a:cubicBezTo>
                  <a:cubicBezTo>
                    <a:pt x="10875" y="1157"/>
                    <a:pt x="10975" y="1190"/>
                    <a:pt x="11008" y="1257"/>
                  </a:cubicBezTo>
                  <a:lnTo>
                    <a:pt x="11075" y="1357"/>
                  </a:lnTo>
                  <a:cubicBezTo>
                    <a:pt x="11141" y="1390"/>
                    <a:pt x="11175" y="1423"/>
                    <a:pt x="11175" y="1490"/>
                  </a:cubicBezTo>
                  <a:cubicBezTo>
                    <a:pt x="11208" y="1523"/>
                    <a:pt x="11208" y="1590"/>
                    <a:pt x="11241" y="1657"/>
                  </a:cubicBezTo>
                  <a:cubicBezTo>
                    <a:pt x="11342" y="1824"/>
                    <a:pt x="11375" y="2024"/>
                    <a:pt x="11475" y="2191"/>
                  </a:cubicBezTo>
                  <a:cubicBezTo>
                    <a:pt x="11542" y="2391"/>
                    <a:pt x="11575" y="2558"/>
                    <a:pt x="11675" y="2758"/>
                  </a:cubicBezTo>
                  <a:cubicBezTo>
                    <a:pt x="11675" y="2824"/>
                    <a:pt x="11675" y="2858"/>
                    <a:pt x="11708" y="2858"/>
                  </a:cubicBezTo>
                  <a:cubicBezTo>
                    <a:pt x="11742" y="2691"/>
                    <a:pt x="11742" y="2558"/>
                    <a:pt x="11809" y="2391"/>
                  </a:cubicBezTo>
                  <a:cubicBezTo>
                    <a:pt x="11809" y="2191"/>
                    <a:pt x="11842" y="2024"/>
                    <a:pt x="11809" y="1824"/>
                  </a:cubicBezTo>
                  <a:cubicBezTo>
                    <a:pt x="11742" y="1357"/>
                    <a:pt x="11542" y="890"/>
                    <a:pt x="11208" y="556"/>
                  </a:cubicBezTo>
                  <a:cubicBezTo>
                    <a:pt x="11008" y="323"/>
                    <a:pt x="10708" y="156"/>
                    <a:pt x="10374" y="56"/>
                  </a:cubicBezTo>
                  <a:cubicBezTo>
                    <a:pt x="10237" y="17"/>
                    <a:pt x="10078" y="0"/>
                    <a:pt x="99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9"/>
            <p:cNvSpPr/>
            <p:nvPr/>
          </p:nvSpPr>
          <p:spPr>
            <a:xfrm rot="-120341">
              <a:off x="8541575" y="4304447"/>
              <a:ext cx="26410" cy="379916"/>
            </a:xfrm>
            <a:custGeom>
              <a:avLst/>
              <a:gdLst/>
              <a:ahLst/>
              <a:cxnLst/>
              <a:rect l="l" t="t" r="r" b="b"/>
              <a:pathLst>
                <a:path w="1769" h="37728" extrusionOk="0">
                  <a:moveTo>
                    <a:pt x="1535" y="0"/>
                  </a:moveTo>
                  <a:cubicBezTo>
                    <a:pt x="1535" y="0"/>
                    <a:pt x="1502" y="0"/>
                    <a:pt x="1502" y="34"/>
                  </a:cubicBezTo>
                  <a:cubicBezTo>
                    <a:pt x="1402" y="201"/>
                    <a:pt x="1368" y="401"/>
                    <a:pt x="1335" y="634"/>
                  </a:cubicBezTo>
                  <a:cubicBezTo>
                    <a:pt x="1268" y="834"/>
                    <a:pt x="1268" y="1034"/>
                    <a:pt x="1235" y="1301"/>
                  </a:cubicBezTo>
                  <a:cubicBezTo>
                    <a:pt x="1201" y="1735"/>
                    <a:pt x="1101" y="2169"/>
                    <a:pt x="1068" y="2636"/>
                  </a:cubicBezTo>
                  <a:cubicBezTo>
                    <a:pt x="1001" y="3503"/>
                    <a:pt x="901" y="4370"/>
                    <a:pt x="834" y="5304"/>
                  </a:cubicBezTo>
                  <a:cubicBezTo>
                    <a:pt x="768" y="6171"/>
                    <a:pt x="701" y="7039"/>
                    <a:pt x="668" y="7906"/>
                  </a:cubicBezTo>
                  <a:cubicBezTo>
                    <a:pt x="568" y="8807"/>
                    <a:pt x="534" y="9707"/>
                    <a:pt x="501" y="10575"/>
                  </a:cubicBezTo>
                  <a:cubicBezTo>
                    <a:pt x="434" y="11509"/>
                    <a:pt x="401" y="12376"/>
                    <a:pt x="367" y="13310"/>
                  </a:cubicBezTo>
                  <a:cubicBezTo>
                    <a:pt x="334" y="14177"/>
                    <a:pt x="334" y="15078"/>
                    <a:pt x="267" y="15979"/>
                  </a:cubicBezTo>
                  <a:lnTo>
                    <a:pt x="167" y="18714"/>
                  </a:lnTo>
                  <a:cubicBezTo>
                    <a:pt x="101" y="19581"/>
                    <a:pt x="101" y="20482"/>
                    <a:pt x="101" y="21349"/>
                  </a:cubicBezTo>
                  <a:cubicBezTo>
                    <a:pt x="101" y="22250"/>
                    <a:pt x="67" y="23184"/>
                    <a:pt x="67" y="24118"/>
                  </a:cubicBezTo>
                  <a:cubicBezTo>
                    <a:pt x="67" y="24551"/>
                    <a:pt x="34" y="25018"/>
                    <a:pt x="34" y="25419"/>
                  </a:cubicBezTo>
                  <a:cubicBezTo>
                    <a:pt x="34" y="25886"/>
                    <a:pt x="1" y="26353"/>
                    <a:pt x="1" y="26853"/>
                  </a:cubicBezTo>
                  <a:lnTo>
                    <a:pt x="1" y="29488"/>
                  </a:lnTo>
                  <a:cubicBezTo>
                    <a:pt x="1" y="30389"/>
                    <a:pt x="34" y="31323"/>
                    <a:pt x="67" y="32223"/>
                  </a:cubicBezTo>
                  <a:cubicBezTo>
                    <a:pt x="101" y="32857"/>
                    <a:pt x="101" y="33491"/>
                    <a:pt x="167" y="34125"/>
                  </a:cubicBezTo>
                  <a:cubicBezTo>
                    <a:pt x="167" y="34492"/>
                    <a:pt x="201" y="34825"/>
                    <a:pt x="201" y="35192"/>
                  </a:cubicBezTo>
                  <a:cubicBezTo>
                    <a:pt x="201" y="35526"/>
                    <a:pt x="201" y="35859"/>
                    <a:pt x="234" y="36193"/>
                  </a:cubicBezTo>
                  <a:cubicBezTo>
                    <a:pt x="267" y="36693"/>
                    <a:pt x="267" y="37194"/>
                    <a:pt x="234" y="37727"/>
                  </a:cubicBezTo>
                  <a:cubicBezTo>
                    <a:pt x="334" y="36827"/>
                    <a:pt x="401" y="35893"/>
                    <a:pt x="401" y="34992"/>
                  </a:cubicBezTo>
                  <a:cubicBezTo>
                    <a:pt x="401" y="34058"/>
                    <a:pt x="434" y="33191"/>
                    <a:pt x="434" y="32257"/>
                  </a:cubicBezTo>
                  <a:cubicBezTo>
                    <a:pt x="468" y="31356"/>
                    <a:pt x="468" y="30422"/>
                    <a:pt x="534" y="29522"/>
                  </a:cubicBezTo>
                  <a:cubicBezTo>
                    <a:pt x="568" y="28654"/>
                    <a:pt x="568" y="27754"/>
                    <a:pt x="601" y="26886"/>
                  </a:cubicBezTo>
                  <a:cubicBezTo>
                    <a:pt x="668" y="25986"/>
                    <a:pt x="701" y="25052"/>
                    <a:pt x="734" y="24084"/>
                  </a:cubicBezTo>
                  <a:cubicBezTo>
                    <a:pt x="768" y="23184"/>
                    <a:pt x="768" y="22250"/>
                    <a:pt x="834" y="21382"/>
                  </a:cubicBezTo>
                  <a:cubicBezTo>
                    <a:pt x="834" y="20515"/>
                    <a:pt x="868" y="19648"/>
                    <a:pt x="868" y="18747"/>
                  </a:cubicBezTo>
                  <a:cubicBezTo>
                    <a:pt x="901" y="17847"/>
                    <a:pt x="935" y="16979"/>
                    <a:pt x="968" y="16045"/>
                  </a:cubicBezTo>
                  <a:cubicBezTo>
                    <a:pt x="1035" y="15178"/>
                    <a:pt x="1068" y="14244"/>
                    <a:pt x="1101" y="13377"/>
                  </a:cubicBezTo>
                  <a:cubicBezTo>
                    <a:pt x="1135" y="12476"/>
                    <a:pt x="1201" y="11542"/>
                    <a:pt x="1268" y="10641"/>
                  </a:cubicBezTo>
                  <a:cubicBezTo>
                    <a:pt x="1301" y="9741"/>
                    <a:pt x="1368" y="8873"/>
                    <a:pt x="1402" y="7973"/>
                  </a:cubicBezTo>
                  <a:cubicBezTo>
                    <a:pt x="1435" y="7072"/>
                    <a:pt x="1535" y="6205"/>
                    <a:pt x="1568" y="5338"/>
                  </a:cubicBezTo>
                  <a:cubicBezTo>
                    <a:pt x="1602" y="4871"/>
                    <a:pt x="1602" y="4470"/>
                    <a:pt x="1668" y="4003"/>
                  </a:cubicBezTo>
                  <a:cubicBezTo>
                    <a:pt x="1702" y="3536"/>
                    <a:pt x="1702" y="3136"/>
                    <a:pt x="1735" y="2669"/>
                  </a:cubicBezTo>
                  <a:cubicBezTo>
                    <a:pt x="1735" y="2202"/>
                    <a:pt x="1768" y="1735"/>
                    <a:pt x="1735" y="1301"/>
                  </a:cubicBezTo>
                  <a:cubicBezTo>
                    <a:pt x="1735" y="1068"/>
                    <a:pt x="1735" y="834"/>
                    <a:pt x="1702" y="634"/>
                  </a:cubicBezTo>
                  <a:cubicBezTo>
                    <a:pt x="1702" y="401"/>
                    <a:pt x="1668" y="234"/>
                    <a:pt x="1568" y="34"/>
                  </a:cubicBezTo>
                  <a:cubicBezTo>
                    <a:pt x="1568" y="0"/>
                    <a:pt x="1568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29"/>
            <p:cNvSpPr/>
            <p:nvPr/>
          </p:nvSpPr>
          <p:spPr>
            <a:xfrm rot="-120341">
              <a:off x="8399818" y="4312591"/>
              <a:ext cx="16945" cy="363119"/>
            </a:xfrm>
            <a:custGeom>
              <a:avLst/>
              <a:gdLst/>
              <a:ahLst/>
              <a:cxnLst/>
              <a:rect l="l" t="t" r="r" b="b"/>
              <a:pathLst>
                <a:path w="1135" h="36060" extrusionOk="0">
                  <a:moveTo>
                    <a:pt x="33" y="1"/>
                  </a:moveTo>
                  <a:lnTo>
                    <a:pt x="33" y="34"/>
                  </a:lnTo>
                  <a:cubicBezTo>
                    <a:pt x="33" y="67"/>
                    <a:pt x="33" y="134"/>
                    <a:pt x="67" y="167"/>
                  </a:cubicBezTo>
                  <a:lnTo>
                    <a:pt x="67" y="501"/>
                  </a:lnTo>
                  <a:cubicBezTo>
                    <a:pt x="67" y="968"/>
                    <a:pt x="33" y="1402"/>
                    <a:pt x="33" y="1869"/>
                  </a:cubicBezTo>
                  <a:cubicBezTo>
                    <a:pt x="33" y="2069"/>
                    <a:pt x="0" y="2302"/>
                    <a:pt x="0" y="2469"/>
                  </a:cubicBezTo>
                  <a:lnTo>
                    <a:pt x="0" y="3203"/>
                  </a:lnTo>
                  <a:cubicBezTo>
                    <a:pt x="0" y="4070"/>
                    <a:pt x="0" y="4971"/>
                    <a:pt x="33" y="5838"/>
                  </a:cubicBezTo>
                  <a:cubicBezTo>
                    <a:pt x="33" y="6705"/>
                    <a:pt x="67" y="7639"/>
                    <a:pt x="67" y="8507"/>
                  </a:cubicBezTo>
                  <a:cubicBezTo>
                    <a:pt x="67" y="9407"/>
                    <a:pt x="67" y="10341"/>
                    <a:pt x="134" y="11209"/>
                  </a:cubicBezTo>
                  <a:cubicBezTo>
                    <a:pt x="134" y="12143"/>
                    <a:pt x="167" y="13043"/>
                    <a:pt x="167" y="13977"/>
                  </a:cubicBezTo>
                  <a:cubicBezTo>
                    <a:pt x="167" y="14845"/>
                    <a:pt x="200" y="15745"/>
                    <a:pt x="200" y="16646"/>
                  </a:cubicBezTo>
                  <a:cubicBezTo>
                    <a:pt x="200" y="17547"/>
                    <a:pt x="234" y="18481"/>
                    <a:pt x="234" y="19348"/>
                  </a:cubicBezTo>
                  <a:cubicBezTo>
                    <a:pt x="234" y="20248"/>
                    <a:pt x="300" y="21182"/>
                    <a:pt x="300" y="22083"/>
                  </a:cubicBezTo>
                  <a:cubicBezTo>
                    <a:pt x="300" y="23017"/>
                    <a:pt x="334" y="23884"/>
                    <a:pt x="334" y="24818"/>
                  </a:cubicBezTo>
                  <a:lnTo>
                    <a:pt x="334" y="25319"/>
                  </a:lnTo>
                  <a:lnTo>
                    <a:pt x="334" y="27987"/>
                  </a:lnTo>
                  <a:cubicBezTo>
                    <a:pt x="334" y="28855"/>
                    <a:pt x="367" y="29722"/>
                    <a:pt x="400" y="30589"/>
                  </a:cubicBezTo>
                  <a:cubicBezTo>
                    <a:pt x="467" y="31056"/>
                    <a:pt x="467" y="31523"/>
                    <a:pt x="500" y="31923"/>
                  </a:cubicBezTo>
                  <a:cubicBezTo>
                    <a:pt x="534" y="32390"/>
                    <a:pt x="534" y="32891"/>
                    <a:pt x="534" y="33358"/>
                  </a:cubicBezTo>
                  <a:lnTo>
                    <a:pt x="534" y="33591"/>
                  </a:lnTo>
                  <a:cubicBezTo>
                    <a:pt x="667" y="34525"/>
                    <a:pt x="634" y="35326"/>
                    <a:pt x="567" y="36060"/>
                  </a:cubicBezTo>
                  <a:cubicBezTo>
                    <a:pt x="667" y="35559"/>
                    <a:pt x="801" y="35092"/>
                    <a:pt x="867" y="34592"/>
                  </a:cubicBezTo>
                  <a:cubicBezTo>
                    <a:pt x="967" y="34192"/>
                    <a:pt x="1001" y="33725"/>
                    <a:pt x="1034" y="33324"/>
                  </a:cubicBezTo>
                  <a:cubicBezTo>
                    <a:pt x="1134" y="32390"/>
                    <a:pt x="1134" y="31523"/>
                    <a:pt x="1134" y="30589"/>
                  </a:cubicBezTo>
                  <a:cubicBezTo>
                    <a:pt x="1134" y="29855"/>
                    <a:pt x="1134" y="29155"/>
                    <a:pt x="1068" y="28388"/>
                  </a:cubicBezTo>
                  <a:cubicBezTo>
                    <a:pt x="1068" y="27620"/>
                    <a:pt x="1034" y="26920"/>
                    <a:pt x="1034" y="26186"/>
                  </a:cubicBezTo>
                  <a:lnTo>
                    <a:pt x="1034" y="25652"/>
                  </a:lnTo>
                  <a:lnTo>
                    <a:pt x="1034" y="25486"/>
                  </a:lnTo>
                  <a:cubicBezTo>
                    <a:pt x="1034" y="23884"/>
                    <a:pt x="967" y="22317"/>
                    <a:pt x="967" y="20715"/>
                  </a:cubicBezTo>
                  <a:lnTo>
                    <a:pt x="967" y="20248"/>
                  </a:lnTo>
                  <a:lnTo>
                    <a:pt x="967" y="18247"/>
                  </a:lnTo>
                  <a:lnTo>
                    <a:pt x="967" y="18147"/>
                  </a:lnTo>
                  <a:lnTo>
                    <a:pt x="967" y="18080"/>
                  </a:lnTo>
                  <a:lnTo>
                    <a:pt x="967" y="17980"/>
                  </a:lnTo>
                  <a:lnTo>
                    <a:pt x="967" y="17913"/>
                  </a:lnTo>
                  <a:lnTo>
                    <a:pt x="967" y="17880"/>
                  </a:lnTo>
                  <a:lnTo>
                    <a:pt x="967" y="15145"/>
                  </a:lnTo>
                  <a:cubicBezTo>
                    <a:pt x="967" y="14244"/>
                    <a:pt x="901" y="13343"/>
                    <a:pt x="901" y="12476"/>
                  </a:cubicBezTo>
                  <a:cubicBezTo>
                    <a:pt x="901" y="11542"/>
                    <a:pt x="867" y="10642"/>
                    <a:pt x="867" y="9708"/>
                  </a:cubicBezTo>
                  <a:cubicBezTo>
                    <a:pt x="867" y="8807"/>
                    <a:pt x="867" y="7906"/>
                    <a:pt x="834" y="7006"/>
                  </a:cubicBezTo>
                  <a:cubicBezTo>
                    <a:pt x="767" y="6138"/>
                    <a:pt x="734" y="5204"/>
                    <a:pt x="701" y="4337"/>
                  </a:cubicBezTo>
                  <a:cubicBezTo>
                    <a:pt x="667" y="3837"/>
                    <a:pt x="667" y="3370"/>
                    <a:pt x="601" y="2869"/>
                  </a:cubicBezTo>
                  <a:cubicBezTo>
                    <a:pt x="567" y="2402"/>
                    <a:pt x="534" y="2002"/>
                    <a:pt x="434" y="1535"/>
                  </a:cubicBezTo>
                  <a:cubicBezTo>
                    <a:pt x="400" y="1201"/>
                    <a:pt x="334" y="901"/>
                    <a:pt x="234" y="568"/>
                  </a:cubicBezTo>
                  <a:cubicBezTo>
                    <a:pt x="200" y="468"/>
                    <a:pt x="167" y="301"/>
                    <a:pt x="134" y="167"/>
                  </a:cubicBezTo>
                  <a:cubicBezTo>
                    <a:pt x="134" y="134"/>
                    <a:pt x="67" y="67"/>
                    <a:pt x="67" y="34"/>
                  </a:cubicBezTo>
                  <a:cubicBezTo>
                    <a:pt x="67" y="34"/>
                    <a:pt x="67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9"/>
            <p:cNvSpPr/>
            <p:nvPr/>
          </p:nvSpPr>
          <p:spPr>
            <a:xfrm rot="-120341">
              <a:off x="8423095" y="4672394"/>
              <a:ext cx="139453" cy="23523"/>
            </a:xfrm>
            <a:custGeom>
              <a:avLst/>
              <a:gdLst/>
              <a:ahLst/>
              <a:cxnLst/>
              <a:rect l="l" t="t" r="r" b="b"/>
              <a:pathLst>
                <a:path w="9341" h="2336" extrusionOk="0">
                  <a:moveTo>
                    <a:pt x="0" y="0"/>
                  </a:moveTo>
                  <a:lnTo>
                    <a:pt x="0" y="0"/>
                  </a:lnTo>
                  <a:cubicBezTo>
                    <a:pt x="267" y="367"/>
                    <a:pt x="501" y="701"/>
                    <a:pt x="834" y="1034"/>
                  </a:cubicBezTo>
                  <a:cubicBezTo>
                    <a:pt x="1134" y="1335"/>
                    <a:pt x="1468" y="1568"/>
                    <a:pt x="1835" y="1835"/>
                  </a:cubicBezTo>
                  <a:cubicBezTo>
                    <a:pt x="2235" y="2035"/>
                    <a:pt x="2669" y="2202"/>
                    <a:pt x="3102" y="2302"/>
                  </a:cubicBezTo>
                  <a:cubicBezTo>
                    <a:pt x="3202" y="2335"/>
                    <a:pt x="3336" y="2335"/>
                    <a:pt x="3469" y="2335"/>
                  </a:cubicBezTo>
                  <a:lnTo>
                    <a:pt x="3636" y="2335"/>
                  </a:lnTo>
                  <a:cubicBezTo>
                    <a:pt x="3603" y="2302"/>
                    <a:pt x="3636" y="2302"/>
                    <a:pt x="3736" y="2302"/>
                  </a:cubicBezTo>
                  <a:cubicBezTo>
                    <a:pt x="3970" y="2302"/>
                    <a:pt x="4170" y="2235"/>
                    <a:pt x="4437" y="2202"/>
                  </a:cubicBezTo>
                  <a:cubicBezTo>
                    <a:pt x="4837" y="2135"/>
                    <a:pt x="5304" y="2002"/>
                    <a:pt x="5704" y="1902"/>
                  </a:cubicBezTo>
                  <a:cubicBezTo>
                    <a:pt x="6138" y="1802"/>
                    <a:pt x="6538" y="1702"/>
                    <a:pt x="6972" y="1568"/>
                  </a:cubicBezTo>
                  <a:cubicBezTo>
                    <a:pt x="7439" y="1468"/>
                    <a:pt x="7839" y="1335"/>
                    <a:pt x="8306" y="1168"/>
                  </a:cubicBezTo>
                  <a:cubicBezTo>
                    <a:pt x="8406" y="1135"/>
                    <a:pt x="8506" y="1068"/>
                    <a:pt x="8606" y="1034"/>
                  </a:cubicBezTo>
                  <a:cubicBezTo>
                    <a:pt x="8673" y="1001"/>
                    <a:pt x="8806" y="968"/>
                    <a:pt x="8907" y="868"/>
                  </a:cubicBezTo>
                  <a:cubicBezTo>
                    <a:pt x="9007" y="801"/>
                    <a:pt x="9140" y="668"/>
                    <a:pt x="9240" y="534"/>
                  </a:cubicBezTo>
                  <a:cubicBezTo>
                    <a:pt x="9273" y="501"/>
                    <a:pt x="9307" y="401"/>
                    <a:pt x="9307" y="367"/>
                  </a:cubicBezTo>
                  <a:cubicBezTo>
                    <a:pt x="9307" y="334"/>
                    <a:pt x="9340" y="234"/>
                    <a:pt x="9340" y="201"/>
                  </a:cubicBezTo>
                  <a:cubicBezTo>
                    <a:pt x="9340" y="167"/>
                    <a:pt x="9307" y="134"/>
                    <a:pt x="9273" y="134"/>
                  </a:cubicBezTo>
                  <a:lnTo>
                    <a:pt x="9273" y="167"/>
                  </a:lnTo>
                  <a:cubicBezTo>
                    <a:pt x="9273" y="167"/>
                    <a:pt x="9240" y="167"/>
                    <a:pt x="9240" y="201"/>
                  </a:cubicBezTo>
                  <a:cubicBezTo>
                    <a:pt x="9240" y="201"/>
                    <a:pt x="9173" y="201"/>
                    <a:pt x="9173" y="234"/>
                  </a:cubicBezTo>
                  <a:lnTo>
                    <a:pt x="9140" y="234"/>
                  </a:lnTo>
                  <a:cubicBezTo>
                    <a:pt x="9107" y="234"/>
                    <a:pt x="9073" y="301"/>
                    <a:pt x="9007" y="301"/>
                  </a:cubicBezTo>
                  <a:cubicBezTo>
                    <a:pt x="8907" y="334"/>
                    <a:pt x="8773" y="334"/>
                    <a:pt x="8606" y="367"/>
                  </a:cubicBezTo>
                  <a:cubicBezTo>
                    <a:pt x="8506" y="367"/>
                    <a:pt x="8406" y="401"/>
                    <a:pt x="8306" y="467"/>
                  </a:cubicBezTo>
                  <a:cubicBezTo>
                    <a:pt x="8106" y="501"/>
                    <a:pt x="7906" y="534"/>
                    <a:pt x="7739" y="567"/>
                  </a:cubicBezTo>
                  <a:cubicBezTo>
                    <a:pt x="7305" y="668"/>
                    <a:pt x="6905" y="734"/>
                    <a:pt x="6471" y="868"/>
                  </a:cubicBezTo>
                  <a:cubicBezTo>
                    <a:pt x="5671" y="1068"/>
                    <a:pt x="4837" y="1235"/>
                    <a:pt x="4003" y="1368"/>
                  </a:cubicBezTo>
                  <a:cubicBezTo>
                    <a:pt x="3836" y="1368"/>
                    <a:pt x="3669" y="1401"/>
                    <a:pt x="3503" y="1401"/>
                  </a:cubicBezTo>
                  <a:cubicBezTo>
                    <a:pt x="3336" y="1401"/>
                    <a:pt x="3169" y="1401"/>
                    <a:pt x="3002" y="1368"/>
                  </a:cubicBezTo>
                  <a:cubicBezTo>
                    <a:pt x="2769" y="1335"/>
                    <a:pt x="2502" y="1301"/>
                    <a:pt x="2302" y="1235"/>
                  </a:cubicBezTo>
                  <a:cubicBezTo>
                    <a:pt x="2068" y="1168"/>
                    <a:pt x="1835" y="1068"/>
                    <a:pt x="1601" y="1001"/>
                  </a:cubicBezTo>
                  <a:cubicBezTo>
                    <a:pt x="1401" y="901"/>
                    <a:pt x="1134" y="801"/>
                    <a:pt x="934" y="668"/>
                  </a:cubicBezTo>
                  <a:lnTo>
                    <a:pt x="167" y="167"/>
                  </a:lnTo>
                  <a:cubicBezTo>
                    <a:pt x="134" y="134"/>
                    <a:pt x="67" y="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9"/>
            <p:cNvSpPr/>
            <p:nvPr/>
          </p:nvSpPr>
          <p:spPr>
            <a:xfrm rot="-178409">
              <a:off x="8491091" y="4418613"/>
              <a:ext cx="39382" cy="102668"/>
            </a:xfrm>
            <a:custGeom>
              <a:avLst/>
              <a:gdLst/>
              <a:ahLst/>
              <a:cxnLst/>
              <a:rect l="l" t="t" r="r" b="b"/>
              <a:pathLst>
                <a:path w="2636" h="6872" extrusionOk="0">
                  <a:moveTo>
                    <a:pt x="1202" y="0"/>
                  </a:moveTo>
                  <a:lnTo>
                    <a:pt x="1235" y="34"/>
                  </a:lnTo>
                  <a:cubicBezTo>
                    <a:pt x="1235" y="34"/>
                    <a:pt x="1235" y="67"/>
                    <a:pt x="1268" y="67"/>
                  </a:cubicBezTo>
                  <a:cubicBezTo>
                    <a:pt x="1268" y="100"/>
                    <a:pt x="1335" y="100"/>
                    <a:pt x="1335" y="167"/>
                  </a:cubicBezTo>
                  <a:cubicBezTo>
                    <a:pt x="1368" y="201"/>
                    <a:pt x="1368" y="267"/>
                    <a:pt x="1368" y="334"/>
                  </a:cubicBezTo>
                  <a:cubicBezTo>
                    <a:pt x="1402" y="434"/>
                    <a:pt x="1402" y="567"/>
                    <a:pt x="1435" y="701"/>
                  </a:cubicBezTo>
                  <a:cubicBezTo>
                    <a:pt x="1535" y="1401"/>
                    <a:pt x="1535" y="2102"/>
                    <a:pt x="1569" y="2836"/>
                  </a:cubicBezTo>
                  <a:cubicBezTo>
                    <a:pt x="1569" y="3203"/>
                    <a:pt x="1602" y="3536"/>
                    <a:pt x="1669" y="3903"/>
                  </a:cubicBezTo>
                  <a:cubicBezTo>
                    <a:pt x="1669" y="4237"/>
                    <a:pt x="1702" y="4570"/>
                    <a:pt x="1702" y="4904"/>
                  </a:cubicBezTo>
                  <a:cubicBezTo>
                    <a:pt x="1702" y="5037"/>
                    <a:pt x="1702" y="5171"/>
                    <a:pt x="1669" y="5338"/>
                  </a:cubicBezTo>
                  <a:cubicBezTo>
                    <a:pt x="1669" y="5404"/>
                    <a:pt x="1602" y="5504"/>
                    <a:pt x="1602" y="5571"/>
                  </a:cubicBezTo>
                  <a:cubicBezTo>
                    <a:pt x="1569" y="5671"/>
                    <a:pt x="1569" y="5771"/>
                    <a:pt x="1535" y="5871"/>
                  </a:cubicBezTo>
                  <a:cubicBezTo>
                    <a:pt x="1535" y="5905"/>
                    <a:pt x="1502" y="5938"/>
                    <a:pt x="1502" y="6005"/>
                  </a:cubicBezTo>
                  <a:cubicBezTo>
                    <a:pt x="1502" y="6005"/>
                    <a:pt x="1502" y="6038"/>
                    <a:pt x="1435" y="6038"/>
                  </a:cubicBezTo>
                  <a:lnTo>
                    <a:pt x="1402" y="6071"/>
                  </a:lnTo>
                  <a:lnTo>
                    <a:pt x="1368" y="6105"/>
                  </a:lnTo>
                  <a:lnTo>
                    <a:pt x="1202" y="6105"/>
                  </a:lnTo>
                  <a:cubicBezTo>
                    <a:pt x="1202" y="6105"/>
                    <a:pt x="1168" y="6105"/>
                    <a:pt x="1168" y="6071"/>
                  </a:cubicBezTo>
                  <a:cubicBezTo>
                    <a:pt x="1168" y="6071"/>
                    <a:pt x="1135" y="6071"/>
                    <a:pt x="1135" y="6038"/>
                  </a:cubicBezTo>
                  <a:cubicBezTo>
                    <a:pt x="1077" y="6038"/>
                    <a:pt x="1069" y="6013"/>
                    <a:pt x="1047" y="6006"/>
                  </a:cubicBezTo>
                  <a:lnTo>
                    <a:pt x="1047" y="6006"/>
                  </a:lnTo>
                  <a:lnTo>
                    <a:pt x="1001" y="5938"/>
                  </a:lnTo>
                  <a:cubicBezTo>
                    <a:pt x="968" y="5905"/>
                    <a:pt x="968" y="5871"/>
                    <a:pt x="901" y="5838"/>
                  </a:cubicBezTo>
                  <a:cubicBezTo>
                    <a:pt x="868" y="5771"/>
                    <a:pt x="868" y="5704"/>
                    <a:pt x="835" y="5671"/>
                  </a:cubicBezTo>
                  <a:cubicBezTo>
                    <a:pt x="801" y="5604"/>
                    <a:pt x="801" y="5538"/>
                    <a:pt x="735" y="5504"/>
                  </a:cubicBezTo>
                  <a:cubicBezTo>
                    <a:pt x="701" y="5404"/>
                    <a:pt x="701" y="5338"/>
                    <a:pt x="701" y="5237"/>
                  </a:cubicBezTo>
                  <a:cubicBezTo>
                    <a:pt x="701" y="5071"/>
                    <a:pt x="668" y="4904"/>
                    <a:pt x="668" y="4737"/>
                  </a:cubicBezTo>
                  <a:cubicBezTo>
                    <a:pt x="668" y="4504"/>
                    <a:pt x="701" y="4203"/>
                    <a:pt x="701" y="3937"/>
                  </a:cubicBezTo>
                  <a:cubicBezTo>
                    <a:pt x="735" y="3703"/>
                    <a:pt x="801" y="3436"/>
                    <a:pt x="868" y="3203"/>
                  </a:cubicBezTo>
                  <a:cubicBezTo>
                    <a:pt x="901" y="2936"/>
                    <a:pt x="1001" y="2702"/>
                    <a:pt x="1035" y="2502"/>
                  </a:cubicBezTo>
                  <a:cubicBezTo>
                    <a:pt x="1068" y="2235"/>
                    <a:pt x="1135" y="2002"/>
                    <a:pt x="1135" y="1735"/>
                  </a:cubicBezTo>
                  <a:lnTo>
                    <a:pt x="1135" y="834"/>
                  </a:lnTo>
                  <a:cubicBezTo>
                    <a:pt x="1068" y="1034"/>
                    <a:pt x="1068" y="1235"/>
                    <a:pt x="1035" y="1401"/>
                  </a:cubicBezTo>
                  <a:cubicBezTo>
                    <a:pt x="1001" y="1568"/>
                    <a:pt x="968" y="1702"/>
                    <a:pt x="968" y="1868"/>
                  </a:cubicBezTo>
                  <a:cubicBezTo>
                    <a:pt x="868" y="2069"/>
                    <a:pt x="835" y="2335"/>
                    <a:pt x="735" y="2536"/>
                  </a:cubicBezTo>
                  <a:cubicBezTo>
                    <a:pt x="568" y="2902"/>
                    <a:pt x="368" y="3269"/>
                    <a:pt x="234" y="3703"/>
                  </a:cubicBezTo>
                  <a:cubicBezTo>
                    <a:pt x="134" y="4103"/>
                    <a:pt x="1" y="4537"/>
                    <a:pt x="34" y="5004"/>
                  </a:cubicBezTo>
                  <a:cubicBezTo>
                    <a:pt x="34" y="5271"/>
                    <a:pt x="67" y="5571"/>
                    <a:pt x="201" y="5871"/>
                  </a:cubicBezTo>
                  <a:cubicBezTo>
                    <a:pt x="301" y="6105"/>
                    <a:pt x="401" y="6338"/>
                    <a:pt x="568" y="6538"/>
                  </a:cubicBezTo>
                  <a:cubicBezTo>
                    <a:pt x="735" y="6705"/>
                    <a:pt x="968" y="6839"/>
                    <a:pt x="1202" y="6872"/>
                  </a:cubicBezTo>
                  <a:lnTo>
                    <a:pt x="1335" y="6872"/>
                  </a:lnTo>
                  <a:cubicBezTo>
                    <a:pt x="1435" y="6872"/>
                    <a:pt x="1635" y="6839"/>
                    <a:pt x="1802" y="6739"/>
                  </a:cubicBezTo>
                  <a:cubicBezTo>
                    <a:pt x="2002" y="6638"/>
                    <a:pt x="2169" y="6405"/>
                    <a:pt x="2302" y="6205"/>
                  </a:cubicBezTo>
                  <a:cubicBezTo>
                    <a:pt x="2402" y="6005"/>
                    <a:pt x="2469" y="5805"/>
                    <a:pt x="2536" y="5571"/>
                  </a:cubicBezTo>
                  <a:cubicBezTo>
                    <a:pt x="2636" y="5137"/>
                    <a:pt x="2636" y="4670"/>
                    <a:pt x="2569" y="4237"/>
                  </a:cubicBezTo>
                  <a:cubicBezTo>
                    <a:pt x="2536" y="3803"/>
                    <a:pt x="2503" y="3336"/>
                    <a:pt x="2402" y="2869"/>
                  </a:cubicBezTo>
                  <a:cubicBezTo>
                    <a:pt x="2336" y="2469"/>
                    <a:pt x="2202" y="2035"/>
                    <a:pt x="2036" y="1635"/>
                  </a:cubicBezTo>
                  <a:cubicBezTo>
                    <a:pt x="1869" y="1201"/>
                    <a:pt x="1702" y="801"/>
                    <a:pt x="1535" y="401"/>
                  </a:cubicBezTo>
                  <a:cubicBezTo>
                    <a:pt x="1502" y="334"/>
                    <a:pt x="1435" y="234"/>
                    <a:pt x="1368" y="13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9"/>
            <p:cNvSpPr/>
            <p:nvPr/>
          </p:nvSpPr>
          <p:spPr>
            <a:xfrm rot="-178409">
              <a:off x="8422243" y="4361887"/>
              <a:ext cx="36394" cy="101503"/>
            </a:xfrm>
            <a:custGeom>
              <a:avLst/>
              <a:gdLst/>
              <a:ahLst/>
              <a:cxnLst/>
              <a:rect l="l" t="t" r="r" b="b"/>
              <a:pathLst>
                <a:path w="2436" h="6794" extrusionOk="0">
                  <a:moveTo>
                    <a:pt x="1468" y="0"/>
                  </a:moveTo>
                  <a:cubicBezTo>
                    <a:pt x="1468" y="34"/>
                    <a:pt x="1535" y="34"/>
                    <a:pt x="1535" y="34"/>
                  </a:cubicBezTo>
                  <a:cubicBezTo>
                    <a:pt x="1546" y="44"/>
                    <a:pt x="1557" y="57"/>
                    <a:pt x="1569" y="72"/>
                  </a:cubicBezTo>
                  <a:lnTo>
                    <a:pt x="1569" y="72"/>
                  </a:lnTo>
                  <a:cubicBezTo>
                    <a:pt x="1568" y="70"/>
                    <a:pt x="1568" y="69"/>
                    <a:pt x="1568" y="67"/>
                  </a:cubicBezTo>
                  <a:lnTo>
                    <a:pt x="1568" y="34"/>
                  </a:lnTo>
                  <a:cubicBezTo>
                    <a:pt x="1535" y="34"/>
                    <a:pt x="1535" y="0"/>
                    <a:pt x="1535" y="0"/>
                  </a:cubicBezTo>
                  <a:close/>
                  <a:moveTo>
                    <a:pt x="1569" y="72"/>
                  </a:moveTo>
                  <a:cubicBezTo>
                    <a:pt x="1572" y="107"/>
                    <a:pt x="1602" y="167"/>
                    <a:pt x="1602" y="167"/>
                  </a:cubicBezTo>
                  <a:cubicBezTo>
                    <a:pt x="1602" y="200"/>
                    <a:pt x="1635" y="267"/>
                    <a:pt x="1635" y="334"/>
                  </a:cubicBezTo>
                  <a:cubicBezTo>
                    <a:pt x="1635" y="434"/>
                    <a:pt x="1702" y="534"/>
                    <a:pt x="1702" y="667"/>
                  </a:cubicBezTo>
                  <a:cubicBezTo>
                    <a:pt x="1702" y="1068"/>
                    <a:pt x="1635" y="1501"/>
                    <a:pt x="1602" y="1868"/>
                  </a:cubicBezTo>
                  <a:cubicBezTo>
                    <a:pt x="1568" y="2068"/>
                    <a:pt x="1568" y="2235"/>
                    <a:pt x="1568" y="2435"/>
                  </a:cubicBezTo>
                  <a:cubicBezTo>
                    <a:pt x="1568" y="2669"/>
                    <a:pt x="1535" y="2869"/>
                    <a:pt x="1535" y="3102"/>
                  </a:cubicBezTo>
                  <a:cubicBezTo>
                    <a:pt x="1535" y="3536"/>
                    <a:pt x="1468" y="3936"/>
                    <a:pt x="1468" y="4370"/>
                  </a:cubicBezTo>
                  <a:cubicBezTo>
                    <a:pt x="1468" y="4737"/>
                    <a:pt x="1435" y="5104"/>
                    <a:pt x="1402" y="5504"/>
                  </a:cubicBezTo>
                  <a:cubicBezTo>
                    <a:pt x="1402" y="5571"/>
                    <a:pt x="1368" y="5671"/>
                    <a:pt x="1368" y="5738"/>
                  </a:cubicBezTo>
                  <a:cubicBezTo>
                    <a:pt x="1368" y="5771"/>
                    <a:pt x="1302" y="5838"/>
                    <a:pt x="1302" y="5871"/>
                  </a:cubicBezTo>
                  <a:lnTo>
                    <a:pt x="1302" y="5904"/>
                  </a:lnTo>
                  <a:lnTo>
                    <a:pt x="1302" y="5938"/>
                  </a:lnTo>
                  <a:lnTo>
                    <a:pt x="1268" y="5938"/>
                  </a:lnTo>
                  <a:cubicBezTo>
                    <a:pt x="1268" y="5938"/>
                    <a:pt x="1235" y="5938"/>
                    <a:pt x="1235" y="5904"/>
                  </a:cubicBezTo>
                  <a:lnTo>
                    <a:pt x="1201" y="5871"/>
                  </a:lnTo>
                  <a:lnTo>
                    <a:pt x="1101" y="5771"/>
                  </a:lnTo>
                  <a:cubicBezTo>
                    <a:pt x="1101" y="5738"/>
                    <a:pt x="1068" y="5738"/>
                    <a:pt x="1068" y="5704"/>
                  </a:cubicBezTo>
                  <a:cubicBezTo>
                    <a:pt x="1001" y="5671"/>
                    <a:pt x="1001" y="5604"/>
                    <a:pt x="1001" y="5571"/>
                  </a:cubicBezTo>
                  <a:cubicBezTo>
                    <a:pt x="968" y="5537"/>
                    <a:pt x="968" y="5437"/>
                    <a:pt x="935" y="5404"/>
                  </a:cubicBezTo>
                  <a:cubicBezTo>
                    <a:pt x="935" y="5337"/>
                    <a:pt x="901" y="5271"/>
                    <a:pt x="901" y="5204"/>
                  </a:cubicBezTo>
                  <a:cubicBezTo>
                    <a:pt x="901" y="5104"/>
                    <a:pt x="901" y="5004"/>
                    <a:pt x="835" y="4904"/>
                  </a:cubicBezTo>
                  <a:cubicBezTo>
                    <a:pt x="835" y="4704"/>
                    <a:pt x="901" y="4503"/>
                    <a:pt x="901" y="4270"/>
                  </a:cubicBezTo>
                  <a:cubicBezTo>
                    <a:pt x="968" y="3669"/>
                    <a:pt x="1135" y="3069"/>
                    <a:pt x="1268" y="2435"/>
                  </a:cubicBezTo>
                  <a:cubicBezTo>
                    <a:pt x="1335" y="2168"/>
                    <a:pt x="1402" y="1835"/>
                    <a:pt x="1435" y="1535"/>
                  </a:cubicBezTo>
                  <a:cubicBezTo>
                    <a:pt x="1468" y="1201"/>
                    <a:pt x="1502" y="834"/>
                    <a:pt x="1502" y="501"/>
                  </a:cubicBezTo>
                  <a:lnTo>
                    <a:pt x="1502" y="501"/>
                  </a:lnTo>
                  <a:cubicBezTo>
                    <a:pt x="1468" y="667"/>
                    <a:pt x="1435" y="834"/>
                    <a:pt x="1402" y="934"/>
                  </a:cubicBezTo>
                  <a:cubicBezTo>
                    <a:pt x="1335" y="1101"/>
                    <a:pt x="1302" y="1334"/>
                    <a:pt x="1235" y="1501"/>
                  </a:cubicBezTo>
                  <a:cubicBezTo>
                    <a:pt x="1135" y="1701"/>
                    <a:pt x="1068" y="1868"/>
                    <a:pt x="1001" y="2068"/>
                  </a:cubicBezTo>
                  <a:cubicBezTo>
                    <a:pt x="835" y="2435"/>
                    <a:pt x="701" y="2869"/>
                    <a:pt x="501" y="3236"/>
                  </a:cubicBezTo>
                  <a:lnTo>
                    <a:pt x="267" y="3870"/>
                  </a:lnTo>
                  <a:cubicBezTo>
                    <a:pt x="167" y="4070"/>
                    <a:pt x="134" y="4337"/>
                    <a:pt x="101" y="4537"/>
                  </a:cubicBezTo>
                  <a:cubicBezTo>
                    <a:pt x="1" y="4937"/>
                    <a:pt x="67" y="5404"/>
                    <a:pt x="167" y="5771"/>
                  </a:cubicBezTo>
                  <a:cubicBezTo>
                    <a:pt x="334" y="6238"/>
                    <a:pt x="734" y="6705"/>
                    <a:pt x="1235" y="6772"/>
                  </a:cubicBezTo>
                  <a:lnTo>
                    <a:pt x="1402" y="6772"/>
                  </a:lnTo>
                  <a:cubicBezTo>
                    <a:pt x="1394" y="6787"/>
                    <a:pt x="1399" y="6794"/>
                    <a:pt x="1413" y="6794"/>
                  </a:cubicBezTo>
                  <a:cubicBezTo>
                    <a:pt x="1459" y="6794"/>
                    <a:pt x="1607" y="6723"/>
                    <a:pt x="1735" y="6672"/>
                  </a:cubicBezTo>
                  <a:cubicBezTo>
                    <a:pt x="1802" y="6605"/>
                    <a:pt x="1935" y="6505"/>
                    <a:pt x="1969" y="6405"/>
                  </a:cubicBezTo>
                  <a:cubicBezTo>
                    <a:pt x="2069" y="6271"/>
                    <a:pt x="2102" y="6171"/>
                    <a:pt x="2202" y="6038"/>
                  </a:cubicBezTo>
                  <a:cubicBezTo>
                    <a:pt x="2269" y="5838"/>
                    <a:pt x="2302" y="5571"/>
                    <a:pt x="2369" y="5337"/>
                  </a:cubicBezTo>
                  <a:cubicBezTo>
                    <a:pt x="2402" y="4904"/>
                    <a:pt x="2402" y="4437"/>
                    <a:pt x="2436" y="4036"/>
                  </a:cubicBezTo>
                  <a:cubicBezTo>
                    <a:pt x="2436" y="3569"/>
                    <a:pt x="2436" y="3102"/>
                    <a:pt x="2402" y="2669"/>
                  </a:cubicBezTo>
                  <a:cubicBezTo>
                    <a:pt x="2402" y="2435"/>
                    <a:pt x="2369" y="2202"/>
                    <a:pt x="2269" y="2002"/>
                  </a:cubicBezTo>
                  <a:cubicBezTo>
                    <a:pt x="2236" y="1768"/>
                    <a:pt x="2135" y="1568"/>
                    <a:pt x="2102" y="1368"/>
                  </a:cubicBezTo>
                  <a:cubicBezTo>
                    <a:pt x="2035" y="1168"/>
                    <a:pt x="1935" y="901"/>
                    <a:pt x="1869" y="701"/>
                  </a:cubicBezTo>
                  <a:cubicBezTo>
                    <a:pt x="1802" y="601"/>
                    <a:pt x="1769" y="501"/>
                    <a:pt x="1735" y="400"/>
                  </a:cubicBezTo>
                  <a:cubicBezTo>
                    <a:pt x="1707" y="288"/>
                    <a:pt x="1632" y="152"/>
                    <a:pt x="1569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9"/>
            <p:cNvSpPr/>
            <p:nvPr/>
          </p:nvSpPr>
          <p:spPr>
            <a:xfrm rot="-178409">
              <a:off x="8518025" y="4515436"/>
              <a:ext cx="3496" cy="62808"/>
            </a:xfrm>
            <a:custGeom>
              <a:avLst/>
              <a:gdLst/>
              <a:ahLst/>
              <a:cxnLst/>
              <a:rect l="l" t="t" r="r" b="b"/>
              <a:pathLst>
                <a:path w="234" h="4204" extrusionOk="0">
                  <a:moveTo>
                    <a:pt x="134" y="0"/>
                  </a:moveTo>
                  <a:cubicBezTo>
                    <a:pt x="34" y="667"/>
                    <a:pt x="0" y="1334"/>
                    <a:pt x="0" y="1935"/>
                  </a:cubicBezTo>
                  <a:cubicBezTo>
                    <a:pt x="0" y="2702"/>
                    <a:pt x="34" y="3469"/>
                    <a:pt x="134" y="4203"/>
                  </a:cubicBezTo>
                  <a:cubicBezTo>
                    <a:pt x="200" y="3469"/>
                    <a:pt x="234" y="2735"/>
                    <a:pt x="234" y="2002"/>
                  </a:cubicBezTo>
                  <a:cubicBezTo>
                    <a:pt x="234" y="1668"/>
                    <a:pt x="200" y="1334"/>
                    <a:pt x="200" y="1001"/>
                  </a:cubicBezTo>
                  <a:cubicBezTo>
                    <a:pt x="167" y="667"/>
                    <a:pt x="167" y="334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9"/>
            <p:cNvSpPr/>
            <p:nvPr/>
          </p:nvSpPr>
          <p:spPr>
            <a:xfrm rot="-178409">
              <a:off x="8508022" y="4515420"/>
              <a:ext cx="4004" cy="42878"/>
            </a:xfrm>
            <a:custGeom>
              <a:avLst/>
              <a:gdLst/>
              <a:ahLst/>
              <a:cxnLst/>
              <a:rect l="l" t="t" r="r" b="b"/>
              <a:pathLst>
                <a:path w="268" h="2870" extrusionOk="0">
                  <a:moveTo>
                    <a:pt x="134" y="1"/>
                  </a:moveTo>
                  <a:lnTo>
                    <a:pt x="134" y="34"/>
                  </a:lnTo>
                  <a:cubicBezTo>
                    <a:pt x="134" y="234"/>
                    <a:pt x="100" y="434"/>
                    <a:pt x="100" y="635"/>
                  </a:cubicBezTo>
                  <a:cubicBezTo>
                    <a:pt x="100" y="868"/>
                    <a:pt x="67" y="1102"/>
                    <a:pt x="67" y="1302"/>
                  </a:cubicBezTo>
                  <a:cubicBezTo>
                    <a:pt x="0" y="1869"/>
                    <a:pt x="67" y="2369"/>
                    <a:pt x="134" y="2869"/>
                  </a:cubicBezTo>
                  <a:cubicBezTo>
                    <a:pt x="234" y="2302"/>
                    <a:pt x="267" y="1769"/>
                    <a:pt x="267" y="1235"/>
                  </a:cubicBezTo>
                  <a:cubicBezTo>
                    <a:pt x="267" y="935"/>
                    <a:pt x="234" y="701"/>
                    <a:pt x="234" y="401"/>
                  </a:cubicBezTo>
                  <a:cubicBezTo>
                    <a:pt x="234" y="268"/>
                    <a:pt x="167" y="201"/>
                    <a:pt x="167" y="67"/>
                  </a:cubicBezTo>
                  <a:cubicBezTo>
                    <a:pt x="167" y="67"/>
                    <a:pt x="167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29"/>
            <p:cNvSpPr/>
            <p:nvPr/>
          </p:nvSpPr>
          <p:spPr>
            <a:xfrm rot="-178409">
              <a:off x="8498888" y="4514422"/>
              <a:ext cx="3018" cy="39382"/>
            </a:xfrm>
            <a:custGeom>
              <a:avLst/>
              <a:gdLst/>
              <a:ahLst/>
              <a:cxnLst/>
              <a:rect l="l" t="t" r="r" b="b"/>
              <a:pathLst>
                <a:path w="202" h="2636" extrusionOk="0">
                  <a:moveTo>
                    <a:pt x="34" y="1"/>
                  </a:moveTo>
                  <a:cubicBezTo>
                    <a:pt x="34" y="201"/>
                    <a:pt x="34" y="434"/>
                    <a:pt x="1" y="668"/>
                  </a:cubicBezTo>
                  <a:lnTo>
                    <a:pt x="1" y="1302"/>
                  </a:lnTo>
                  <a:cubicBezTo>
                    <a:pt x="1" y="1702"/>
                    <a:pt x="34" y="2169"/>
                    <a:pt x="101" y="2636"/>
                  </a:cubicBezTo>
                  <a:cubicBezTo>
                    <a:pt x="134" y="2169"/>
                    <a:pt x="201" y="1669"/>
                    <a:pt x="201" y="1202"/>
                  </a:cubicBezTo>
                  <a:cubicBezTo>
                    <a:pt x="201" y="1001"/>
                    <a:pt x="168" y="801"/>
                    <a:pt x="168" y="634"/>
                  </a:cubicBezTo>
                  <a:cubicBezTo>
                    <a:pt x="168" y="501"/>
                    <a:pt x="101" y="434"/>
                    <a:pt x="101" y="301"/>
                  </a:cubicBezTo>
                  <a:cubicBezTo>
                    <a:pt x="101" y="201"/>
                    <a:pt x="68" y="1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9"/>
            <p:cNvSpPr/>
            <p:nvPr/>
          </p:nvSpPr>
          <p:spPr>
            <a:xfrm rot="-178409">
              <a:off x="8526824" y="4500033"/>
              <a:ext cx="2510" cy="67783"/>
            </a:xfrm>
            <a:custGeom>
              <a:avLst/>
              <a:gdLst/>
              <a:ahLst/>
              <a:cxnLst/>
              <a:rect l="l" t="t" r="r" b="b"/>
              <a:pathLst>
                <a:path w="168" h="4537" extrusionOk="0">
                  <a:moveTo>
                    <a:pt x="101" y="0"/>
                  </a:moveTo>
                  <a:cubicBezTo>
                    <a:pt x="101" y="34"/>
                    <a:pt x="101" y="134"/>
                    <a:pt x="68" y="200"/>
                  </a:cubicBezTo>
                  <a:cubicBezTo>
                    <a:pt x="68" y="301"/>
                    <a:pt x="68" y="401"/>
                    <a:pt x="34" y="501"/>
                  </a:cubicBezTo>
                  <a:cubicBezTo>
                    <a:pt x="34" y="701"/>
                    <a:pt x="1" y="901"/>
                    <a:pt x="1" y="1134"/>
                  </a:cubicBezTo>
                  <a:lnTo>
                    <a:pt x="1" y="2202"/>
                  </a:lnTo>
                  <a:cubicBezTo>
                    <a:pt x="68" y="2969"/>
                    <a:pt x="68" y="3736"/>
                    <a:pt x="101" y="4537"/>
                  </a:cubicBezTo>
                  <a:cubicBezTo>
                    <a:pt x="168" y="3836"/>
                    <a:pt x="168" y="3169"/>
                    <a:pt x="168" y="2469"/>
                  </a:cubicBezTo>
                  <a:cubicBezTo>
                    <a:pt x="168" y="1735"/>
                    <a:pt x="101" y="1068"/>
                    <a:pt x="101" y="367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9"/>
            <p:cNvSpPr/>
            <p:nvPr/>
          </p:nvSpPr>
          <p:spPr>
            <a:xfrm rot="-178409">
              <a:off x="8446713" y="4456707"/>
              <a:ext cx="5005" cy="47853"/>
            </a:xfrm>
            <a:custGeom>
              <a:avLst/>
              <a:gdLst/>
              <a:ahLst/>
              <a:cxnLst/>
              <a:rect l="l" t="t" r="r" b="b"/>
              <a:pathLst>
                <a:path w="335" h="3203" extrusionOk="0">
                  <a:moveTo>
                    <a:pt x="67" y="0"/>
                  </a:moveTo>
                  <a:cubicBezTo>
                    <a:pt x="67" y="534"/>
                    <a:pt x="1" y="1068"/>
                    <a:pt x="34" y="1568"/>
                  </a:cubicBezTo>
                  <a:cubicBezTo>
                    <a:pt x="67" y="2135"/>
                    <a:pt x="134" y="2669"/>
                    <a:pt x="201" y="3203"/>
                  </a:cubicBezTo>
                  <a:cubicBezTo>
                    <a:pt x="301" y="2669"/>
                    <a:pt x="334" y="2135"/>
                    <a:pt x="334" y="1568"/>
                  </a:cubicBezTo>
                  <a:cubicBezTo>
                    <a:pt x="334" y="1335"/>
                    <a:pt x="267" y="1068"/>
                    <a:pt x="234" y="834"/>
                  </a:cubicBezTo>
                  <a:cubicBezTo>
                    <a:pt x="234" y="701"/>
                    <a:pt x="201" y="534"/>
                    <a:pt x="167" y="401"/>
                  </a:cubicBezTo>
                  <a:cubicBezTo>
                    <a:pt x="167" y="367"/>
                    <a:pt x="167" y="267"/>
                    <a:pt x="101" y="234"/>
                  </a:cubicBezTo>
                  <a:cubicBezTo>
                    <a:pt x="101" y="167"/>
                    <a:pt x="67" y="67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9"/>
            <p:cNvSpPr/>
            <p:nvPr/>
          </p:nvSpPr>
          <p:spPr>
            <a:xfrm rot="-178409">
              <a:off x="8433895" y="4453374"/>
              <a:ext cx="5005" cy="41384"/>
            </a:xfrm>
            <a:custGeom>
              <a:avLst/>
              <a:gdLst/>
              <a:ahLst/>
              <a:cxnLst/>
              <a:rect l="l" t="t" r="r" b="b"/>
              <a:pathLst>
                <a:path w="335" h="2770" extrusionOk="0">
                  <a:moveTo>
                    <a:pt x="34" y="1"/>
                  </a:moveTo>
                  <a:lnTo>
                    <a:pt x="34" y="34"/>
                  </a:lnTo>
                  <a:lnTo>
                    <a:pt x="34" y="101"/>
                  </a:lnTo>
                  <a:cubicBezTo>
                    <a:pt x="34" y="501"/>
                    <a:pt x="1" y="935"/>
                    <a:pt x="34" y="1335"/>
                  </a:cubicBezTo>
                  <a:cubicBezTo>
                    <a:pt x="1" y="1802"/>
                    <a:pt x="67" y="2302"/>
                    <a:pt x="201" y="2769"/>
                  </a:cubicBezTo>
                  <a:cubicBezTo>
                    <a:pt x="301" y="2269"/>
                    <a:pt x="334" y="1735"/>
                    <a:pt x="301" y="1168"/>
                  </a:cubicBezTo>
                  <a:lnTo>
                    <a:pt x="167" y="434"/>
                  </a:lnTo>
                  <a:cubicBezTo>
                    <a:pt x="134" y="301"/>
                    <a:pt x="134" y="167"/>
                    <a:pt x="67" y="34"/>
                  </a:cubicBezTo>
                  <a:cubicBezTo>
                    <a:pt x="67" y="34"/>
                    <a:pt x="67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29"/>
            <p:cNvSpPr/>
            <p:nvPr/>
          </p:nvSpPr>
          <p:spPr>
            <a:xfrm rot="-178409">
              <a:off x="8427174" y="4468241"/>
              <a:ext cx="2510" cy="21947"/>
            </a:xfrm>
            <a:custGeom>
              <a:avLst/>
              <a:gdLst/>
              <a:ahLst/>
              <a:cxnLst/>
              <a:rect l="l" t="t" r="r" b="b"/>
              <a:pathLst>
                <a:path w="168" h="1469" extrusionOk="0">
                  <a:moveTo>
                    <a:pt x="101" y="1"/>
                  </a:moveTo>
                  <a:cubicBezTo>
                    <a:pt x="101" y="201"/>
                    <a:pt x="34" y="435"/>
                    <a:pt x="34" y="668"/>
                  </a:cubicBezTo>
                  <a:cubicBezTo>
                    <a:pt x="1" y="935"/>
                    <a:pt x="1" y="1202"/>
                    <a:pt x="34" y="1469"/>
                  </a:cubicBezTo>
                  <a:cubicBezTo>
                    <a:pt x="134" y="968"/>
                    <a:pt x="167" y="50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29"/>
            <p:cNvSpPr/>
            <p:nvPr/>
          </p:nvSpPr>
          <p:spPr>
            <a:xfrm rot="-178409">
              <a:off x="8531935" y="4290943"/>
              <a:ext cx="13969" cy="163475"/>
            </a:xfrm>
            <a:custGeom>
              <a:avLst/>
              <a:gdLst/>
              <a:ahLst/>
              <a:cxnLst/>
              <a:rect l="l" t="t" r="r" b="b"/>
              <a:pathLst>
                <a:path w="935" h="10942" extrusionOk="0">
                  <a:moveTo>
                    <a:pt x="835" y="0"/>
                  </a:moveTo>
                  <a:lnTo>
                    <a:pt x="835" y="67"/>
                  </a:lnTo>
                  <a:lnTo>
                    <a:pt x="835" y="334"/>
                  </a:lnTo>
                  <a:cubicBezTo>
                    <a:pt x="835" y="767"/>
                    <a:pt x="801" y="1234"/>
                    <a:pt x="768" y="1635"/>
                  </a:cubicBezTo>
                  <a:cubicBezTo>
                    <a:pt x="734" y="2102"/>
                    <a:pt x="668" y="2569"/>
                    <a:pt x="601" y="2969"/>
                  </a:cubicBezTo>
                  <a:cubicBezTo>
                    <a:pt x="468" y="3936"/>
                    <a:pt x="334" y="4904"/>
                    <a:pt x="267" y="5804"/>
                  </a:cubicBezTo>
                  <a:cubicBezTo>
                    <a:pt x="167" y="6738"/>
                    <a:pt x="134" y="7639"/>
                    <a:pt x="101" y="8573"/>
                  </a:cubicBezTo>
                  <a:cubicBezTo>
                    <a:pt x="101" y="9340"/>
                    <a:pt x="34" y="10141"/>
                    <a:pt x="1" y="10941"/>
                  </a:cubicBezTo>
                  <a:cubicBezTo>
                    <a:pt x="234" y="9073"/>
                    <a:pt x="468" y="7172"/>
                    <a:pt x="668" y="5270"/>
                  </a:cubicBezTo>
                  <a:cubicBezTo>
                    <a:pt x="768" y="4603"/>
                    <a:pt x="801" y="3936"/>
                    <a:pt x="835" y="3236"/>
                  </a:cubicBezTo>
                  <a:cubicBezTo>
                    <a:pt x="868" y="2902"/>
                    <a:pt x="868" y="2502"/>
                    <a:pt x="868" y="2168"/>
                  </a:cubicBezTo>
                  <a:cubicBezTo>
                    <a:pt x="868" y="1901"/>
                    <a:pt x="935" y="1568"/>
                    <a:pt x="935" y="1268"/>
                  </a:cubicBezTo>
                  <a:lnTo>
                    <a:pt x="935" y="467"/>
                  </a:lnTo>
                  <a:lnTo>
                    <a:pt x="935" y="267"/>
                  </a:lnTo>
                  <a:cubicBezTo>
                    <a:pt x="935" y="167"/>
                    <a:pt x="935" y="100"/>
                    <a:pt x="868" y="67"/>
                  </a:cubicBezTo>
                  <a:cubicBezTo>
                    <a:pt x="868" y="67"/>
                    <a:pt x="868" y="0"/>
                    <a:pt x="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29"/>
            <p:cNvSpPr/>
            <p:nvPr/>
          </p:nvSpPr>
          <p:spPr>
            <a:xfrm rot="-178409">
              <a:off x="8526975" y="4292408"/>
              <a:ext cx="4497" cy="123615"/>
            </a:xfrm>
            <a:custGeom>
              <a:avLst/>
              <a:gdLst/>
              <a:ahLst/>
              <a:cxnLst/>
              <a:rect l="l" t="t" r="r" b="b"/>
              <a:pathLst>
                <a:path w="301" h="8274" extrusionOk="0">
                  <a:moveTo>
                    <a:pt x="67" y="1"/>
                  </a:moveTo>
                  <a:lnTo>
                    <a:pt x="67" y="234"/>
                  </a:lnTo>
                  <a:cubicBezTo>
                    <a:pt x="67" y="1102"/>
                    <a:pt x="34" y="2002"/>
                    <a:pt x="1" y="2869"/>
                  </a:cubicBezTo>
                  <a:cubicBezTo>
                    <a:pt x="1" y="3837"/>
                    <a:pt x="1" y="4737"/>
                    <a:pt x="34" y="5705"/>
                  </a:cubicBezTo>
                  <a:cubicBezTo>
                    <a:pt x="67" y="6539"/>
                    <a:pt x="101" y="7406"/>
                    <a:pt x="101" y="8273"/>
                  </a:cubicBezTo>
                  <a:cubicBezTo>
                    <a:pt x="201" y="7339"/>
                    <a:pt x="268" y="6372"/>
                    <a:pt x="268" y="5405"/>
                  </a:cubicBezTo>
                  <a:cubicBezTo>
                    <a:pt x="301" y="4504"/>
                    <a:pt x="268" y="3537"/>
                    <a:pt x="268" y="2603"/>
                  </a:cubicBezTo>
                  <a:cubicBezTo>
                    <a:pt x="234" y="2069"/>
                    <a:pt x="234" y="1569"/>
                    <a:pt x="201" y="1035"/>
                  </a:cubicBezTo>
                  <a:cubicBezTo>
                    <a:pt x="201" y="735"/>
                    <a:pt x="168" y="434"/>
                    <a:pt x="101" y="201"/>
                  </a:cubicBezTo>
                  <a:cubicBezTo>
                    <a:pt x="101" y="101"/>
                    <a:pt x="101" y="34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29"/>
            <p:cNvSpPr/>
            <p:nvPr/>
          </p:nvSpPr>
          <p:spPr>
            <a:xfrm rot="-178409">
              <a:off x="8515449" y="4294395"/>
              <a:ext cx="8979" cy="136568"/>
            </a:xfrm>
            <a:custGeom>
              <a:avLst/>
              <a:gdLst/>
              <a:ahLst/>
              <a:cxnLst/>
              <a:rect l="l" t="t" r="r" b="b"/>
              <a:pathLst>
                <a:path w="601" h="9141" extrusionOk="0">
                  <a:moveTo>
                    <a:pt x="601" y="1"/>
                  </a:moveTo>
                  <a:cubicBezTo>
                    <a:pt x="567" y="68"/>
                    <a:pt x="567" y="68"/>
                    <a:pt x="567" y="101"/>
                  </a:cubicBezTo>
                  <a:cubicBezTo>
                    <a:pt x="534" y="234"/>
                    <a:pt x="534" y="334"/>
                    <a:pt x="501" y="501"/>
                  </a:cubicBezTo>
                  <a:cubicBezTo>
                    <a:pt x="534" y="434"/>
                    <a:pt x="534" y="301"/>
                    <a:pt x="567" y="234"/>
                  </a:cubicBezTo>
                  <a:cubicBezTo>
                    <a:pt x="567" y="168"/>
                    <a:pt x="567" y="101"/>
                    <a:pt x="601" y="68"/>
                  </a:cubicBezTo>
                  <a:lnTo>
                    <a:pt x="601" y="1"/>
                  </a:lnTo>
                  <a:close/>
                  <a:moveTo>
                    <a:pt x="501" y="501"/>
                  </a:moveTo>
                  <a:cubicBezTo>
                    <a:pt x="434" y="735"/>
                    <a:pt x="400" y="935"/>
                    <a:pt x="367" y="1102"/>
                  </a:cubicBezTo>
                  <a:cubicBezTo>
                    <a:pt x="267" y="1502"/>
                    <a:pt x="234" y="1969"/>
                    <a:pt x="200" y="2403"/>
                  </a:cubicBezTo>
                  <a:cubicBezTo>
                    <a:pt x="167" y="2870"/>
                    <a:pt x="100" y="3403"/>
                    <a:pt x="67" y="3937"/>
                  </a:cubicBezTo>
                  <a:cubicBezTo>
                    <a:pt x="34" y="4337"/>
                    <a:pt x="34" y="4771"/>
                    <a:pt x="34" y="5138"/>
                  </a:cubicBezTo>
                  <a:cubicBezTo>
                    <a:pt x="0" y="6439"/>
                    <a:pt x="0" y="7806"/>
                    <a:pt x="0" y="9141"/>
                  </a:cubicBezTo>
                  <a:cubicBezTo>
                    <a:pt x="167" y="7306"/>
                    <a:pt x="300" y="5438"/>
                    <a:pt x="334" y="3603"/>
                  </a:cubicBezTo>
                  <a:cubicBezTo>
                    <a:pt x="334" y="3103"/>
                    <a:pt x="367" y="2603"/>
                    <a:pt x="367" y="2102"/>
                  </a:cubicBezTo>
                  <a:cubicBezTo>
                    <a:pt x="367" y="1835"/>
                    <a:pt x="400" y="1569"/>
                    <a:pt x="400" y="1302"/>
                  </a:cubicBezTo>
                  <a:cubicBezTo>
                    <a:pt x="400" y="1168"/>
                    <a:pt x="400" y="1068"/>
                    <a:pt x="434" y="935"/>
                  </a:cubicBezTo>
                  <a:cubicBezTo>
                    <a:pt x="434" y="801"/>
                    <a:pt x="501" y="635"/>
                    <a:pt x="501" y="5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29"/>
            <p:cNvSpPr/>
            <p:nvPr/>
          </p:nvSpPr>
          <p:spPr>
            <a:xfrm rot="-178409">
              <a:off x="8496391" y="4385981"/>
              <a:ext cx="4497" cy="26698"/>
            </a:xfrm>
            <a:custGeom>
              <a:avLst/>
              <a:gdLst/>
              <a:ahLst/>
              <a:cxnLst/>
              <a:rect l="l" t="t" r="r" b="b"/>
              <a:pathLst>
                <a:path w="301" h="1787" extrusionOk="0">
                  <a:moveTo>
                    <a:pt x="36" y="0"/>
                  </a:moveTo>
                  <a:cubicBezTo>
                    <a:pt x="26" y="0"/>
                    <a:pt x="13" y="5"/>
                    <a:pt x="0" y="19"/>
                  </a:cubicBezTo>
                  <a:lnTo>
                    <a:pt x="0" y="52"/>
                  </a:lnTo>
                  <a:lnTo>
                    <a:pt x="0" y="86"/>
                  </a:lnTo>
                  <a:lnTo>
                    <a:pt x="0" y="853"/>
                  </a:lnTo>
                  <a:cubicBezTo>
                    <a:pt x="0" y="1186"/>
                    <a:pt x="100" y="1453"/>
                    <a:pt x="200" y="1787"/>
                  </a:cubicBezTo>
                  <a:cubicBezTo>
                    <a:pt x="267" y="1386"/>
                    <a:pt x="300" y="1020"/>
                    <a:pt x="234" y="586"/>
                  </a:cubicBezTo>
                  <a:lnTo>
                    <a:pt x="100" y="86"/>
                  </a:lnTo>
                  <a:cubicBezTo>
                    <a:pt x="100" y="86"/>
                    <a:pt x="79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9"/>
            <p:cNvSpPr/>
            <p:nvPr/>
          </p:nvSpPr>
          <p:spPr>
            <a:xfrm rot="-178409">
              <a:off x="8483849" y="4393422"/>
              <a:ext cx="3511" cy="28924"/>
            </a:xfrm>
            <a:custGeom>
              <a:avLst/>
              <a:gdLst/>
              <a:ahLst/>
              <a:cxnLst/>
              <a:rect l="l" t="t" r="r" b="b"/>
              <a:pathLst>
                <a:path w="235" h="1936" extrusionOk="0">
                  <a:moveTo>
                    <a:pt x="68" y="0"/>
                  </a:moveTo>
                  <a:cubicBezTo>
                    <a:pt x="68" y="301"/>
                    <a:pt x="1" y="568"/>
                    <a:pt x="1" y="834"/>
                  </a:cubicBezTo>
                  <a:cubicBezTo>
                    <a:pt x="1" y="1268"/>
                    <a:pt x="34" y="1602"/>
                    <a:pt x="134" y="1935"/>
                  </a:cubicBezTo>
                  <a:cubicBezTo>
                    <a:pt x="168" y="1602"/>
                    <a:pt x="234" y="1235"/>
                    <a:pt x="234" y="834"/>
                  </a:cubicBezTo>
                  <a:cubicBezTo>
                    <a:pt x="234" y="734"/>
                    <a:pt x="168" y="601"/>
                    <a:pt x="168" y="467"/>
                  </a:cubicBezTo>
                  <a:cubicBezTo>
                    <a:pt x="168" y="401"/>
                    <a:pt x="134" y="301"/>
                    <a:pt x="134" y="234"/>
                  </a:cubicBezTo>
                  <a:cubicBezTo>
                    <a:pt x="134" y="134"/>
                    <a:pt x="101" y="101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29"/>
            <p:cNvSpPr/>
            <p:nvPr/>
          </p:nvSpPr>
          <p:spPr>
            <a:xfrm rot="-178409">
              <a:off x="8455241" y="4299589"/>
              <a:ext cx="4990" cy="75268"/>
            </a:xfrm>
            <a:custGeom>
              <a:avLst/>
              <a:gdLst/>
              <a:ahLst/>
              <a:cxnLst/>
              <a:rect l="l" t="t" r="r" b="b"/>
              <a:pathLst>
                <a:path w="334" h="5038" extrusionOk="0">
                  <a:moveTo>
                    <a:pt x="133" y="0"/>
                  </a:moveTo>
                  <a:lnTo>
                    <a:pt x="133" y="501"/>
                  </a:lnTo>
                  <a:lnTo>
                    <a:pt x="133" y="1168"/>
                  </a:lnTo>
                  <a:lnTo>
                    <a:pt x="133" y="2369"/>
                  </a:lnTo>
                  <a:cubicBezTo>
                    <a:pt x="0" y="3269"/>
                    <a:pt x="133" y="4137"/>
                    <a:pt x="267" y="5037"/>
                  </a:cubicBezTo>
                  <a:cubicBezTo>
                    <a:pt x="300" y="4170"/>
                    <a:pt x="334" y="3269"/>
                    <a:pt x="300" y="2369"/>
                  </a:cubicBezTo>
                  <a:cubicBezTo>
                    <a:pt x="267" y="1968"/>
                    <a:pt x="234" y="1601"/>
                    <a:pt x="234" y="1168"/>
                  </a:cubicBezTo>
                  <a:cubicBezTo>
                    <a:pt x="167" y="968"/>
                    <a:pt x="167" y="767"/>
                    <a:pt x="167" y="534"/>
                  </a:cubicBezTo>
                  <a:cubicBezTo>
                    <a:pt x="167" y="367"/>
                    <a:pt x="133" y="167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9"/>
            <p:cNvSpPr/>
            <p:nvPr/>
          </p:nvSpPr>
          <p:spPr>
            <a:xfrm rot="-178409">
              <a:off x="8444136" y="4325121"/>
              <a:ext cx="3496" cy="19452"/>
            </a:xfrm>
            <a:custGeom>
              <a:avLst/>
              <a:gdLst/>
              <a:ahLst/>
              <a:cxnLst/>
              <a:rect l="l" t="t" r="r" b="b"/>
              <a:pathLst>
                <a:path w="234" h="1302" extrusionOk="0">
                  <a:moveTo>
                    <a:pt x="167" y="0"/>
                  </a:moveTo>
                  <a:cubicBezTo>
                    <a:pt x="167" y="67"/>
                    <a:pt x="100" y="167"/>
                    <a:pt x="100" y="300"/>
                  </a:cubicBezTo>
                  <a:cubicBezTo>
                    <a:pt x="100" y="367"/>
                    <a:pt x="67" y="467"/>
                    <a:pt x="67" y="567"/>
                  </a:cubicBezTo>
                  <a:cubicBezTo>
                    <a:pt x="0" y="801"/>
                    <a:pt x="34" y="1034"/>
                    <a:pt x="134" y="1301"/>
                  </a:cubicBezTo>
                  <a:cubicBezTo>
                    <a:pt x="200" y="1034"/>
                    <a:pt x="234" y="767"/>
                    <a:pt x="234" y="500"/>
                  </a:cubicBezTo>
                  <a:cubicBezTo>
                    <a:pt x="234" y="367"/>
                    <a:pt x="200" y="300"/>
                    <a:pt x="200" y="167"/>
                  </a:cubicBezTo>
                  <a:cubicBezTo>
                    <a:pt x="200" y="134"/>
                    <a:pt x="167" y="10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9"/>
            <p:cNvSpPr/>
            <p:nvPr/>
          </p:nvSpPr>
          <p:spPr>
            <a:xfrm rot="-178409">
              <a:off x="8430649" y="4334778"/>
              <a:ext cx="3003" cy="38441"/>
            </a:xfrm>
            <a:custGeom>
              <a:avLst/>
              <a:gdLst/>
              <a:ahLst/>
              <a:cxnLst/>
              <a:rect l="l" t="t" r="r" b="b"/>
              <a:pathLst>
                <a:path w="201" h="2573" extrusionOk="0">
                  <a:moveTo>
                    <a:pt x="141" y="0"/>
                  </a:moveTo>
                  <a:cubicBezTo>
                    <a:pt x="139" y="0"/>
                    <a:pt x="136" y="1"/>
                    <a:pt x="134" y="4"/>
                  </a:cubicBezTo>
                  <a:lnTo>
                    <a:pt x="134" y="70"/>
                  </a:lnTo>
                  <a:cubicBezTo>
                    <a:pt x="134" y="270"/>
                    <a:pt x="68" y="504"/>
                    <a:pt x="68" y="704"/>
                  </a:cubicBezTo>
                  <a:cubicBezTo>
                    <a:pt x="68" y="871"/>
                    <a:pt x="34" y="1071"/>
                    <a:pt x="34" y="1238"/>
                  </a:cubicBezTo>
                  <a:cubicBezTo>
                    <a:pt x="1" y="1705"/>
                    <a:pt x="1" y="2105"/>
                    <a:pt x="1" y="2572"/>
                  </a:cubicBezTo>
                  <a:cubicBezTo>
                    <a:pt x="134" y="2072"/>
                    <a:pt x="201" y="1571"/>
                    <a:pt x="201" y="1038"/>
                  </a:cubicBezTo>
                  <a:cubicBezTo>
                    <a:pt x="201" y="909"/>
                    <a:pt x="201" y="0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9"/>
            <p:cNvSpPr/>
            <p:nvPr/>
          </p:nvSpPr>
          <p:spPr>
            <a:xfrm rot="-178409">
              <a:off x="8443483" y="4325138"/>
              <a:ext cx="4990" cy="51842"/>
            </a:xfrm>
            <a:custGeom>
              <a:avLst/>
              <a:gdLst/>
              <a:ahLst/>
              <a:cxnLst/>
              <a:rect l="l" t="t" r="r" b="b"/>
              <a:pathLst>
                <a:path w="334" h="3470" extrusionOk="0">
                  <a:moveTo>
                    <a:pt x="300" y="0"/>
                  </a:moveTo>
                  <a:cubicBezTo>
                    <a:pt x="200" y="534"/>
                    <a:pt x="134" y="1101"/>
                    <a:pt x="100" y="1601"/>
                  </a:cubicBezTo>
                  <a:cubicBezTo>
                    <a:pt x="0" y="2268"/>
                    <a:pt x="67" y="2869"/>
                    <a:pt x="134" y="3469"/>
                  </a:cubicBezTo>
                  <a:cubicBezTo>
                    <a:pt x="267" y="2669"/>
                    <a:pt x="334" y="1868"/>
                    <a:pt x="300" y="1101"/>
                  </a:cubicBezTo>
                  <a:lnTo>
                    <a:pt x="300" y="7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29"/>
            <p:cNvSpPr/>
            <p:nvPr/>
          </p:nvSpPr>
          <p:spPr>
            <a:xfrm rot="-178409">
              <a:off x="8419097" y="4331926"/>
              <a:ext cx="4512" cy="79750"/>
            </a:xfrm>
            <a:custGeom>
              <a:avLst/>
              <a:gdLst/>
              <a:ahLst/>
              <a:cxnLst/>
              <a:rect l="l" t="t" r="r" b="b"/>
              <a:pathLst>
                <a:path w="302" h="5338" extrusionOk="0">
                  <a:moveTo>
                    <a:pt x="1" y="0"/>
                  </a:moveTo>
                  <a:lnTo>
                    <a:pt x="1" y="67"/>
                  </a:lnTo>
                  <a:cubicBezTo>
                    <a:pt x="1" y="234"/>
                    <a:pt x="34" y="334"/>
                    <a:pt x="34" y="500"/>
                  </a:cubicBezTo>
                  <a:lnTo>
                    <a:pt x="34" y="901"/>
                  </a:lnTo>
                  <a:cubicBezTo>
                    <a:pt x="34" y="1434"/>
                    <a:pt x="1" y="1968"/>
                    <a:pt x="34" y="2502"/>
                  </a:cubicBezTo>
                  <a:cubicBezTo>
                    <a:pt x="1" y="3436"/>
                    <a:pt x="34" y="4403"/>
                    <a:pt x="134" y="5337"/>
                  </a:cubicBezTo>
                  <a:cubicBezTo>
                    <a:pt x="201" y="4437"/>
                    <a:pt x="301" y="3503"/>
                    <a:pt x="301" y="2569"/>
                  </a:cubicBezTo>
                  <a:cubicBezTo>
                    <a:pt x="301" y="2135"/>
                    <a:pt x="268" y="1735"/>
                    <a:pt x="201" y="1301"/>
                  </a:cubicBezTo>
                  <a:cubicBezTo>
                    <a:pt x="201" y="1101"/>
                    <a:pt x="168" y="901"/>
                    <a:pt x="134" y="734"/>
                  </a:cubicBezTo>
                  <a:cubicBezTo>
                    <a:pt x="134" y="600"/>
                    <a:pt x="68" y="500"/>
                    <a:pt x="68" y="400"/>
                  </a:cubicBezTo>
                  <a:cubicBezTo>
                    <a:pt x="68" y="300"/>
                    <a:pt x="34" y="267"/>
                    <a:pt x="34" y="167"/>
                  </a:cubicBezTo>
                  <a:cubicBezTo>
                    <a:pt x="34" y="133"/>
                    <a:pt x="1" y="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29"/>
            <p:cNvSpPr/>
            <p:nvPr/>
          </p:nvSpPr>
          <p:spPr>
            <a:xfrm rot="-178409">
              <a:off x="8402243" y="4324318"/>
              <a:ext cx="4497" cy="99202"/>
            </a:xfrm>
            <a:custGeom>
              <a:avLst/>
              <a:gdLst/>
              <a:ahLst/>
              <a:cxnLst/>
              <a:rect l="l" t="t" r="r" b="b"/>
              <a:pathLst>
                <a:path w="301" h="6640" extrusionOk="0">
                  <a:moveTo>
                    <a:pt x="1" y="1"/>
                  </a:moveTo>
                  <a:cubicBezTo>
                    <a:pt x="1" y="34"/>
                    <a:pt x="1" y="68"/>
                    <a:pt x="34" y="134"/>
                  </a:cubicBezTo>
                  <a:cubicBezTo>
                    <a:pt x="101" y="368"/>
                    <a:pt x="101" y="635"/>
                    <a:pt x="101" y="868"/>
                  </a:cubicBezTo>
                  <a:cubicBezTo>
                    <a:pt x="101" y="1135"/>
                    <a:pt x="101" y="1335"/>
                    <a:pt x="134" y="1569"/>
                  </a:cubicBezTo>
                  <a:lnTo>
                    <a:pt x="134" y="2236"/>
                  </a:lnTo>
                  <a:lnTo>
                    <a:pt x="134" y="2803"/>
                  </a:lnTo>
                  <a:cubicBezTo>
                    <a:pt x="134" y="3704"/>
                    <a:pt x="168" y="4671"/>
                    <a:pt x="234" y="5572"/>
                  </a:cubicBezTo>
                  <a:cubicBezTo>
                    <a:pt x="268" y="5905"/>
                    <a:pt x="301" y="6239"/>
                    <a:pt x="301" y="6639"/>
                  </a:cubicBezTo>
                  <a:lnTo>
                    <a:pt x="301" y="4804"/>
                  </a:lnTo>
                  <a:lnTo>
                    <a:pt x="301" y="4671"/>
                  </a:lnTo>
                  <a:lnTo>
                    <a:pt x="301" y="3370"/>
                  </a:lnTo>
                  <a:cubicBezTo>
                    <a:pt x="301" y="2903"/>
                    <a:pt x="268" y="2469"/>
                    <a:pt x="268" y="2036"/>
                  </a:cubicBezTo>
                  <a:cubicBezTo>
                    <a:pt x="268" y="1669"/>
                    <a:pt x="234" y="1269"/>
                    <a:pt x="168" y="902"/>
                  </a:cubicBezTo>
                  <a:cubicBezTo>
                    <a:pt x="134" y="701"/>
                    <a:pt x="134" y="501"/>
                    <a:pt x="101" y="234"/>
                  </a:cubicBezTo>
                  <a:cubicBezTo>
                    <a:pt x="101" y="201"/>
                    <a:pt x="101" y="134"/>
                    <a:pt x="34" y="68"/>
                  </a:cubicBezTo>
                  <a:cubicBezTo>
                    <a:pt x="34" y="81"/>
                    <a:pt x="34" y="86"/>
                    <a:pt x="34" y="86"/>
                  </a:cubicBezTo>
                  <a:cubicBezTo>
                    <a:pt x="33" y="86"/>
                    <a:pt x="27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29"/>
            <p:cNvSpPr/>
            <p:nvPr/>
          </p:nvSpPr>
          <p:spPr>
            <a:xfrm rot="-120341">
              <a:off x="8527591" y="4507773"/>
              <a:ext cx="9465" cy="167291"/>
            </a:xfrm>
            <a:custGeom>
              <a:avLst/>
              <a:gdLst/>
              <a:ahLst/>
              <a:cxnLst/>
              <a:rect l="l" t="t" r="r" b="b"/>
              <a:pathLst>
                <a:path w="634" h="16613" extrusionOk="0">
                  <a:moveTo>
                    <a:pt x="200" y="1"/>
                  </a:moveTo>
                  <a:cubicBezTo>
                    <a:pt x="200" y="1"/>
                    <a:pt x="167" y="1"/>
                    <a:pt x="167" y="34"/>
                  </a:cubicBezTo>
                  <a:cubicBezTo>
                    <a:pt x="134" y="101"/>
                    <a:pt x="134" y="201"/>
                    <a:pt x="134" y="268"/>
                  </a:cubicBezTo>
                  <a:lnTo>
                    <a:pt x="134" y="401"/>
                  </a:lnTo>
                  <a:cubicBezTo>
                    <a:pt x="134" y="334"/>
                    <a:pt x="167" y="234"/>
                    <a:pt x="167" y="168"/>
                  </a:cubicBezTo>
                  <a:lnTo>
                    <a:pt x="167" y="334"/>
                  </a:lnTo>
                  <a:cubicBezTo>
                    <a:pt x="167" y="535"/>
                    <a:pt x="167" y="735"/>
                    <a:pt x="134" y="935"/>
                  </a:cubicBezTo>
                  <a:cubicBezTo>
                    <a:pt x="134" y="1202"/>
                    <a:pt x="100" y="1402"/>
                    <a:pt x="100" y="1669"/>
                  </a:cubicBezTo>
                  <a:cubicBezTo>
                    <a:pt x="34" y="2102"/>
                    <a:pt x="34" y="2569"/>
                    <a:pt x="34" y="3036"/>
                  </a:cubicBezTo>
                  <a:cubicBezTo>
                    <a:pt x="0" y="3937"/>
                    <a:pt x="34" y="4838"/>
                    <a:pt x="34" y="5738"/>
                  </a:cubicBezTo>
                  <a:cubicBezTo>
                    <a:pt x="34" y="6606"/>
                    <a:pt x="34" y="7540"/>
                    <a:pt x="100" y="8407"/>
                  </a:cubicBezTo>
                  <a:cubicBezTo>
                    <a:pt x="100" y="9341"/>
                    <a:pt x="100" y="10241"/>
                    <a:pt x="134" y="11175"/>
                  </a:cubicBezTo>
                  <a:cubicBezTo>
                    <a:pt x="134" y="11576"/>
                    <a:pt x="167" y="12009"/>
                    <a:pt x="167" y="12410"/>
                  </a:cubicBezTo>
                  <a:cubicBezTo>
                    <a:pt x="200" y="12877"/>
                    <a:pt x="200" y="13277"/>
                    <a:pt x="267" y="13744"/>
                  </a:cubicBezTo>
                  <a:cubicBezTo>
                    <a:pt x="300" y="14178"/>
                    <a:pt x="300" y="14611"/>
                    <a:pt x="334" y="15045"/>
                  </a:cubicBezTo>
                  <a:cubicBezTo>
                    <a:pt x="367" y="15445"/>
                    <a:pt x="367" y="15912"/>
                    <a:pt x="434" y="16346"/>
                  </a:cubicBezTo>
                  <a:cubicBezTo>
                    <a:pt x="434" y="16413"/>
                    <a:pt x="434" y="16513"/>
                    <a:pt x="467" y="16613"/>
                  </a:cubicBezTo>
                  <a:cubicBezTo>
                    <a:pt x="501" y="16146"/>
                    <a:pt x="501" y="15745"/>
                    <a:pt x="534" y="15278"/>
                  </a:cubicBezTo>
                  <a:cubicBezTo>
                    <a:pt x="601" y="14878"/>
                    <a:pt x="601" y="14444"/>
                    <a:pt x="601" y="14011"/>
                  </a:cubicBezTo>
                  <a:cubicBezTo>
                    <a:pt x="601" y="13544"/>
                    <a:pt x="634" y="13110"/>
                    <a:pt x="634" y="12677"/>
                  </a:cubicBezTo>
                  <a:lnTo>
                    <a:pt x="634" y="11442"/>
                  </a:lnTo>
                  <a:lnTo>
                    <a:pt x="634" y="11175"/>
                  </a:lnTo>
                  <a:cubicBezTo>
                    <a:pt x="634" y="10241"/>
                    <a:pt x="634" y="9341"/>
                    <a:pt x="601" y="8407"/>
                  </a:cubicBezTo>
                  <a:cubicBezTo>
                    <a:pt x="601" y="7540"/>
                    <a:pt x="534" y="6672"/>
                    <a:pt x="534" y="5738"/>
                  </a:cubicBezTo>
                  <a:cubicBezTo>
                    <a:pt x="534" y="5271"/>
                    <a:pt x="501" y="4838"/>
                    <a:pt x="501" y="4404"/>
                  </a:cubicBezTo>
                  <a:cubicBezTo>
                    <a:pt x="501" y="3937"/>
                    <a:pt x="501" y="3503"/>
                    <a:pt x="467" y="3036"/>
                  </a:cubicBezTo>
                  <a:lnTo>
                    <a:pt x="467" y="1769"/>
                  </a:lnTo>
                  <a:cubicBezTo>
                    <a:pt x="467" y="1335"/>
                    <a:pt x="434" y="868"/>
                    <a:pt x="334" y="401"/>
                  </a:cubicBezTo>
                  <a:lnTo>
                    <a:pt x="334" y="268"/>
                  </a:lnTo>
                  <a:cubicBezTo>
                    <a:pt x="334" y="201"/>
                    <a:pt x="300" y="101"/>
                    <a:pt x="300" y="68"/>
                  </a:cubicBezTo>
                  <a:cubicBezTo>
                    <a:pt x="300" y="34"/>
                    <a:pt x="267" y="34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29"/>
            <p:cNvSpPr/>
            <p:nvPr/>
          </p:nvSpPr>
          <p:spPr>
            <a:xfrm rot="-120341">
              <a:off x="8517510" y="4578729"/>
              <a:ext cx="5494" cy="113548"/>
            </a:xfrm>
            <a:custGeom>
              <a:avLst/>
              <a:gdLst/>
              <a:ahLst/>
              <a:cxnLst/>
              <a:rect l="l" t="t" r="r" b="b"/>
              <a:pathLst>
                <a:path w="368" h="11276" extrusionOk="0">
                  <a:moveTo>
                    <a:pt x="101" y="1"/>
                  </a:moveTo>
                  <a:cubicBezTo>
                    <a:pt x="101" y="434"/>
                    <a:pt x="101" y="868"/>
                    <a:pt x="67" y="1335"/>
                  </a:cubicBezTo>
                  <a:cubicBezTo>
                    <a:pt x="67" y="1735"/>
                    <a:pt x="34" y="2202"/>
                    <a:pt x="34" y="2603"/>
                  </a:cubicBezTo>
                  <a:cubicBezTo>
                    <a:pt x="1" y="3537"/>
                    <a:pt x="1" y="4437"/>
                    <a:pt x="1" y="5371"/>
                  </a:cubicBezTo>
                  <a:cubicBezTo>
                    <a:pt x="1" y="6272"/>
                    <a:pt x="34" y="7173"/>
                    <a:pt x="34" y="8073"/>
                  </a:cubicBezTo>
                  <a:cubicBezTo>
                    <a:pt x="34" y="8941"/>
                    <a:pt x="67" y="9875"/>
                    <a:pt x="101" y="10742"/>
                  </a:cubicBezTo>
                  <a:cubicBezTo>
                    <a:pt x="167" y="10909"/>
                    <a:pt x="167" y="11109"/>
                    <a:pt x="167" y="11276"/>
                  </a:cubicBezTo>
                  <a:cubicBezTo>
                    <a:pt x="201" y="10375"/>
                    <a:pt x="267" y="9441"/>
                    <a:pt x="334" y="8507"/>
                  </a:cubicBezTo>
                  <a:cubicBezTo>
                    <a:pt x="367" y="7573"/>
                    <a:pt x="367" y="6606"/>
                    <a:pt x="334" y="5705"/>
                  </a:cubicBezTo>
                  <a:cubicBezTo>
                    <a:pt x="334" y="4771"/>
                    <a:pt x="267" y="3870"/>
                    <a:pt x="234" y="3003"/>
                  </a:cubicBezTo>
                  <a:cubicBezTo>
                    <a:pt x="201" y="2102"/>
                    <a:pt x="201" y="1268"/>
                    <a:pt x="167" y="401"/>
                  </a:cubicBezTo>
                  <a:cubicBezTo>
                    <a:pt x="167" y="268"/>
                    <a:pt x="167" y="168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29"/>
            <p:cNvSpPr/>
            <p:nvPr/>
          </p:nvSpPr>
          <p:spPr>
            <a:xfrm rot="-120341">
              <a:off x="8502288" y="4608161"/>
              <a:ext cx="4986" cy="73913"/>
            </a:xfrm>
            <a:custGeom>
              <a:avLst/>
              <a:gdLst/>
              <a:ahLst/>
              <a:cxnLst/>
              <a:rect l="l" t="t" r="r" b="b"/>
              <a:pathLst>
                <a:path w="334" h="7340" extrusionOk="0">
                  <a:moveTo>
                    <a:pt x="334" y="1"/>
                  </a:moveTo>
                  <a:cubicBezTo>
                    <a:pt x="334" y="468"/>
                    <a:pt x="300" y="968"/>
                    <a:pt x="267" y="1402"/>
                  </a:cubicBezTo>
                  <a:cubicBezTo>
                    <a:pt x="200" y="1835"/>
                    <a:pt x="200" y="2302"/>
                    <a:pt x="167" y="2702"/>
                  </a:cubicBezTo>
                  <a:cubicBezTo>
                    <a:pt x="100" y="3636"/>
                    <a:pt x="33" y="4570"/>
                    <a:pt x="33" y="5504"/>
                  </a:cubicBezTo>
                  <a:cubicBezTo>
                    <a:pt x="0" y="6072"/>
                    <a:pt x="67" y="6705"/>
                    <a:pt x="100" y="7339"/>
                  </a:cubicBezTo>
                  <a:cubicBezTo>
                    <a:pt x="267" y="5504"/>
                    <a:pt x="300" y="3670"/>
                    <a:pt x="334" y="1835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29"/>
            <p:cNvSpPr/>
            <p:nvPr/>
          </p:nvSpPr>
          <p:spPr>
            <a:xfrm rot="-120341">
              <a:off x="8434209" y="4474458"/>
              <a:ext cx="7480" cy="206593"/>
            </a:xfrm>
            <a:custGeom>
              <a:avLst/>
              <a:gdLst/>
              <a:ahLst/>
              <a:cxnLst/>
              <a:rect l="l" t="t" r="r" b="b"/>
              <a:pathLst>
                <a:path w="501" h="20516" extrusionOk="0">
                  <a:moveTo>
                    <a:pt x="234" y="1"/>
                  </a:moveTo>
                  <a:lnTo>
                    <a:pt x="234" y="301"/>
                  </a:lnTo>
                  <a:cubicBezTo>
                    <a:pt x="234" y="1202"/>
                    <a:pt x="200" y="2136"/>
                    <a:pt x="167" y="3036"/>
                  </a:cubicBezTo>
                  <a:cubicBezTo>
                    <a:pt x="134" y="3970"/>
                    <a:pt x="67" y="4838"/>
                    <a:pt x="33" y="5738"/>
                  </a:cubicBezTo>
                  <a:cubicBezTo>
                    <a:pt x="0" y="7540"/>
                    <a:pt x="0" y="9341"/>
                    <a:pt x="0" y="11176"/>
                  </a:cubicBezTo>
                  <a:cubicBezTo>
                    <a:pt x="0" y="12076"/>
                    <a:pt x="33" y="13010"/>
                    <a:pt x="33" y="13911"/>
                  </a:cubicBezTo>
                  <a:lnTo>
                    <a:pt x="167" y="16546"/>
                  </a:lnTo>
                  <a:cubicBezTo>
                    <a:pt x="200" y="17880"/>
                    <a:pt x="267" y="19181"/>
                    <a:pt x="300" y="20516"/>
                  </a:cubicBezTo>
                  <a:cubicBezTo>
                    <a:pt x="434" y="18714"/>
                    <a:pt x="467" y="16980"/>
                    <a:pt x="500" y="15178"/>
                  </a:cubicBezTo>
                  <a:lnTo>
                    <a:pt x="500" y="11909"/>
                  </a:lnTo>
                  <a:cubicBezTo>
                    <a:pt x="500" y="11042"/>
                    <a:pt x="467" y="10175"/>
                    <a:pt x="467" y="9241"/>
                  </a:cubicBezTo>
                  <a:cubicBezTo>
                    <a:pt x="434" y="8340"/>
                    <a:pt x="367" y="7406"/>
                    <a:pt x="367" y="6506"/>
                  </a:cubicBezTo>
                  <a:cubicBezTo>
                    <a:pt x="334" y="5171"/>
                    <a:pt x="300" y="3804"/>
                    <a:pt x="300" y="2469"/>
                  </a:cubicBezTo>
                  <a:cubicBezTo>
                    <a:pt x="300" y="1635"/>
                    <a:pt x="300" y="835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29"/>
            <p:cNvSpPr/>
            <p:nvPr/>
          </p:nvSpPr>
          <p:spPr>
            <a:xfrm rot="-178409">
              <a:off x="8465142" y="4213140"/>
              <a:ext cx="8486" cy="72280"/>
            </a:xfrm>
            <a:custGeom>
              <a:avLst/>
              <a:gdLst/>
              <a:ahLst/>
              <a:cxnLst/>
              <a:rect l="l" t="t" r="r" b="b"/>
              <a:pathLst>
                <a:path w="568" h="4838" extrusionOk="0">
                  <a:moveTo>
                    <a:pt x="434" y="1"/>
                  </a:moveTo>
                  <a:cubicBezTo>
                    <a:pt x="301" y="835"/>
                    <a:pt x="134" y="1702"/>
                    <a:pt x="34" y="2536"/>
                  </a:cubicBezTo>
                  <a:cubicBezTo>
                    <a:pt x="0" y="2736"/>
                    <a:pt x="0" y="2936"/>
                    <a:pt x="0" y="3170"/>
                  </a:cubicBezTo>
                  <a:cubicBezTo>
                    <a:pt x="0" y="3370"/>
                    <a:pt x="0" y="3570"/>
                    <a:pt x="34" y="3770"/>
                  </a:cubicBezTo>
                  <a:cubicBezTo>
                    <a:pt x="34" y="4104"/>
                    <a:pt x="100" y="4437"/>
                    <a:pt x="201" y="4838"/>
                  </a:cubicBezTo>
                  <a:cubicBezTo>
                    <a:pt x="267" y="4704"/>
                    <a:pt x="267" y="4537"/>
                    <a:pt x="301" y="4404"/>
                  </a:cubicBezTo>
                  <a:cubicBezTo>
                    <a:pt x="334" y="4204"/>
                    <a:pt x="367" y="4037"/>
                    <a:pt x="434" y="3837"/>
                  </a:cubicBezTo>
                  <a:cubicBezTo>
                    <a:pt x="501" y="3403"/>
                    <a:pt x="534" y="3003"/>
                    <a:pt x="534" y="2569"/>
                  </a:cubicBezTo>
                  <a:cubicBezTo>
                    <a:pt x="567" y="1702"/>
                    <a:pt x="501" y="835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29"/>
            <p:cNvSpPr/>
            <p:nvPr/>
          </p:nvSpPr>
          <p:spPr>
            <a:xfrm rot="-178409">
              <a:off x="8472098" y="4224771"/>
              <a:ext cx="7485" cy="47898"/>
            </a:xfrm>
            <a:custGeom>
              <a:avLst/>
              <a:gdLst/>
              <a:ahLst/>
              <a:cxnLst/>
              <a:rect l="l" t="t" r="r" b="b"/>
              <a:pathLst>
                <a:path w="501" h="3206" extrusionOk="0">
                  <a:moveTo>
                    <a:pt x="301" y="0"/>
                  </a:moveTo>
                  <a:lnTo>
                    <a:pt x="34" y="1501"/>
                  </a:lnTo>
                  <a:cubicBezTo>
                    <a:pt x="0" y="1768"/>
                    <a:pt x="0" y="2002"/>
                    <a:pt x="0" y="2302"/>
                  </a:cubicBezTo>
                  <a:lnTo>
                    <a:pt x="0" y="2736"/>
                  </a:lnTo>
                  <a:cubicBezTo>
                    <a:pt x="0" y="2902"/>
                    <a:pt x="34" y="3003"/>
                    <a:pt x="67" y="3136"/>
                  </a:cubicBezTo>
                  <a:lnTo>
                    <a:pt x="67" y="3169"/>
                  </a:lnTo>
                  <a:lnTo>
                    <a:pt x="134" y="3169"/>
                  </a:lnTo>
                  <a:cubicBezTo>
                    <a:pt x="134" y="3195"/>
                    <a:pt x="139" y="3206"/>
                    <a:pt x="147" y="3206"/>
                  </a:cubicBezTo>
                  <a:cubicBezTo>
                    <a:pt x="159" y="3206"/>
                    <a:pt x="180" y="3177"/>
                    <a:pt x="201" y="3136"/>
                  </a:cubicBezTo>
                  <a:cubicBezTo>
                    <a:pt x="334" y="3069"/>
                    <a:pt x="401" y="2902"/>
                    <a:pt x="401" y="2769"/>
                  </a:cubicBezTo>
                  <a:cubicBezTo>
                    <a:pt x="467" y="2469"/>
                    <a:pt x="501" y="2135"/>
                    <a:pt x="501" y="1802"/>
                  </a:cubicBezTo>
                  <a:cubicBezTo>
                    <a:pt x="501" y="1201"/>
                    <a:pt x="367" y="601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29"/>
            <p:cNvSpPr/>
            <p:nvPr/>
          </p:nvSpPr>
          <p:spPr>
            <a:xfrm rot="-178409">
              <a:off x="8455961" y="4042804"/>
              <a:ext cx="55323" cy="173440"/>
            </a:xfrm>
            <a:custGeom>
              <a:avLst/>
              <a:gdLst/>
              <a:ahLst/>
              <a:cxnLst/>
              <a:rect l="l" t="t" r="r" b="b"/>
              <a:pathLst>
                <a:path w="3703" h="11609" extrusionOk="0">
                  <a:moveTo>
                    <a:pt x="0" y="0"/>
                  </a:moveTo>
                  <a:lnTo>
                    <a:pt x="0" y="1435"/>
                  </a:lnTo>
                  <a:cubicBezTo>
                    <a:pt x="34" y="1868"/>
                    <a:pt x="100" y="2302"/>
                    <a:pt x="234" y="2736"/>
                  </a:cubicBezTo>
                  <a:cubicBezTo>
                    <a:pt x="367" y="3136"/>
                    <a:pt x="567" y="3536"/>
                    <a:pt x="767" y="3870"/>
                  </a:cubicBezTo>
                  <a:cubicBezTo>
                    <a:pt x="901" y="4070"/>
                    <a:pt x="1034" y="4237"/>
                    <a:pt x="1201" y="4404"/>
                  </a:cubicBezTo>
                  <a:cubicBezTo>
                    <a:pt x="1335" y="4570"/>
                    <a:pt x="1435" y="4704"/>
                    <a:pt x="1568" y="4871"/>
                  </a:cubicBezTo>
                  <a:cubicBezTo>
                    <a:pt x="1701" y="5004"/>
                    <a:pt x="1835" y="5137"/>
                    <a:pt x="1902" y="5271"/>
                  </a:cubicBezTo>
                  <a:cubicBezTo>
                    <a:pt x="2002" y="5371"/>
                    <a:pt x="2068" y="5471"/>
                    <a:pt x="2102" y="5604"/>
                  </a:cubicBezTo>
                  <a:lnTo>
                    <a:pt x="2235" y="5871"/>
                  </a:lnTo>
                  <a:cubicBezTo>
                    <a:pt x="2335" y="6071"/>
                    <a:pt x="2402" y="6272"/>
                    <a:pt x="2435" y="6538"/>
                  </a:cubicBezTo>
                  <a:cubicBezTo>
                    <a:pt x="2502" y="6705"/>
                    <a:pt x="2535" y="6805"/>
                    <a:pt x="2569" y="6972"/>
                  </a:cubicBezTo>
                  <a:cubicBezTo>
                    <a:pt x="2602" y="7105"/>
                    <a:pt x="2602" y="7272"/>
                    <a:pt x="2669" y="7439"/>
                  </a:cubicBezTo>
                  <a:cubicBezTo>
                    <a:pt x="2669" y="7572"/>
                    <a:pt x="2702" y="7639"/>
                    <a:pt x="2702" y="7773"/>
                  </a:cubicBezTo>
                  <a:cubicBezTo>
                    <a:pt x="2702" y="7939"/>
                    <a:pt x="2736" y="8140"/>
                    <a:pt x="2736" y="8340"/>
                  </a:cubicBezTo>
                  <a:cubicBezTo>
                    <a:pt x="2736" y="8506"/>
                    <a:pt x="2736" y="8673"/>
                    <a:pt x="2702" y="8807"/>
                  </a:cubicBezTo>
                  <a:cubicBezTo>
                    <a:pt x="2702" y="8940"/>
                    <a:pt x="2669" y="9074"/>
                    <a:pt x="2602" y="9240"/>
                  </a:cubicBezTo>
                  <a:lnTo>
                    <a:pt x="2602" y="9207"/>
                  </a:lnTo>
                  <a:cubicBezTo>
                    <a:pt x="2569" y="9374"/>
                    <a:pt x="2535" y="9474"/>
                    <a:pt x="2502" y="9607"/>
                  </a:cubicBezTo>
                  <a:lnTo>
                    <a:pt x="2502" y="9574"/>
                  </a:lnTo>
                  <a:cubicBezTo>
                    <a:pt x="2435" y="9707"/>
                    <a:pt x="2402" y="9774"/>
                    <a:pt x="2335" y="9907"/>
                  </a:cubicBezTo>
                  <a:cubicBezTo>
                    <a:pt x="2269" y="10008"/>
                    <a:pt x="2235" y="10074"/>
                    <a:pt x="2168" y="10174"/>
                  </a:cubicBezTo>
                  <a:cubicBezTo>
                    <a:pt x="2068" y="10241"/>
                    <a:pt x="2035" y="10341"/>
                    <a:pt x="1935" y="10408"/>
                  </a:cubicBezTo>
                  <a:cubicBezTo>
                    <a:pt x="1868" y="10475"/>
                    <a:pt x="1768" y="10575"/>
                    <a:pt x="1668" y="10641"/>
                  </a:cubicBezTo>
                  <a:cubicBezTo>
                    <a:pt x="1568" y="10741"/>
                    <a:pt x="1435" y="10841"/>
                    <a:pt x="1335" y="10875"/>
                  </a:cubicBezTo>
                  <a:cubicBezTo>
                    <a:pt x="1201" y="10942"/>
                    <a:pt x="1068" y="11008"/>
                    <a:pt x="1001" y="11042"/>
                  </a:cubicBezTo>
                  <a:lnTo>
                    <a:pt x="1034" y="11042"/>
                  </a:lnTo>
                  <a:cubicBezTo>
                    <a:pt x="1001" y="11075"/>
                    <a:pt x="901" y="11075"/>
                    <a:pt x="868" y="11108"/>
                  </a:cubicBezTo>
                  <a:lnTo>
                    <a:pt x="901" y="11108"/>
                  </a:lnTo>
                  <a:cubicBezTo>
                    <a:pt x="868" y="11108"/>
                    <a:pt x="834" y="11142"/>
                    <a:pt x="767" y="11142"/>
                  </a:cubicBezTo>
                  <a:lnTo>
                    <a:pt x="501" y="11142"/>
                  </a:lnTo>
                  <a:cubicBezTo>
                    <a:pt x="501" y="11142"/>
                    <a:pt x="434" y="11142"/>
                    <a:pt x="434" y="11108"/>
                  </a:cubicBezTo>
                  <a:lnTo>
                    <a:pt x="401" y="11075"/>
                  </a:lnTo>
                  <a:lnTo>
                    <a:pt x="334" y="11008"/>
                  </a:lnTo>
                  <a:cubicBezTo>
                    <a:pt x="334" y="10942"/>
                    <a:pt x="267" y="10942"/>
                    <a:pt x="267" y="10908"/>
                  </a:cubicBezTo>
                  <a:lnTo>
                    <a:pt x="167" y="10675"/>
                  </a:lnTo>
                  <a:lnTo>
                    <a:pt x="167" y="10675"/>
                  </a:lnTo>
                  <a:cubicBezTo>
                    <a:pt x="200" y="10908"/>
                    <a:pt x="200" y="11175"/>
                    <a:pt x="367" y="11342"/>
                  </a:cubicBezTo>
                  <a:cubicBezTo>
                    <a:pt x="501" y="11442"/>
                    <a:pt x="667" y="11542"/>
                    <a:pt x="834" y="11575"/>
                  </a:cubicBezTo>
                  <a:cubicBezTo>
                    <a:pt x="901" y="11575"/>
                    <a:pt x="934" y="11609"/>
                    <a:pt x="1034" y="11609"/>
                  </a:cubicBezTo>
                  <a:lnTo>
                    <a:pt x="1335" y="11609"/>
                  </a:lnTo>
                  <a:cubicBezTo>
                    <a:pt x="1501" y="11609"/>
                    <a:pt x="1635" y="11575"/>
                    <a:pt x="1768" y="11475"/>
                  </a:cubicBezTo>
                  <a:cubicBezTo>
                    <a:pt x="2002" y="11409"/>
                    <a:pt x="2202" y="11275"/>
                    <a:pt x="2402" y="11142"/>
                  </a:cubicBezTo>
                  <a:cubicBezTo>
                    <a:pt x="2602" y="11042"/>
                    <a:pt x="2836" y="10808"/>
                    <a:pt x="3002" y="10608"/>
                  </a:cubicBezTo>
                  <a:cubicBezTo>
                    <a:pt x="3369" y="10208"/>
                    <a:pt x="3569" y="9641"/>
                    <a:pt x="3636" y="9107"/>
                  </a:cubicBezTo>
                  <a:cubicBezTo>
                    <a:pt x="3703" y="8440"/>
                    <a:pt x="3569" y="7773"/>
                    <a:pt x="3403" y="7105"/>
                  </a:cubicBezTo>
                  <a:cubicBezTo>
                    <a:pt x="3369" y="6905"/>
                    <a:pt x="3303" y="6705"/>
                    <a:pt x="3203" y="6472"/>
                  </a:cubicBezTo>
                  <a:cubicBezTo>
                    <a:pt x="3136" y="6272"/>
                    <a:pt x="3069" y="6105"/>
                    <a:pt x="3002" y="5905"/>
                  </a:cubicBezTo>
                  <a:cubicBezTo>
                    <a:pt x="2969" y="5771"/>
                    <a:pt x="2869" y="5604"/>
                    <a:pt x="2802" y="5471"/>
                  </a:cubicBezTo>
                  <a:cubicBezTo>
                    <a:pt x="2702" y="5304"/>
                    <a:pt x="2569" y="5204"/>
                    <a:pt x="2502" y="5071"/>
                  </a:cubicBezTo>
                  <a:cubicBezTo>
                    <a:pt x="2369" y="4937"/>
                    <a:pt x="2235" y="4770"/>
                    <a:pt x="2102" y="4637"/>
                  </a:cubicBezTo>
                  <a:lnTo>
                    <a:pt x="1735" y="4270"/>
                  </a:lnTo>
                  <a:cubicBezTo>
                    <a:pt x="1601" y="4137"/>
                    <a:pt x="1435" y="3970"/>
                    <a:pt x="1335" y="3803"/>
                  </a:cubicBezTo>
                  <a:cubicBezTo>
                    <a:pt x="1234" y="3736"/>
                    <a:pt x="1168" y="3603"/>
                    <a:pt x="1068" y="3536"/>
                  </a:cubicBezTo>
                  <a:cubicBezTo>
                    <a:pt x="1001" y="3403"/>
                    <a:pt x="901" y="3303"/>
                    <a:pt x="868" y="3203"/>
                  </a:cubicBezTo>
                  <a:lnTo>
                    <a:pt x="601" y="2702"/>
                  </a:lnTo>
                  <a:cubicBezTo>
                    <a:pt x="534" y="2536"/>
                    <a:pt x="501" y="2369"/>
                    <a:pt x="401" y="2202"/>
                  </a:cubicBezTo>
                  <a:cubicBezTo>
                    <a:pt x="367" y="2035"/>
                    <a:pt x="267" y="1868"/>
                    <a:pt x="234" y="1702"/>
                  </a:cubicBezTo>
                  <a:cubicBezTo>
                    <a:pt x="200" y="1435"/>
                    <a:pt x="100" y="1135"/>
                    <a:pt x="67" y="901"/>
                  </a:cubicBezTo>
                  <a:cubicBezTo>
                    <a:pt x="34" y="601"/>
                    <a:pt x="0" y="2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29"/>
            <p:cNvSpPr/>
            <p:nvPr/>
          </p:nvSpPr>
          <p:spPr>
            <a:xfrm rot="-178409">
              <a:off x="8457129" y="4068833"/>
              <a:ext cx="29925" cy="148027"/>
            </a:xfrm>
            <a:custGeom>
              <a:avLst/>
              <a:gdLst/>
              <a:ahLst/>
              <a:cxnLst/>
              <a:rect l="l" t="t" r="r" b="b"/>
              <a:pathLst>
                <a:path w="2003" h="9908" extrusionOk="0">
                  <a:moveTo>
                    <a:pt x="34" y="1"/>
                  </a:moveTo>
                  <a:cubicBezTo>
                    <a:pt x="1" y="468"/>
                    <a:pt x="1" y="968"/>
                    <a:pt x="34" y="1402"/>
                  </a:cubicBezTo>
                  <a:cubicBezTo>
                    <a:pt x="101" y="1835"/>
                    <a:pt x="134" y="2302"/>
                    <a:pt x="201" y="2703"/>
                  </a:cubicBezTo>
                  <a:cubicBezTo>
                    <a:pt x="301" y="3136"/>
                    <a:pt x="468" y="3536"/>
                    <a:pt x="601" y="3970"/>
                  </a:cubicBezTo>
                  <a:cubicBezTo>
                    <a:pt x="768" y="4370"/>
                    <a:pt x="868" y="4737"/>
                    <a:pt x="1001" y="5171"/>
                  </a:cubicBezTo>
                  <a:cubicBezTo>
                    <a:pt x="1035" y="5238"/>
                    <a:pt x="1035" y="5304"/>
                    <a:pt x="1035" y="5371"/>
                  </a:cubicBezTo>
                  <a:cubicBezTo>
                    <a:pt x="1068" y="5538"/>
                    <a:pt x="1135" y="5738"/>
                    <a:pt x="1168" y="5905"/>
                  </a:cubicBezTo>
                  <a:cubicBezTo>
                    <a:pt x="1201" y="6138"/>
                    <a:pt x="1235" y="6305"/>
                    <a:pt x="1235" y="6505"/>
                  </a:cubicBezTo>
                  <a:lnTo>
                    <a:pt x="1235" y="6472"/>
                  </a:lnTo>
                  <a:cubicBezTo>
                    <a:pt x="1235" y="6639"/>
                    <a:pt x="1302" y="6739"/>
                    <a:pt x="1302" y="6906"/>
                  </a:cubicBezTo>
                  <a:lnTo>
                    <a:pt x="1302" y="7339"/>
                  </a:lnTo>
                  <a:cubicBezTo>
                    <a:pt x="1302" y="7506"/>
                    <a:pt x="1302" y="7673"/>
                    <a:pt x="1235" y="7873"/>
                  </a:cubicBezTo>
                  <a:cubicBezTo>
                    <a:pt x="1201" y="8073"/>
                    <a:pt x="1168" y="8240"/>
                    <a:pt x="1135" y="8407"/>
                  </a:cubicBezTo>
                  <a:cubicBezTo>
                    <a:pt x="1101" y="8540"/>
                    <a:pt x="1035" y="8640"/>
                    <a:pt x="1001" y="8740"/>
                  </a:cubicBezTo>
                  <a:cubicBezTo>
                    <a:pt x="968" y="8840"/>
                    <a:pt x="901" y="8907"/>
                    <a:pt x="868" y="9040"/>
                  </a:cubicBezTo>
                  <a:cubicBezTo>
                    <a:pt x="835" y="9140"/>
                    <a:pt x="801" y="9174"/>
                    <a:pt x="768" y="9241"/>
                  </a:cubicBezTo>
                  <a:cubicBezTo>
                    <a:pt x="701" y="9341"/>
                    <a:pt x="634" y="9407"/>
                    <a:pt x="534" y="9474"/>
                  </a:cubicBezTo>
                  <a:cubicBezTo>
                    <a:pt x="468" y="9541"/>
                    <a:pt x="434" y="9574"/>
                    <a:pt x="334" y="9641"/>
                  </a:cubicBezTo>
                  <a:cubicBezTo>
                    <a:pt x="334" y="9808"/>
                    <a:pt x="267" y="9841"/>
                    <a:pt x="201" y="9908"/>
                  </a:cubicBezTo>
                  <a:cubicBezTo>
                    <a:pt x="267" y="9874"/>
                    <a:pt x="267" y="9874"/>
                    <a:pt x="301" y="9874"/>
                  </a:cubicBezTo>
                  <a:cubicBezTo>
                    <a:pt x="468" y="9808"/>
                    <a:pt x="668" y="9708"/>
                    <a:pt x="835" y="9641"/>
                  </a:cubicBezTo>
                  <a:cubicBezTo>
                    <a:pt x="868" y="9574"/>
                    <a:pt x="935" y="9574"/>
                    <a:pt x="968" y="9541"/>
                  </a:cubicBezTo>
                  <a:cubicBezTo>
                    <a:pt x="1035" y="9507"/>
                    <a:pt x="1168" y="9407"/>
                    <a:pt x="1268" y="9341"/>
                  </a:cubicBezTo>
                  <a:cubicBezTo>
                    <a:pt x="1468" y="9174"/>
                    <a:pt x="1602" y="8974"/>
                    <a:pt x="1702" y="8740"/>
                  </a:cubicBezTo>
                  <a:cubicBezTo>
                    <a:pt x="1835" y="8507"/>
                    <a:pt x="1935" y="8240"/>
                    <a:pt x="1969" y="7973"/>
                  </a:cubicBezTo>
                  <a:cubicBezTo>
                    <a:pt x="2002" y="7806"/>
                    <a:pt x="2002" y="7639"/>
                    <a:pt x="2002" y="7473"/>
                  </a:cubicBezTo>
                  <a:lnTo>
                    <a:pt x="2002" y="7172"/>
                  </a:lnTo>
                  <a:lnTo>
                    <a:pt x="2002" y="6805"/>
                  </a:lnTo>
                  <a:cubicBezTo>
                    <a:pt x="2002" y="6705"/>
                    <a:pt x="1969" y="6572"/>
                    <a:pt x="1969" y="6505"/>
                  </a:cubicBezTo>
                  <a:cubicBezTo>
                    <a:pt x="1969" y="6372"/>
                    <a:pt x="1935" y="6305"/>
                    <a:pt x="1935" y="6172"/>
                  </a:cubicBezTo>
                  <a:cubicBezTo>
                    <a:pt x="1869" y="5972"/>
                    <a:pt x="1835" y="5705"/>
                    <a:pt x="1735" y="5505"/>
                  </a:cubicBezTo>
                  <a:cubicBezTo>
                    <a:pt x="1668" y="5304"/>
                    <a:pt x="1635" y="5071"/>
                    <a:pt x="1535" y="4871"/>
                  </a:cubicBezTo>
                  <a:cubicBezTo>
                    <a:pt x="1468" y="4671"/>
                    <a:pt x="1368" y="4470"/>
                    <a:pt x="1235" y="4237"/>
                  </a:cubicBezTo>
                  <a:cubicBezTo>
                    <a:pt x="1068" y="3903"/>
                    <a:pt x="901" y="3570"/>
                    <a:pt x="801" y="3203"/>
                  </a:cubicBezTo>
                  <a:lnTo>
                    <a:pt x="801" y="3170"/>
                  </a:lnTo>
                  <a:cubicBezTo>
                    <a:pt x="701" y="3003"/>
                    <a:pt x="634" y="2803"/>
                    <a:pt x="601" y="2636"/>
                  </a:cubicBezTo>
                  <a:cubicBezTo>
                    <a:pt x="501" y="2402"/>
                    <a:pt x="468" y="2236"/>
                    <a:pt x="434" y="2035"/>
                  </a:cubicBezTo>
                  <a:cubicBezTo>
                    <a:pt x="368" y="1835"/>
                    <a:pt x="301" y="1568"/>
                    <a:pt x="267" y="1368"/>
                  </a:cubicBezTo>
                  <a:cubicBezTo>
                    <a:pt x="201" y="1168"/>
                    <a:pt x="167" y="901"/>
                    <a:pt x="134" y="701"/>
                  </a:cubicBezTo>
                  <a:lnTo>
                    <a:pt x="134" y="668"/>
                  </a:lnTo>
                  <a:lnTo>
                    <a:pt x="134" y="568"/>
                  </a:lnTo>
                  <a:cubicBezTo>
                    <a:pt x="101" y="368"/>
                    <a:pt x="101" y="2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29"/>
            <p:cNvSpPr/>
            <p:nvPr/>
          </p:nvSpPr>
          <p:spPr>
            <a:xfrm rot="-178409">
              <a:off x="8445665" y="4074131"/>
              <a:ext cx="21439" cy="138062"/>
            </a:xfrm>
            <a:custGeom>
              <a:avLst/>
              <a:gdLst/>
              <a:ahLst/>
              <a:cxnLst/>
              <a:rect l="l" t="t" r="r" b="b"/>
              <a:pathLst>
                <a:path w="1435" h="9241" extrusionOk="0">
                  <a:moveTo>
                    <a:pt x="834" y="1"/>
                  </a:moveTo>
                  <a:cubicBezTo>
                    <a:pt x="734" y="201"/>
                    <a:pt x="601" y="434"/>
                    <a:pt x="467" y="668"/>
                  </a:cubicBezTo>
                  <a:cubicBezTo>
                    <a:pt x="401" y="868"/>
                    <a:pt x="301" y="1035"/>
                    <a:pt x="234" y="1235"/>
                  </a:cubicBezTo>
                  <a:cubicBezTo>
                    <a:pt x="167" y="1435"/>
                    <a:pt x="100" y="1669"/>
                    <a:pt x="100" y="1869"/>
                  </a:cubicBezTo>
                  <a:cubicBezTo>
                    <a:pt x="100" y="2002"/>
                    <a:pt x="67" y="2069"/>
                    <a:pt x="67" y="2202"/>
                  </a:cubicBezTo>
                  <a:cubicBezTo>
                    <a:pt x="67" y="2336"/>
                    <a:pt x="67" y="2436"/>
                    <a:pt x="0" y="2536"/>
                  </a:cubicBezTo>
                  <a:lnTo>
                    <a:pt x="0" y="3203"/>
                  </a:lnTo>
                  <a:cubicBezTo>
                    <a:pt x="0" y="3437"/>
                    <a:pt x="67" y="3670"/>
                    <a:pt x="67" y="3904"/>
                  </a:cubicBezTo>
                  <a:cubicBezTo>
                    <a:pt x="100" y="4337"/>
                    <a:pt x="167" y="4738"/>
                    <a:pt x="267" y="5205"/>
                  </a:cubicBezTo>
                  <a:cubicBezTo>
                    <a:pt x="401" y="5872"/>
                    <a:pt x="567" y="6539"/>
                    <a:pt x="734" y="7206"/>
                  </a:cubicBezTo>
                  <a:cubicBezTo>
                    <a:pt x="801" y="7540"/>
                    <a:pt x="901" y="7873"/>
                    <a:pt x="968" y="8173"/>
                  </a:cubicBezTo>
                  <a:cubicBezTo>
                    <a:pt x="1001" y="8340"/>
                    <a:pt x="1068" y="8507"/>
                    <a:pt x="1101" y="8607"/>
                  </a:cubicBezTo>
                  <a:cubicBezTo>
                    <a:pt x="1135" y="8774"/>
                    <a:pt x="1235" y="8941"/>
                    <a:pt x="1268" y="9107"/>
                  </a:cubicBezTo>
                  <a:lnTo>
                    <a:pt x="1268" y="9174"/>
                  </a:lnTo>
                  <a:cubicBezTo>
                    <a:pt x="1235" y="9174"/>
                    <a:pt x="1168" y="9107"/>
                    <a:pt x="1135" y="9107"/>
                  </a:cubicBezTo>
                  <a:cubicBezTo>
                    <a:pt x="1168" y="9174"/>
                    <a:pt x="1168" y="9174"/>
                    <a:pt x="1168" y="9207"/>
                  </a:cubicBezTo>
                  <a:cubicBezTo>
                    <a:pt x="1235" y="9207"/>
                    <a:pt x="1268" y="9241"/>
                    <a:pt x="1301" y="9241"/>
                  </a:cubicBezTo>
                  <a:cubicBezTo>
                    <a:pt x="1401" y="9241"/>
                    <a:pt x="1401" y="9174"/>
                    <a:pt x="1401" y="9107"/>
                  </a:cubicBezTo>
                  <a:cubicBezTo>
                    <a:pt x="1401" y="9074"/>
                    <a:pt x="1401" y="9007"/>
                    <a:pt x="1435" y="8941"/>
                  </a:cubicBezTo>
                  <a:lnTo>
                    <a:pt x="1435" y="8774"/>
                  </a:lnTo>
                  <a:lnTo>
                    <a:pt x="1435" y="8440"/>
                  </a:lnTo>
                  <a:cubicBezTo>
                    <a:pt x="1435" y="8307"/>
                    <a:pt x="1401" y="8240"/>
                    <a:pt x="1401" y="8107"/>
                  </a:cubicBezTo>
                  <a:cubicBezTo>
                    <a:pt x="1368" y="7906"/>
                    <a:pt x="1301" y="7706"/>
                    <a:pt x="1301" y="7473"/>
                  </a:cubicBezTo>
                  <a:cubicBezTo>
                    <a:pt x="1235" y="7039"/>
                    <a:pt x="1135" y="6572"/>
                    <a:pt x="1068" y="6139"/>
                  </a:cubicBezTo>
                  <a:cubicBezTo>
                    <a:pt x="968" y="5705"/>
                    <a:pt x="901" y="5271"/>
                    <a:pt x="801" y="4838"/>
                  </a:cubicBezTo>
                  <a:cubicBezTo>
                    <a:pt x="734" y="4337"/>
                    <a:pt x="601" y="3837"/>
                    <a:pt x="501" y="3337"/>
                  </a:cubicBezTo>
                  <a:cubicBezTo>
                    <a:pt x="467" y="3103"/>
                    <a:pt x="467" y="2903"/>
                    <a:pt x="434" y="2703"/>
                  </a:cubicBezTo>
                  <a:cubicBezTo>
                    <a:pt x="434" y="2503"/>
                    <a:pt x="401" y="2269"/>
                    <a:pt x="401" y="2036"/>
                  </a:cubicBezTo>
                  <a:lnTo>
                    <a:pt x="401" y="1735"/>
                  </a:lnTo>
                  <a:lnTo>
                    <a:pt x="401" y="1435"/>
                  </a:lnTo>
                  <a:cubicBezTo>
                    <a:pt x="401" y="1368"/>
                    <a:pt x="434" y="1268"/>
                    <a:pt x="434" y="1202"/>
                  </a:cubicBezTo>
                  <a:cubicBezTo>
                    <a:pt x="434" y="1102"/>
                    <a:pt x="467" y="1002"/>
                    <a:pt x="501" y="901"/>
                  </a:cubicBezTo>
                  <a:cubicBezTo>
                    <a:pt x="601" y="601"/>
                    <a:pt x="734" y="268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9"/>
            <p:cNvSpPr/>
            <p:nvPr/>
          </p:nvSpPr>
          <p:spPr>
            <a:xfrm rot="-178409">
              <a:off x="8424621" y="4067774"/>
              <a:ext cx="39517" cy="147041"/>
            </a:xfrm>
            <a:custGeom>
              <a:avLst/>
              <a:gdLst/>
              <a:ahLst/>
              <a:cxnLst/>
              <a:rect l="l" t="t" r="r" b="b"/>
              <a:pathLst>
                <a:path w="2645" h="9842" extrusionOk="0">
                  <a:moveTo>
                    <a:pt x="2536" y="9708"/>
                  </a:moveTo>
                  <a:cubicBezTo>
                    <a:pt x="2536" y="9708"/>
                    <a:pt x="2536" y="9736"/>
                    <a:pt x="2587" y="9740"/>
                  </a:cubicBezTo>
                  <a:lnTo>
                    <a:pt x="2587" y="9740"/>
                  </a:lnTo>
                  <a:cubicBezTo>
                    <a:pt x="2571" y="9728"/>
                    <a:pt x="2553" y="9717"/>
                    <a:pt x="2536" y="9708"/>
                  </a:cubicBezTo>
                  <a:close/>
                  <a:moveTo>
                    <a:pt x="2587" y="9740"/>
                  </a:moveTo>
                  <a:lnTo>
                    <a:pt x="2587" y="9740"/>
                  </a:lnTo>
                  <a:cubicBezTo>
                    <a:pt x="2592" y="9745"/>
                    <a:pt x="2597" y="9750"/>
                    <a:pt x="2602" y="9755"/>
                  </a:cubicBezTo>
                  <a:lnTo>
                    <a:pt x="2602" y="9755"/>
                  </a:lnTo>
                  <a:lnTo>
                    <a:pt x="2602" y="9741"/>
                  </a:lnTo>
                  <a:cubicBezTo>
                    <a:pt x="2597" y="9741"/>
                    <a:pt x="2591" y="9741"/>
                    <a:pt x="2587" y="9740"/>
                  </a:cubicBezTo>
                  <a:close/>
                  <a:moveTo>
                    <a:pt x="2169" y="1"/>
                  </a:moveTo>
                  <a:lnTo>
                    <a:pt x="2169" y="1"/>
                  </a:lnTo>
                  <a:cubicBezTo>
                    <a:pt x="2102" y="168"/>
                    <a:pt x="2035" y="301"/>
                    <a:pt x="1968" y="468"/>
                  </a:cubicBezTo>
                  <a:cubicBezTo>
                    <a:pt x="1868" y="568"/>
                    <a:pt x="1835" y="701"/>
                    <a:pt x="1768" y="835"/>
                  </a:cubicBezTo>
                  <a:cubicBezTo>
                    <a:pt x="1335" y="1502"/>
                    <a:pt x="868" y="2136"/>
                    <a:pt x="601" y="2836"/>
                  </a:cubicBezTo>
                  <a:cubicBezTo>
                    <a:pt x="434" y="3236"/>
                    <a:pt x="301" y="3670"/>
                    <a:pt x="167" y="4070"/>
                  </a:cubicBezTo>
                  <a:cubicBezTo>
                    <a:pt x="134" y="4337"/>
                    <a:pt x="100" y="4537"/>
                    <a:pt x="34" y="4804"/>
                  </a:cubicBezTo>
                  <a:cubicBezTo>
                    <a:pt x="0" y="5004"/>
                    <a:pt x="0" y="5238"/>
                    <a:pt x="0" y="5471"/>
                  </a:cubicBezTo>
                  <a:cubicBezTo>
                    <a:pt x="0" y="5672"/>
                    <a:pt x="34" y="5872"/>
                    <a:pt x="34" y="6072"/>
                  </a:cubicBezTo>
                  <a:cubicBezTo>
                    <a:pt x="34" y="6205"/>
                    <a:pt x="100" y="6305"/>
                    <a:pt x="100" y="6405"/>
                  </a:cubicBezTo>
                  <a:cubicBezTo>
                    <a:pt x="100" y="6472"/>
                    <a:pt x="134" y="6539"/>
                    <a:pt x="134" y="6572"/>
                  </a:cubicBezTo>
                  <a:cubicBezTo>
                    <a:pt x="134" y="6639"/>
                    <a:pt x="167" y="6672"/>
                    <a:pt x="167" y="6739"/>
                  </a:cubicBezTo>
                  <a:cubicBezTo>
                    <a:pt x="201" y="6872"/>
                    <a:pt x="201" y="6972"/>
                    <a:pt x="267" y="7073"/>
                  </a:cubicBezTo>
                  <a:cubicBezTo>
                    <a:pt x="301" y="7206"/>
                    <a:pt x="334" y="7306"/>
                    <a:pt x="334" y="7406"/>
                  </a:cubicBezTo>
                  <a:cubicBezTo>
                    <a:pt x="367" y="7540"/>
                    <a:pt x="434" y="7640"/>
                    <a:pt x="467" y="7740"/>
                  </a:cubicBezTo>
                  <a:cubicBezTo>
                    <a:pt x="501" y="7840"/>
                    <a:pt x="534" y="7973"/>
                    <a:pt x="601" y="8040"/>
                  </a:cubicBezTo>
                  <a:cubicBezTo>
                    <a:pt x="634" y="8173"/>
                    <a:pt x="701" y="8240"/>
                    <a:pt x="768" y="8373"/>
                  </a:cubicBezTo>
                  <a:cubicBezTo>
                    <a:pt x="801" y="8474"/>
                    <a:pt x="834" y="8507"/>
                    <a:pt x="868" y="8574"/>
                  </a:cubicBezTo>
                  <a:cubicBezTo>
                    <a:pt x="934" y="8640"/>
                    <a:pt x="968" y="8674"/>
                    <a:pt x="1001" y="8740"/>
                  </a:cubicBezTo>
                  <a:cubicBezTo>
                    <a:pt x="1034" y="8807"/>
                    <a:pt x="1101" y="8840"/>
                    <a:pt x="1135" y="8907"/>
                  </a:cubicBezTo>
                  <a:cubicBezTo>
                    <a:pt x="1168" y="8974"/>
                    <a:pt x="1201" y="9041"/>
                    <a:pt x="1301" y="9074"/>
                  </a:cubicBezTo>
                  <a:cubicBezTo>
                    <a:pt x="1368" y="9174"/>
                    <a:pt x="1468" y="9241"/>
                    <a:pt x="1602" y="9341"/>
                  </a:cubicBezTo>
                  <a:lnTo>
                    <a:pt x="1702" y="9474"/>
                  </a:lnTo>
                  <a:cubicBezTo>
                    <a:pt x="1802" y="9508"/>
                    <a:pt x="1835" y="9541"/>
                    <a:pt x="1935" y="9641"/>
                  </a:cubicBezTo>
                  <a:cubicBezTo>
                    <a:pt x="2035" y="9708"/>
                    <a:pt x="2135" y="9741"/>
                    <a:pt x="2235" y="9841"/>
                  </a:cubicBezTo>
                  <a:lnTo>
                    <a:pt x="2602" y="9841"/>
                  </a:lnTo>
                  <a:cubicBezTo>
                    <a:pt x="2602" y="9808"/>
                    <a:pt x="2536" y="9808"/>
                    <a:pt x="2536" y="9808"/>
                  </a:cubicBezTo>
                  <a:lnTo>
                    <a:pt x="2502" y="9808"/>
                  </a:lnTo>
                  <a:cubicBezTo>
                    <a:pt x="2502" y="9808"/>
                    <a:pt x="2469" y="9808"/>
                    <a:pt x="2469" y="9741"/>
                  </a:cubicBezTo>
                  <a:lnTo>
                    <a:pt x="2335" y="9641"/>
                  </a:lnTo>
                  <a:cubicBezTo>
                    <a:pt x="2302" y="9541"/>
                    <a:pt x="2202" y="9508"/>
                    <a:pt x="2169" y="9408"/>
                  </a:cubicBezTo>
                  <a:cubicBezTo>
                    <a:pt x="2035" y="9241"/>
                    <a:pt x="1968" y="9074"/>
                    <a:pt x="1835" y="8907"/>
                  </a:cubicBezTo>
                  <a:cubicBezTo>
                    <a:pt x="1802" y="8840"/>
                    <a:pt x="1768" y="8740"/>
                    <a:pt x="1668" y="8674"/>
                  </a:cubicBezTo>
                  <a:cubicBezTo>
                    <a:pt x="1635" y="8574"/>
                    <a:pt x="1602" y="8474"/>
                    <a:pt x="1501" y="8373"/>
                  </a:cubicBezTo>
                  <a:cubicBezTo>
                    <a:pt x="1468" y="8307"/>
                    <a:pt x="1435" y="8173"/>
                    <a:pt x="1335" y="8073"/>
                  </a:cubicBezTo>
                  <a:cubicBezTo>
                    <a:pt x="1301" y="8007"/>
                    <a:pt x="1268" y="7906"/>
                    <a:pt x="1201" y="7806"/>
                  </a:cubicBezTo>
                  <a:cubicBezTo>
                    <a:pt x="1168" y="7706"/>
                    <a:pt x="1135" y="7573"/>
                    <a:pt x="1101" y="7506"/>
                  </a:cubicBezTo>
                  <a:cubicBezTo>
                    <a:pt x="1034" y="7406"/>
                    <a:pt x="1001" y="7306"/>
                    <a:pt x="1001" y="7206"/>
                  </a:cubicBezTo>
                  <a:lnTo>
                    <a:pt x="1001" y="7239"/>
                  </a:lnTo>
                  <a:cubicBezTo>
                    <a:pt x="968" y="7173"/>
                    <a:pt x="968" y="7039"/>
                    <a:pt x="934" y="6972"/>
                  </a:cubicBezTo>
                  <a:cubicBezTo>
                    <a:pt x="868" y="6872"/>
                    <a:pt x="868" y="6739"/>
                    <a:pt x="834" y="6672"/>
                  </a:cubicBezTo>
                  <a:cubicBezTo>
                    <a:pt x="801" y="6472"/>
                    <a:pt x="768" y="6305"/>
                    <a:pt x="768" y="6072"/>
                  </a:cubicBezTo>
                  <a:cubicBezTo>
                    <a:pt x="768" y="5972"/>
                    <a:pt x="701" y="5838"/>
                    <a:pt x="701" y="5705"/>
                  </a:cubicBezTo>
                  <a:lnTo>
                    <a:pt x="701" y="5305"/>
                  </a:lnTo>
                  <a:lnTo>
                    <a:pt x="701" y="4871"/>
                  </a:lnTo>
                  <a:cubicBezTo>
                    <a:pt x="701" y="4738"/>
                    <a:pt x="768" y="4571"/>
                    <a:pt x="768" y="4471"/>
                  </a:cubicBezTo>
                  <a:cubicBezTo>
                    <a:pt x="801" y="4237"/>
                    <a:pt x="801" y="4037"/>
                    <a:pt x="834" y="3870"/>
                  </a:cubicBezTo>
                  <a:lnTo>
                    <a:pt x="968" y="3236"/>
                  </a:lnTo>
                  <a:lnTo>
                    <a:pt x="968" y="3203"/>
                  </a:lnTo>
                  <a:cubicBezTo>
                    <a:pt x="1001" y="3036"/>
                    <a:pt x="1034" y="2870"/>
                    <a:pt x="1135" y="2669"/>
                  </a:cubicBezTo>
                  <a:cubicBezTo>
                    <a:pt x="1201" y="2469"/>
                    <a:pt x="1268" y="2302"/>
                    <a:pt x="1335" y="2069"/>
                  </a:cubicBezTo>
                  <a:cubicBezTo>
                    <a:pt x="1468" y="1735"/>
                    <a:pt x="1635" y="1469"/>
                    <a:pt x="1768" y="1135"/>
                  </a:cubicBezTo>
                  <a:cubicBezTo>
                    <a:pt x="1835" y="968"/>
                    <a:pt x="1868" y="801"/>
                    <a:pt x="1968" y="668"/>
                  </a:cubicBezTo>
                  <a:cubicBezTo>
                    <a:pt x="2035" y="468"/>
                    <a:pt x="2135" y="234"/>
                    <a:pt x="2169" y="1"/>
                  </a:cubicBezTo>
                  <a:close/>
                  <a:moveTo>
                    <a:pt x="2602" y="9755"/>
                  </a:moveTo>
                  <a:lnTo>
                    <a:pt x="2602" y="9841"/>
                  </a:lnTo>
                  <a:cubicBezTo>
                    <a:pt x="2645" y="9820"/>
                    <a:pt x="2633" y="9785"/>
                    <a:pt x="2602" y="9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9"/>
            <p:cNvSpPr/>
            <p:nvPr/>
          </p:nvSpPr>
          <p:spPr>
            <a:xfrm rot="-178409">
              <a:off x="8415275" y="4021598"/>
              <a:ext cx="50841" cy="205845"/>
            </a:xfrm>
            <a:custGeom>
              <a:avLst/>
              <a:gdLst/>
              <a:ahLst/>
              <a:cxnLst/>
              <a:rect l="l" t="t" r="r" b="b"/>
              <a:pathLst>
                <a:path w="3403" h="13778" extrusionOk="0">
                  <a:moveTo>
                    <a:pt x="1401" y="5304"/>
                  </a:moveTo>
                  <a:lnTo>
                    <a:pt x="1401" y="5304"/>
                  </a:lnTo>
                  <a:cubicBezTo>
                    <a:pt x="1394" y="5315"/>
                    <a:pt x="1387" y="5325"/>
                    <a:pt x="1380" y="5336"/>
                  </a:cubicBezTo>
                  <a:lnTo>
                    <a:pt x="1380" y="5336"/>
                  </a:lnTo>
                  <a:cubicBezTo>
                    <a:pt x="1401" y="5329"/>
                    <a:pt x="1401" y="5304"/>
                    <a:pt x="1401" y="5304"/>
                  </a:cubicBezTo>
                  <a:close/>
                  <a:moveTo>
                    <a:pt x="3203" y="1"/>
                  </a:moveTo>
                  <a:cubicBezTo>
                    <a:pt x="3169" y="267"/>
                    <a:pt x="3103" y="568"/>
                    <a:pt x="3069" y="801"/>
                  </a:cubicBezTo>
                  <a:cubicBezTo>
                    <a:pt x="3036" y="1068"/>
                    <a:pt x="3002" y="1268"/>
                    <a:pt x="2902" y="1468"/>
                  </a:cubicBezTo>
                  <a:cubicBezTo>
                    <a:pt x="2869" y="1602"/>
                    <a:pt x="2836" y="1668"/>
                    <a:pt x="2836" y="1802"/>
                  </a:cubicBezTo>
                  <a:cubicBezTo>
                    <a:pt x="2769" y="1902"/>
                    <a:pt x="2736" y="2002"/>
                    <a:pt x="2702" y="2102"/>
                  </a:cubicBezTo>
                  <a:lnTo>
                    <a:pt x="2569" y="2336"/>
                  </a:lnTo>
                  <a:lnTo>
                    <a:pt x="2435" y="2602"/>
                  </a:lnTo>
                  <a:cubicBezTo>
                    <a:pt x="2335" y="2803"/>
                    <a:pt x="2202" y="2969"/>
                    <a:pt x="2068" y="3170"/>
                  </a:cubicBezTo>
                  <a:lnTo>
                    <a:pt x="1702" y="3670"/>
                  </a:lnTo>
                  <a:cubicBezTo>
                    <a:pt x="1568" y="3870"/>
                    <a:pt x="1401" y="4070"/>
                    <a:pt x="1268" y="4270"/>
                  </a:cubicBezTo>
                  <a:cubicBezTo>
                    <a:pt x="1168" y="4437"/>
                    <a:pt x="1034" y="4604"/>
                    <a:pt x="934" y="4771"/>
                  </a:cubicBezTo>
                  <a:cubicBezTo>
                    <a:pt x="868" y="4837"/>
                    <a:pt x="834" y="4971"/>
                    <a:pt x="768" y="5038"/>
                  </a:cubicBezTo>
                  <a:cubicBezTo>
                    <a:pt x="734" y="5138"/>
                    <a:pt x="667" y="5271"/>
                    <a:pt x="601" y="5338"/>
                  </a:cubicBezTo>
                  <a:cubicBezTo>
                    <a:pt x="501" y="5538"/>
                    <a:pt x="401" y="5771"/>
                    <a:pt x="367" y="5972"/>
                  </a:cubicBezTo>
                  <a:cubicBezTo>
                    <a:pt x="267" y="6172"/>
                    <a:pt x="234" y="6439"/>
                    <a:pt x="167" y="6639"/>
                  </a:cubicBezTo>
                  <a:cubicBezTo>
                    <a:pt x="100" y="6705"/>
                    <a:pt x="100" y="6839"/>
                    <a:pt x="67" y="6972"/>
                  </a:cubicBezTo>
                  <a:cubicBezTo>
                    <a:pt x="34" y="7106"/>
                    <a:pt x="34" y="7172"/>
                    <a:pt x="34" y="7306"/>
                  </a:cubicBezTo>
                  <a:cubicBezTo>
                    <a:pt x="0" y="7506"/>
                    <a:pt x="0" y="7773"/>
                    <a:pt x="0" y="7973"/>
                  </a:cubicBezTo>
                  <a:cubicBezTo>
                    <a:pt x="0" y="8206"/>
                    <a:pt x="0" y="8440"/>
                    <a:pt x="34" y="8673"/>
                  </a:cubicBezTo>
                  <a:cubicBezTo>
                    <a:pt x="67" y="9140"/>
                    <a:pt x="167" y="9541"/>
                    <a:pt x="267" y="10008"/>
                  </a:cubicBezTo>
                  <a:cubicBezTo>
                    <a:pt x="401" y="10441"/>
                    <a:pt x="534" y="10842"/>
                    <a:pt x="701" y="11275"/>
                  </a:cubicBezTo>
                  <a:cubicBezTo>
                    <a:pt x="734" y="11375"/>
                    <a:pt x="768" y="11475"/>
                    <a:pt x="868" y="11542"/>
                  </a:cubicBezTo>
                  <a:cubicBezTo>
                    <a:pt x="901" y="11676"/>
                    <a:pt x="1001" y="11776"/>
                    <a:pt x="1034" y="11876"/>
                  </a:cubicBezTo>
                  <a:cubicBezTo>
                    <a:pt x="1068" y="11976"/>
                    <a:pt x="1168" y="12043"/>
                    <a:pt x="1201" y="12143"/>
                  </a:cubicBezTo>
                  <a:cubicBezTo>
                    <a:pt x="1235" y="12209"/>
                    <a:pt x="1335" y="12309"/>
                    <a:pt x="1368" y="12376"/>
                  </a:cubicBezTo>
                  <a:cubicBezTo>
                    <a:pt x="1435" y="12476"/>
                    <a:pt x="1535" y="12543"/>
                    <a:pt x="1601" y="12676"/>
                  </a:cubicBezTo>
                  <a:lnTo>
                    <a:pt x="1868" y="12943"/>
                  </a:lnTo>
                  <a:cubicBezTo>
                    <a:pt x="2035" y="13110"/>
                    <a:pt x="2202" y="13210"/>
                    <a:pt x="2402" y="13343"/>
                  </a:cubicBezTo>
                  <a:cubicBezTo>
                    <a:pt x="2569" y="13477"/>
                    <a:pt x="2736" y="13544"/>
                    <a:pt x="2902" y="13644"/>
                  </a:cubicBezTo>
                  <a:cubicBezTo>
                    <a:pt x="3002" y="13677"/>
                    <a:pt x="3069" y="13710"/>
                    <a:pt x="3203" y="13710"/>
                  </a:cubicBezTo>
                  <a:cubicBezTo>
                    <a:pt x="3269" y="13777"/>
                    <a:pt x="3336" y="13777"/>
                    <a:pt x="3403" y="13777"/>
                  </a:cubicBezTo>
                  <a:cubicBezTo>
                    <a:pt x="3369" y="13777"/>
                    <a:pt x="3369" y="13744"/>
                    <a:pt x="3336" y="13744"/>
                  </a:cubicBezTo>
                  <a:cubicBezTo>
                    <a:pt x="3269" y="13744"/>
                    <a:pt x="3236" y="13677"/>
                    <a:pt x="3203" y="13677"/>
                  </a:cubicBezTo>
                  <a:cubicBezTo>
                    <a:pt x="3103" y="13644"/>
                    <a:pt x="3069" y="13644"/>
                    <a:pt x="3036" y="13610"/>
                  </a:cubicBezTo>
                  <a:cubicBezTo>
                    <a:pt x="2936" y="13577"/>
                    <a:pt x="2869" y="13510"/>
                    <a:pt x="2769" y="13444"/>
                  </a:cubicBezTo>
                  <a:cubicBezTo>
                    <a:pt x="2702" y="13343"/>
                    <a:pt x="2602" y="13277"/>
                    <a:pt x="2502" y="13177"/>
                  </a:cubicBezTo>
                  <a:lnTo>
                    <a:pt x="2269" y="12977"/>
                  </a:lnTo>
                  <a:cubicBezTo>
                    <a:pt x="2202" y="12910"/>
                    <a:pt x="2169" y="12810"/>
                    <a:pt x="2068" y="12743"/>
                  </a:cubicBezTo>
                  <a:cubicBezTo>
                    <a:pt x="1968" y="12610"/>
                    <a:pt x="1868" y="12476"/>
                    <a:pt x="1768" y="12343"/>
                  </a:cubicBezTo>
                  <a:cubicBezTo>
                    <a:pt x="1702" y="12243"/>
                    <a:pt x="1601" y="12076"/>
                    <a:pt x="1535" y="11942"/>
                  </a:cubicBezTo>
                  <a:cubicBezTo>
                    <a:pt x="1468" y="11842"/>
                    <a:pt x="1435" y="11809"/>
                    <a:pt x="1401" y="11742"/>
                  </a:cubicBezTo>
                  <a:lnTo>
                    <a:pt x="1268" y="11475"/>
                  </a:lnTo>
                  <a:lnTo>
                    <a:pt x="1268" y="11509"/>
                  </a:lnTo>
                  <a:cubicBezTo>
                    <a:pt x="1235" y="11409"/>
                    <a:pt x="1168" y="11275"/>
                    <a:pt x="1101" y="11109"/>
                  </a:cubicBezTo>
                  <a:cubicBezTo>
                    <a:pt x="1068" y="10975"/>
                    <a:pt x="1034" y="10808"/>
                    <a:pt x="1001" y="10675"/>
                  </a:cubicBezTo>
                  <a:lnTo>
                    <a:pt x="1001" y="10742"/>
                  </a:lnTo>
                  <a:cubicBezTo>
                    <a:pt x="934" y="10508"/>
                    <a:pt x="868" y="10275"/>
                    <a:pt x="834" y="10074"/>
                  </a:cubicBezTo>
                  <a:cubicBezTo>
                    <a:pt x="768" y="9774"/>
                    <a:pt x="701" y="9474"/>
                    <a:pt x="667" y="9174"/>
                  </a:cubicBezTo>
                  <a:lnTo>
                    <a:pt x="667" y="9140"/>
                  </a:lnTo>
                  <a:cubicBezTo>
                    <a:pt x="601" y="8840"/>
                    <a:pt x="601" y="8507"/>
                    <a:pt x="601" y="8240"/>
                  </a:cubicBezTo>
                  <a:lnTo>
                    <a:pt x="601" y="7906"/>
                  </a:lnTo>
                  <a:cubicBezTo>
                    <a:pt x="601" y="7773"/>
                    <a:pt x="667" y="7606"/>
                    <a:pt x="667" y="7473"/>
                  </a:cubicBezTo>
                  <a:cubicBezTo>
                    <a:pt x="667" y="7339"/>
                    <a:pt x="701" y="7239"/>
                    <a:pt x="734" y="7106"/>
                  </a:cubicBezTo>
                  <a:cubicBezTo>
                    <a:pt x="768" y="6972"/>
                    <a:pt x="768" y="6839"/>
                    <a:pt x="834" y="6772"/>
                  </a:cubicBezTo>
                  <a:lnTo>
                    <a:pt x="834" y="6739"/>
                  </a:lnTo>
                  <a:cubicBezTo>
                    <a:pt x="868" y="6639"/>
                    <a:pt x="868" y="6572"/>
                    <a:pt x="901" y="6472"/>
                  </a:cubicBezTo>
                  <a:lnTo>
                    <a:pt x="901" y="6505"/>
                  </a:lnTo>
                  <a:cubicBezTo>
                    <a:pt x="1001" y="6305"/>
                    <a:pt x="1034" y="6105"/>
                    <a:pt x="1101" y="5905"/>
                  </a:cubicBezTo>
                  <a:lnTo>
                    <a:pt x="1101" y="5838"/>
                  </a:lnTo>
                  <a:lnTo>
                    <a:pt x="1235" y="5605"/>
                  </a:lnTo>
                  <a:cubicBezTo>
                    <a:pt x="1264" y="5515"/>
                    <a:pt x="1321" y="5425"/>
                    <a:pt x="1380" y="5336"/>
                  </a:cubicBezTo>
                  <a:lnTo>
                    <a:pt x="1380" y="5336"/>
                  </a:lnTo>
                  <a:cubicBezTo>
                    <a:pt x="1377" y="5337"/>
                    <a:pt x="1373" y="5338"/>
                    <a:pt x="1368" y="5338"/>
                  </a:cubicBezTo>
                  <a:cubicBezTo>
                    <a:pt x="1401" y="5271"/>
                    <a:pt x="1435" y="5238"/>
                    <a:pt x="1501" y="5138"/>
                  </a:cubicBezTo>
                  <a:cubicBezTo>
                    <a:pt x="1702" y="4771"/>
                    <a:pt x="1935" y="4404"/>
                    <a:pt x="2169" y="3970"/>
                  </a:cubicBezTo>
                  <a:cubicBezTo>
                    <a:pt x="2269" y="3803"/>
                    <a:pt x="2369" y="3603"/>
                    <a:pt x="2435" y="3403"/>
                  </a:cubicBezTo>
                  <a:cubicBezTo>
                    <a:pt x="2502" y="3303"/>
                    <a:pt x="2569" y="3170"/>
                    <a:pt x="2602" y="3069"/>
                  </a:cubicBezTo>
                  <a:cubicBezTo>
                    <a:pt x="2669" y="2969"/>
                    <a:pt x="2702" y="2836"/>
                    <a:pt x="2736" y="2769"/>
                  </a:cubicBezTo>
                  <a:cubicBezTo>
                    <a:pt x="2769" y="2669"/>
                    <a:pt x="2836" y="2602"/>
                    <a:pt x="2836" y="2502"/>
                  </a:cubicBezTo>
                  <a:cubicBezTo>
                    <a:pt x="2869" y="2436"/>
                    <a:pt x="2902" y="2302"/>
                    <a:pt x="2902" y="2236"/>
                  </a:cubicBezTo>
                  <a:cubicBezTo>
                    <a:pt x="2902" y="2135"/>
                    <a:pt x="2936" y="2002"/>
                    <a:pt x="3002" y="1902"/>
                  </a:cubicBezTo>
                  <a:cubicBezTo>
                    <a:pt x="3002" y="1835"/>
                    <a:pt x="3002" y="1802"/>
                    <a:pt x="3036" y="1735"/>
                  </a:cubicBezTo>
                  <a:cubicBezTo>
                    <a:pt x="3036" y="1635"/>
                    <a:pt x="3069" y="1602"/>
                    <a:pt x="3069" y="1502"/>
                  </a:cubicBezTo>
                  <a:cubicBezTo>
                    <a:pt x="3103" y="1402"/>
                    <a:pt x="3103" y="1268"/>
                    <a:pt x="3103" y="1168"/>
                  </a:cubicBezTo>
                  <a:cubicBezTo>
                    <a:pt x="3103" y="1068"/>
                    <a:pt x="3169" y="968"/>
                    <a:pt x="3169" y="835"/>
                  </a:cubicBezTo>
                  <a:cubicBezTo>
                    <a:pt x="3203" y="634"/>
                    <a:pt x="3203" y="401"/>
                    <a:pt x="3203" y="167"/>
                  </a:cubicBezTo>
                  <a:lnTo>
                    <a:pt x="3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9"/>
            <p:cNvSpPr/>
            <p:nvPr/>
          </p:nvSpPr>
          <p:spPr>
            <a:xfrm rot="-178409">
              <a:off x="8448421" y="3897530"/>
              <a:ext cx="12968" cy="98186"/>
            </a:xfrm>
            <a:custGeom>
              <a:avLst/>
              <a:gdLst/>
              <a:ahLst/>
              <a:cxnLst/>
              <a:rect l="l" t="t" r="r" b="b"/>
              <a:pathLst>
                <a:path w="868" h="6572" extrusionOk="0">
                  <a:moveTo>
                    <a:pt x="34" y="0"/>
                  </a:moveTo>
                  <a:cubicBezTo>
                    <a:pt x="34" y="567"/>
                    <a:pt x="34" y="1101"/>
                    <a:pt x="101" y="1702"/>
                  </a:cubicBezTo>
                  <a:lnTo>
                    <a:pt x="368" y="3336"/>
                  </a:lnTo>
                  <a:cubicBezTo>
                    <a:pt x="368" y="3469"/>
                    <a:pt x="401" y="3603"/>
                    <a:pt x="401" y="3736"/>
                  </a:cubicBezTo>
                  <a:cubicBezTo>
                    <a:pt x="401" y="3903"/>
                    <a:pt x="434" y="4070"/>
                    <a:pt x="434" y="4203"/>
                  </a:cubicBezTo>
                  <a:lnTo>
                    <a:pt x="434" y="4570"/>
                  </a:lnTo>
                  <a:cubicBezTo>
                    <a:pt x="434" y="4704"/>
                    <a:pt x="401" y="4870"/>
                    <a:pt x="401" y="5004"/>
                  </a:cubicBezTo>
                  <a:cubicBezTo>
                    <a:pt x="368" y="5171"/>
                    <a:pt x="368" y="5337"/>
                    <a:pt x="301" y="5438"/>
                  </a:cubicBezTo>
                  <a:cubicBezTo>
                    <a:pt x="268" y="5571"/>
                    <a:pt x="268" y="5738"/>
                    <a:pt x="234" y="5871"/>
                  </a:cubicBezTo>
                  <a:cubicBezTo>
                    <a:pt x="201" y="6038"/>
                    <a:pt x="134" y="6238"/>
                    <a:pt x="67" y="6405"/>
                  </a:cubicBezTo>
                  <a:cubicBezTo>
                    <a:pt x="67" y="6438"/>
                    <a:pt x="67" y="6438"/>
                    <a:pt x="34" y="6438"/>
                  </a:cubicBezTo>
                  <a:cubicBezTo>
                    <a:pt x="1" y="6538"/>
                    <a:pt x="1" y="6538"/>
                    <a:pt x="1" y="6572"/>
                  </a:cubicBezTo>
                  <a:cubicBezTo>
                    <a:pt x="34" y="6538"/>
                    <a:pt x="67" y="6438"/>
                    <a:pt x="101" y="6405"/>
                  </a:cubicBezTo>
                  <a:cubicBezTo>
                    <a:pt x="201" y="6271"/>
                    <a:pt x="268" y="6171"/>
                    <a:pt x="368" y="6005"/>
                  </a:cubicBezTo>
                  <a:cubicBezTo>
                    <a:pt x="534" y="5704"/>
                    <a:pt x="668" y="5404"/>
                    <a:pt x="735" y="5137"/>
                  </a:cubicBezTo>
                  <a:cubicBezTo>
                    <a:pt x="768" y="4937"/>
                    <a:pt x="835" y="4737"/>
                    <a:pt x="868" y="4537"/>
                  </a:cubicBezTo>
                  <a:lnTo>
                    <a:pt x="868" y="3903"/>
                  </a:lnTo>
                  <a:cubicBezTo>
                    <a:pt x="835" y="3703"/>
                    <a:pt x="835" y="3503"/>
                    <a:pt x="768" y="3269"/>
                  </a:cubicBezTo>
                  <a:cubicBezTo>
                    <a:pt x="735" y="3069"/>
                    <a:pt x="701" y="2869"/>
                    <a:pt x="601" y="2636"/>
                  </a:cubicBezTo>
                  <a:cubicBezTo>
                    <a:pt x="534" y="2202"/>
                    <a:pt x="401" y="1835"/>
                    <a:pt x="301" y="1401"/>
                  </a:cubicBezTo>
                  <a:lnTo>
                    <a:pt x="67" y="167"/>
                  </a:lnTo>
                  <a:cubicBezTo>
                    <a:pt x="67" y="134"/>
                    <a:pt x="67" y="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29"/>
            <p:cNvSpPr/>
            <p:nvPr/>
          </p:nvSpPr>
          <p:spPr>
            <a:xfrm rot="-178409">
              <a:off x="8439821" y="3901039"/>
              <a:ext cx="9980" cy="86727"/>
            </a:xfrm>
            <a:custGeom>
              <a:avLst/>
              <a:gdLst/>
              <a:ahLst/>
              <a:cxnLst/>
              <a:rect l="l" t="t" r="r" b="b"/>
              <a:pathLst>
                <a:path w="668" h="5805" extrusionOk="0">
                  <a:moveTo>
                    <a:pt x="668" y="0"/>
                  </a:moveTo>
                  <a:cubicBezTo>
                    <a:pt x="634" y="334"/>
                    <a:pt x="601" y="634"/>
                    <a:pt x="501" y="968"/>
                  </a:cubicBezTo>
                  <a:cubicBezTo>
                    <a:pt x="468" y="1235"/>
                    <a:pt x="401" y="1535"/>
                    <a:pt x="301" y="1835"/>
                  </a:cubicBezTo>
                  <a:cubicBezTo>
                    <a:pt x="167" y="2436"/>
                    <a:pt x="1" y="2969"/>
                    <a:pt x="67" y="3570"/>
                  </a:cubicBezTo>
                  <a:lnTo>
                    <a:pt x="67" y="3536"/>
                  </a:lnTo>
                  <a:cubicBezTo>
                    <a:pt x="67" y="3736"/>
                    <a:pt x="67" y="3903"/>
                    <a:pt x="101" y="4137"/>
                  </a:cubicBezTo>
                  <a:cubicBezTo>
                    <a:pt x="101" y="4337"/>
                    <a:pt x="134" y="4537"/>
                    <a:pt x="167" y="4704"/>
                  </a:cubicBezTo>
                  <a:cubicBezTo>
                    <a:pt x="234" y="4871"/>
                    <a:pt x="267" y="5037"/>
                    <a:pt x="301" y="5271"/>
                  </a:cubicBezTo>
                  <a:cubicBezTo>
                    <a:pt x="334" y="5438"/>
                    <a:pt x="434" y="5638"/>
                    <a:pt x="468" y="5805"/>
                  </a:cubicBezTo>
                  <a:lnTo>
                    <a:pt x="468" y="5705"/>
                  </a:lnTo>
                  <a:lnTo>
                    <a:pt x="468" y="5538"/>
                  </a:lnTo>
                  <a:cubicBezTo>
                    <a:pt x="468" y="5404"/>
                    <a:pt x="434" y="5304"/>
                    <a:pt x="434" y="5171"/>
                  </a:cubicBezTo>
                  <a:cubicBezTo>
                    <a:pt x="434" y="4937"/>
                    <a:pt x="401" y="4670"/>
                    <a:pt x="401" y="4370"/>
                  </a:cubicBezTo>
                  <a:lnTo>
                    <a:pt x="401" y="4070"/>
                  </a:lnTo>
                  <a:lnTo>
                    <a:pt x="401" y="3803"/>
                  </a:lnTo>
                  <a:cubicBezTo>
                    <a:pt x="401" y="3636"/>
                    <a:pt x="401" y="3403"/>
                    <a:pt x="434" y="3236"/>
                  </a:cubicBezTo>
                  <a:cubicBezTo>
                    <a:pt x="434" y="3069"/>
                    <a:pt x="468" y="2903"/>
                    <a:pt x="468" y="2736"/>
                  </a:cubicBezTo>
                  <a:cubicBezTo>
                    <a:pt x="601" y="2035"/>
                    <a:pt x="668" y="1335"/>
                    <a:pt x="668" y="634"/>
                  </a:cubicBezTo>
                  <a:lnTo>
                    <a:pt x="668" y="4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0" name="Google Shape;2810;p29"/>
          <p:cNvGrpSpPr/>
          <p:nvPr/>
        </p:nvGrpSpPr>
        <p:grpSpPr>
          <a:xfrm rot="219317">
            <a:off x="8697175" y="3839947"/>
            <a:ext cx="184902" cy="989278"/>
            <a:chOff x="1694725" y="1763375"/>
            <a:chExt cx="309400" cy="1655375"/>
          </a:xfrm>
        </p:grpSpPr>
        <p:sp>
          <p:nvSpPr>
            <p:cNvPr id="2811" name="Google Shape;2811;p29"/>
            <p:cNvSpPr/>
            <p:nvPr/>
          </p:nvSpPr>
          <p:spPr>
            <a:xfrm>
              <a:off x="1694725" y="2367400"/>
              <a:ext cx="309400" cy="238275"/>
            </a:xfrm>
            <a:custGeom>
              <a:avLst/>
              <a:gdLst/>
              <a:ahLst/>
              <a:cxnLst/>
              <a:rect l="l" t="t" r="r" b="b"/>
              <a:pathLst>
                <a:path w="12376" h="9531" extrusionOk="0">
                  <a:moveTo>
                    <a:pt x="11556" y="1"/>
                  </a:moveTo>
                  <a:cubicBezTo>
                    <a:pt x="11540" y="1"/>
                    <a:pt x="11524" y="7"/>
                    <a:pt x="11508" y="23"/>
                  </a:cubicBezTo>
                  <a:lnTo>
                    <a:pt x="11508" y="57"/>
                  </a:lnTo>
                  <a:lnTo>
                    <a:pt x="11508" y="123"/>
                  </a:lnTo>
                  <a:cubicBezTo>
                    <a:pt x="11508" y="257"/>
                    <a:pt x="11475" y="390"/>
                    <a:pt x="11408" y="524"/>
                  </a:cubicBezTo>
                  <a:cubicBezTo>
                    <a:pt x="11375" y="690"/>
                    <a:pt x="11375" y="857"/>
                    <a:pt x="11408" y="1024"/>
                  </a:cubicBezTo>
                  <a:cubicBezTo>
                    <a:pt x="11408" y="1291"/>
                    <a:pt x="11475" y="1591"/>
                    <a:pt x="11475" y="1891"/>
                  </a:cubicBezTo>
                  <a:lnTo>
                    <a:pt x="11475" y="2258"/>
                  </a:lnTo>
                  <a:cubicBezTo>
                    <a:pt x="11475" y="2292"/>
                    <a:pt x="11475" y="2358"/>
                    <a:pt x="11408" y="2392"/>
                  </a:cubicBezTo>
                  <a:cubicBezTo>
                    <a:pt x="11408" y="2425"/>
                    <a:pt x="11375" y="2458"/>
                    <a:pt x="11375" y="2525"/>
                  </a:cubicBezTo>
                  <a:cubicBezTo>
                    <a:pt x="11375" y="2558"/>
                    <a:pt x="11342" y="2592"/>
                    <a:pt x="11342" y="2592"/>
                  </a:cubicBezTo>
                  <a:cubicBezTo>
                    <a:pt x="11342" y="2625"/>
                    <a:pt x="11308" y="2625"/>
                    <a:pt x="11308" y="2692"/>
                  </a:cubicBezTo>
                  <a:lnTo>
                    <a:pt x="11041" y="2692"/>
                  </a:lnTo>
                  <a:cubicBezTo>
                    <a:pt x="11008" y="2692"/>
                    <a:pt x="11008" y="2692"/>
                    <a:pt x="11008" y="2625"/>
                  </a:cubicBezTo>
                  <a:lnTo>
                    <a:pt x="10975" y="2625"/>
                  </a:lnTo>
                  <a:cubicBezTo>
                    <a:pt x="10908" y="2625"/>
                    <a:pt x="10908" y="2592"/>
                    <a:pt x="10875" y="2592"/>
                  </a:cubicBezTo>
                  <a:lnTo>
                    <a:pt x="10741" y="2458"/>
                  </a:lnTo>
                  <a:cubicBezTo>
                    <a:pt x="10574" y="2292"/>
                    <a:pt x="10474" y="2192"/>
                    <a:pt x="10307" y="2058"/>
                  </a:cubicBezTo>
                  <a:cubicBezTo>
                    <a:pt x="10141" y="1925"/>
                    <a:pt x="9907" y="1891"/>
                    <a:pt x="9707" y="1891"/>
                  </a:cubicBezTo>
                  <a:cubicBezTo>
                    <a:pt x="9474" y="1891"/>
                    <a:pt x="9240" y="1958"/>
                    <a:pt x="9073" y="2091"/>
                  </a:cubicBezTo>
                  <a:cubicBezTo>
                    <a:pt x="8706" y="2358"/>
                    <a:pt x="8540" y="2859"/>
                    <a:pt x="8473" y="3259"/>
                  </a:cubicBezTo>
                  <a:cubicBezTo>
                    <a:pt x="8406" y="3459"/>
                    <a:pt x="8406" y="3726"/>
                    <a:pt x="8406" y="3926"/>
                  </a:cubicBezTo>
                  <a:cubicBezTo>
                    <a:pt x="8406" y="4393"/>
                    <a:pt x="8473" y="4860"/>
                    <a:pt x="8506" y="5294"/>
                  </a:cubicBezTo>
                  <a:cubicBezTo>
                    <a:pt x="8540" y="5727"/>
                    <a:pt x="8573" y="6128"/>
                    <a:pt x="8573" y="6561"/>
                  </a:cubicBezTo>
                  <a:cubicBezTo>
                    <a:pt x="8573" y="6728"/>
                    <a:pt x="8573" y="6895"/>
                    <a:pt x="8540" y="7028"/>
                  </a:cubicBezTo>
                  <a:cubicBezTo>
                    <a:pt x="8506" y="7195"/>
                    <a:pt x="8506" y="7295"/>
                    <a:pt x="8473" y="7462"/>
                  </a:cubicBezTo>
                  <a:cubicBezTo>
                    <a:pt x="8406" y="7629"/>
                    <a:pt x="8373" y="7762"/>
                    <a:pt x="8306" y="7929"/>
                  </a:cubicBezTo>
                  <a:cubicBezTo>
                    <a:pt x="8239" y="8062"/>
                    <a:pt x="8173" y="8196"/>
                    <a:pt x="8139" y="8296"/>
                  </a:cubicBezTo>
                  <a:cubicBezTo>
                    <a:pt x="8073" y="8363"/>
                    <a:pt x="8073" y="8396"/>
                    <a:pt x="8039" y="8429"/>
                  </a:cubicBezTo>
                  <a:cubicBezTo>
                    <a:pt x="8006" y="8463"/>
                    <a:pt x="7972" y="8563"/>
                    <a:pt x="7872" y="8596"/>
                  </a:cubicBezTo>
                  <a:cubicBezTo>
                    <a:pt x="7839" y="8629"/>
                    <a:pt x="7806" y="8629"/>
                    <a:pt x="7806" y="8696"/>
                  </a:cubicBezTo>
                  <a:lnTo>
                    <a:pt x="7739" y="8730"/>
                  </a:lnTo>
                  <a:cubicBezTo>
                    <a:pt x="7706" y="8730"/>
                    <a:pt x="7672" y="8763"/>
                    <a:pt x="7639" y="8763"/>
                  </a:cubicBezTo>
                  <a:lnTo>
                    <a:pt x="7672" y="8763"/>
                  </a:lnTo>
                  <a:cubicBezTo>
                    <a:pt x="7639" y="8763"/>
                    <a:pt x="7639" y="8763"/>
                    <a:pt x="7572" y="8796"/>
                  </a:cubicBezTo>
                  <a:lnTo>
                    <a:pt x="7205" y="8796"/>
                  </a:lnTo>
                  <a:cubicBezTo>
                    <a:pt x="7172" y="8796"/>
                    <a:pt x="7139" y="8763"/>
                    <a:pt x="7072" y="8763"/>
                  </a:cubicBezTo>
                  <a:lnTo>
                    <a:pt x="7139" y="8763"/>
                  </a:lnTo>
                  <a:cubicBezTo>
                    <a:pt x="7072" y="8763"/>
                    <a:pt x="7038" y="8730"/>
                    <a:pt x="7038" y="8730"/>
                  </a:cubicBezTo>
                  <a:lnTo>
                    <a:pt x="7072" y="8730"/>
                  </a:lnTo>
                  <a:cubicBezTo>
                    <a:pt x="7038" y="8730"/>
                    <a:pt x="7038" y="8696"/>
                    <a:pt x="7005" y="8696"/>
                  </a:cubicBezTo>
                  <a:cubicBezTo>
                    <a:pt x="6972" y="8629"/>
                    <a:pt x="6905" y="8629"/>
                    <a:pt x="6872" y="8596"/>
                  </a:cubicBezTo>
                  <a:lnTo>
                    <a:pt x="6738" y="8463"/>
                  </a:lnTo>
                  <a:cubicBezTo>
                    <a:pt x="6705" y="8396"/>
                    <a:pt x="6638" y="8296"/>
                    <a:pt x="6571" y="8229"/>
                  </a:cubicBezTo>
                  <a:cubicBezTo>
                    <a:pt x="6505" y="8096"/>
                    <a:pt x="6405" y="7929"/>
                    <a:pt x="6371" y="7762"/>
                  </a:cubicBezTo>
                  <a:cubicBezTo>
                    <a:pt x="6338" y="7629"/>
                    <a:pt x="6305" y="7529"/>
                    <a:pt x="6238" y="7362"/>
                  </a:cubicBezTo>
                  <a:cubicBezTo>
                    <a:pt x="6205" y="7228"/>
                    <a:pt x="6171" y="7062"/>
                    <a:pt x="6171" y="6928"/>
                  </a:cubicBezTo>
                  <a:cubicBezTo>
                    <a:pt x="6138" y="6528"/>
                    <a:pt x="6138" y="6061"/>
                    <a:pt x="6071" y="5661"/>
                  </a:cubicBezTo>
                  <a:cubicBezTo>
                    <a:pt x="6071" y="5227"/>
                    <a:pt x="6071" y="4827"/>
                    <a:pt x="6038" y="4360"/>
                  </a:cubicBezTo>
                  <a:cubicBezTo>
                    <a:pt x="6038" y="4160"/>
                    <a:pt x="6004" y="3926"/>
                    <a:pt x="5971" y="3726"/>
                  </a:cubicBezTo>
                  <a:lnTo>
                    <a:pt x="5838" y="3359"/>
                  </a:lnTo>
                  <a:cubicBezTo>
                    <a:pt x="5738" y="3192"/>
                    <a:pt x="5571" y="2959"/>
                    <a:pt x="5371" y="2925"/>
                  </a:cubicBezTo>
                  <a:cubicBezTo>
                    <a:pt x="5338" y="2920"/>
                    <a:pt x="5306" y="2917"/>
                    <a:pt x="5273" y="2917"/>
                  </a:cubicBezTo>
                  <a:cubicBezTo>
                    <a:pt x="5106" y="2917"/>
                    <a:pt x="4943" y="2991"/>
                    <a:pt x="4804" y="3159"/>
                  </a:cubicBezTo>
                  <a:cubicBezTo>
                    <a:pt x="4670" y="3259"/>
                    <a:pt x="4570" y="3426"/>
                    <a:pt x="4503" y="3593"/>
                  </a:cubicBezTo>
                  <a:cubicBezTo>
                    <a:pt x="4403" y="3793"/>
                    <a:pt x="4370" y="4026"/>
                    <a:pt x="4303" y="4226"/>
                  </a:cubicBezTo>
                  <a:lnTo>
                    <a:pt x="4170" y="4593"/>
                  </a:lnTo>
                  <a:cubicBezTo>
                    <a:pt x="4170" y="4627"/>
                    <a:pt x="4136" y="4693"/>
                    <a:pt x="4070" y="4727"/>
                  </a:cubicBezTo>
                  <a:cubicBezTo>
                    <a:pt x="4036" y="4760"/>
                    <a:pt x="4036" y="4827"/>
                    <a:pt x="4003" y="4860"/>
                  </a:cubicBezTo>
                  <a:lnTo>
                    <a:pt x="3970" y="4893"/>
                  </a:lnTo>
                  <a:lnTo>
                    <a:pt x="3903" y="4927"/>
                  </a:lnTo>
                  <a:lnTo>
                    <a:pt x="3870" y="4994"/>
                  </a:lnTo>
                  <a:lnTo>
                    <a:pt x="3836" y="5027"/>
                  </a:lnTo>
                  <a:cubicBezTo>
                    <a:pt x="3803" y="5027"/>
                    <a:pt x="3736" y="5060"/>
                    <a:pt x="3703" y="5060"/>
                  </a:cubicBezTo>
                  <a:lnTo>
                    <a:pt x="3369" y="5060"/>
                  </a:lnTo>
                  <a:lnTo>
                    <a:pt x="3336" y="5027"/>
                  </a:lnTo>
                  <a:lnTo>
                    <a:pt x="3236" y="4927"/>
                  </a:lnTo>
                  <a:cubicBezTo>
                    <a:pt x="3202" y="4893"/>
                    <a:pt x="3202" y="4860"/>
                    <a:pt x="3169" y="4827"/>
                  </a:cubicBezTo>
                  <a:cubicBezTo>
                    <a:pt x="3069" y="4693"/>
                    <a:pt x="3002" y="4527"/>
                    <a:pt x="2902" y="4360"/>
                  </a:cubicBezTo>
                  <a:cubicBezTo>
                    <a:pt x="2869" y="4226"/>
                    <a:pt x="2802" y="4060"/>
                    <a:pt x="2735" y="3926"/>
                  </a:cubicBezTo>
                  <a:cubicBezTo>
                    <a:pt x="2702" y="3859"/>
                    <a:pt x="2702" y="3793"/>
                    <a:pt x="2669" y="3726"/>
                  </a:cubicBezTo>
                  <a:cubicBezTo>
                    <a:pt x="2635" y="3659"/>
                    <a:pt x="2569" y="3526"/>
                    <a:pt x="2502" y="3426"/>
                  </a:cubicBezTo>
                  <a:cubicBezTo>
                    <a:pt x="2402" y="3359"/>
                    <a:pt x="2335" y="3326"/>
                    <a:pt x="2235" y="3226"/>
                  </a:cubicBezTo>
                  <a:cubicBezTo>
                    <a:pt x="2165" y="3197"/>
                    <a:pt x="2094" y="3187"/>
                    <a:pt x="2024" y="3187"/>
                  </a:cubicBezTo>
                  <a:cubicBezTo>
                    <a:pt x="1927" y="3187"/>
                    <a:pt x="1831" y="3206"/>
                    <a:pt x="1735" y="3226"/>
                  </a:cubicBezTo>
                  <a:cubicBezTo>
                    <a:pt x="1635" y="3259"/>
                    <a:pt x="1501" y="3359"/>
                    <a:pt x="1401" y="3426"/>
                  </a:cubicBezTo>
                  <a:cubicBezTo>
                    <a:pt x="1301" y="3526"/>
                    <a:pt x="1201" y="3659"/>
                    <a:pt x="1068" y="3726"/>
                  </a:cubicBezTo>
                  <a:lnTo>
                    <a:pt x="1034" y="3759"/>
                  </a:lnTo>
                  <a:cubicBezTo>
                    <a:pt x="1034" y="3759"/>
                    <a:pt x="1001" y="3759"/>
                    <a:pt x="1001" y="3726"/>
                  </a:cubicBezTo>
                  <a:lnTo>
                    <a:pt x="967" y="3693"/>
                  </a:lnTo>
                  <a:cubicBezTo>
                    <a:pt x="901" y="3659"/>
                    <a:pt x="901" y="3593"/>
                    <a:pt x="867" y="3593"/>
                  </a:cubicBezTo>
                  <a:cubicBezTo>
                    <a:pt x="834" y="3526"/>
                    <a:pt x="801" y="3492"/>
                    <a:pt x="734" y="3392"/>
                  </a:cubicBezTo>
                  <a:cubicBezTo>
                    <a:pt x="701" y="3326"/>
                    <a:pt x="701" y="3226"/>
                    <a:pt x="667" y="3159"/>
                  </a:cubicBezTo>
                  <a:cubicBezTo>
                    <a:pt x="634" y="3025"/>
                    <a:pt x="567" y="2859"/>
                    <a:pt x="567" y="2725"/>
                  </a:cubicBezTo>
                  <a:lnTo>
                    <a:pt x="567" y="2759"/>
                  </a:lnTo>
                  <a:cubicBezTo>
                    <a:pt x="534" y="2492"/>
                    <a:pt x="534" y="2192"/>
                    <a:pt x="500" y="1858"/>
                  </a:cubicBezTo>
                  <a:cubicBezTo>
                    <a:pt x="500" y="1524"/>
                    <a:pt x="500" y="1191"/>
                    <a:pt x="467" y="857"/>
                  </a:cubicBezTo>
                  <a:cubicBezTo>
                    <a:pt x="334" y="1191"/>
                    <a:pt x="234" y="1524"/>
                    <a:pt x="167" y="1858"/>
                  </a:cubicBezTo>
                  <a:cubicBezTo>
                    <a:pt x="67" y="2192"/>
                    <a:pt x="33" y="2525"/>
                    <a:pt x="0" y="2892"/>
                  </a:cubicBezTo>
                  <a:cubicBezTo>
                    <a:pt x="0" y="3059"/>
                    <a:pt x="0" y="3259"/>
                    <a:pt x="33" y="3426"/>
                  </a:cubicBezTo>
                  <a:cubicBezTo>
                    <a:pt x="33" y="3526"/>
                    <a:pt x="67" y="3593"/>
                    <a:pt x="134" y="3693"/>
                  </a:cubicBezTo>
                  <a:cubicBezTo>
                    <a:pt x="167" y="3859"/>
                    <a:pt x="300" y="4060"/>
                    <a:pt x="400" y="4193"/>
                  </a:cubicBezTo>
                  <a:cubicBezTo>
                    <a:pt x="534" y="4326"/>
                    <a:pt x="667" y="4426"/>
                    <a:pt x="834" y="4493"/>
                  </a:cubicBezTo>
                  <a:cubicBezTo>
                    <a:pt x="895" y="4505"/>
                    <a:pt x="956" y="4513"/>
                    <a:pt x="1016" y="4513"/>
                  </a:cubicBezTo>
                  <a:cubicBezTo>
                    <a:pt x="1118" y="4513"/>
                    <a:pt x="1216" y="4490"/>
                    <a:pt x="1301" y="4426"/>
                  </a:cubicBezTo>
                  <a:cubicBezTo>
                    <a:pt x="1501" y="4360"/>
                    <a:pt x="1635" y="4193"/>
                    <a:pt x="1801" y="4026"/>
                  </a:cubicBezTo>
                  <a:lnTo>
                    <a:pt x="1835" y="3993"/>
                  </a:lnTo>
                  <a:cubicBezTo>
                    <a:pt x="1868" y="3926"/>
                    <a:pt x="1901" y="3893"/>
                    <a:pt x="2002" y="3859"/>
                  </a:cubicBezTo>
                  <a:cubicBezTo>
                    <a:pt x="2002" y="3859"/>
                    <a:pt x="2035" y="3859"/>
                    <a:pt x="2035" y="3826"/>
                  </a:cubicBezTo>
                  <a:cubicBezTo>
                    <a:pt x="2035" y="3859"/>
                    <a:pt x="2068" y="3859"/>
                    <a:pt x="2068" y="3893"/>
                  </a:cubicBezTo>
                  <a:lnTo>
                    <a:pt x="2068" y="3859"/>
                  </a:lnTo>
                  <a:cubicBezTo>
                    <a:pt x="2135" y="4026"/>
                    <a:pt x="2168" y="4160"/>
                    <a:pt x="2235" y="4326"/>
                  </a:cubicBezTo>
                  <a:cubicBezTo>
                    <a:pt x="2302" y="4493"/>
                    <a:pt x="2368" y="4593"/>
                    <a:pt x="2402" y="4760"/>
                  </a:cubicBezTo>
                  <a:cubicBezTo>
                    <a:pt x="2502" y="5027"/>
                    <a:pt x="2635" y="5227"/>
                    <a:pt x="2835" y="5427"/>
                  </a:cubicBezTo>
                  <a:cubicBezTo>
                    <a:pt x="2969" y="5561"/>
                    <a:pt x="3069" y="5661"/>
                    <a:pt x="3236" y="5727"/>
                  </a:cubicBezTo>
                  <a:cubicBezTo>
                    <a:pt x="3403" y="5761"/>
                    <a:pt x="3569" y="5761"/>
                    <a:pt x="3736" y="5761"/>
                  </a:cubicBezTo>
                  <a:cubicBezTo>
                    <a:pt x="4136" y="5727"/>
                    <a:pt x="4470" y="5527"/>
                    <a:pt x="4703" y="5227"/>
                  </a:cubicBezTo>
                  <a:cubicBezTo>
                    <a:pt x="4837" y="5060"/>
                    <a:pt x="4904" y="4893"/>
                    <a:pt x="5004" y="4727"/>
                  </a:cubicBezTo>
                  <a:cubicBezTo>
                    <a:pt x="5137" y="4426"/>
                    <a:pt x="5170" y="4093"/>
                    <a:pt x="5304" y="3759"/>
                  </a:cubicBezTo>
                  <a:cubicBezTo>
                    <a:pt x="5304" y="3793"/>
                    <a:pt x="5337" y="3859"/>
                    <a:pt x="5337" y="3893"/>
                  </a:cubicBezTo>
                  <a:cubicBezTo>
                    <a:pt x="5371" y="4026"/>
                    <a:pt x="5371" y="4193"/>
                    <a:pt x="5404" y="4293"/>
                  </a:cubicBezTo>
                  <a:cubicBezTo>
                    <a:pt x="5471" y="4727"/>
                    <a:pt x="5471" y="5194"/>
                    <a:pt x="5504" y="5627"/>
                  </a:cubicBezTo>
                  <a:cubicBezTo>
                    <a:pt x="5504" y="6061"/>
                    <a:pt x="5537" y="6528"/>
                    <a:pt x="5571" y="6928"/>
                  </a:cubicBezTo>
                  <a:cubicBezTo>
                    <a:pt x="5671" y="7362"/>
                    <a:pt x="5738" y="7796"/>
                    <a:pt x="5971" y="8229"/>
                  </a:cubicBezTo>
                  <a:cubicBezTo>
                    <a:pt x="6071" y="8463"/>
                    <a:pt x="6205" y="8696"/>
                    <a:pt x="6371" y="8896"/>
                  </a:cubicBezTo>
                  <a:cubicBezTo>
                    <a:pt x="6505" y="9063"/>
                    <a:pt x="6672" y="9230"/>
                    <a:pt x="6872" y="9297"/>
                  </a:cubicBezTo>
                  <a:cubicBezTo>
                    <a:pt x="7072" y="9430"/>
                    <a:pt x="7305" y="9463"/>
                    <a:pt x="7505" y="9463"/>
                  </a:cubicBezTo>
                  <a:cubicBezTo>
                    <a:pt x="7439" y="9530"/>
                    <a:pt x="7472" y="9530"/>
                    <a:pt x="7505" y="9530"/>
                  </a:cubicBezTo>
                  <a:cubicBezTo>
                    <a:pt x="7939" y="9497"/>
                    <a:pt x="8306" y="9197"/>
                    <a:pt x="8506" y="8863"/>
                  </a:cubicBezTo>
                  <a:cubicBezTo>
                    <a:pt x="8640" y="8696"/>
                    <a:pt x="8773" y="8496"/>
                    <a:pt x="8840" y="8329"/>
                  </a:cubicBezTo>
                  <a:lnTo>
                    <a:pt x="9107" y="7695"/>
                  </a:lnTo>
                  <a:cubicBezTo>
                    <a:pt x="9173" y="7495"/>
                    <a:pt x="9173" y="7262"/>
                    <a:pt x="9207" y="7062"/>
                  </a:cubicBezTo>
                  <a:cubicBezTo>
                    <a:pt x="9307" y="6595"/>
                    <a:pt x="9240" y="6161"/>
                    <a:pt x="9240" y="5727"/>
                  </a:cubicBezTo>
                  <a:cubicBezTo>
                    <a:pt x="9240" y="5327"/>
                    <a:pt x="9207" y="4893"/>
                    <a:pt x="9207" y="4493"/>
                  </a:cubicBezTo>
                  <a:lnTo>
                    <a:pt x="9207" y="4093"/>
                  </a:lnTo>
                  <a:cubicBezTo>
                    <a:pt x="9207" y="3859"/>
                    <a:pt x="9207" y="3593"/>
                    <a:pt x="9240" y="3359"/>
                  </a:cubicBezTo>
                  <a:cubicBezTo>
                    <a:pt x="9240" y="3259"/>
                    <a:pt x="9307" y="3192"/>
                    <a:pt x="9307" y="3092"/>
                  </a:cubicBezTo>
                  <a:cubicBezTo>
                    <a:pt x="9307" y="3059"/>
                    <a:pt x="9307" y="3059"/>
                    <a:pt x="9340" y="3025"/>
                  </a:cubicBezTo>
                  <a:cubicBezTo>
                    <a:pt x="9340" y="2992"/>
                    <a:pt x="9373" y="2925"/>
                    <a:pt x="9373" y="2892"/>
                  </a:cubicBezTo>
                  <a:cubicBezTo>
                    <a:pt x="9373" y="2892"/>
                    <a:pt x="9373" y="2859"/>
                    <a:pt x="9407" y="2859"/>
                  </a:cubicBezTo>
                  <a:lnTo>
                    <a:pt x="9474" y="2825"/>
                  </a:lnTo>
                  <a:lnTo>
                    <a:pt x="9507" y="2759"/>
                  </a:lnTo>
                  <a:lnTo>
                    <a:pt x="9807" y="2759"/>
                  </a:lnTo>
                  <a:lnTo>
                    <a:pt x="9840" y="2825"/>
                  </a:lnTo>
                  <a:cubicBezTo>
                    <a:pt x="9974" y="2925"/>
                    <a:pt x="10041" y="3059"/>
                    <a:pt x="10174" y="3192"/>
                  </a:cubicBezTo>
                  <a:lnTo>
                    <a:pt x="10408" y="3426"/>
                  </a:lnTo>
                  <a:cubicBezTo>
                    <a:pt x="10574" y="3559"/>
                    <a:pt x="10741" y="3593"/>
                    <a:pt x="10908" y="3659"/>
                  </a:cubicBezTo>
                  <a:cubicBezTo>
                    <a:pt x="10969" y="3671"/>
                    <a:pt x="11039" y="3679"/>
                    <a:pt x="11113" y="3679"/>
                  </a:cubicBezTo>
                  <a:cubicBezTo>
                    <a:pt x="11241" y="3679"/>
                    <a:pt x="11381" y="3656"/>
                    <a:pt x="11508" y="3593"/>
                  </a:cubicBezTo>
                  <a:cubicBezTo>
                    <a:pt x="11708" y="3526"/>
                    <a:pt x="11875" y="3426"/>
                    <a:pt x="12009" y="3259"/>
                  </a:cubicBezTo>
                  <a:cubicBezTo>
                    <a:pt x="12209" y="2992"/>
                    <a:pt x="12309" y="2659"/>
                    <a:pt x="12342" y="2325"/>
                  </a:cubicBezTo>
                  <a:cubicBezTo>
                    <a:pt x="12376" y="1891"/>
                    <a:pt x="12309" y="1524"/>
                    <a:pt x="12209" y="1091"/>
                  </a:cubicBezTo>
                  <a:cubicBezTo>
                    <a:pt x="12175" y="891"/>
                    <a:pt x="12142" y="690"/>
                    <a:pt x="12009" y="524"/>
                  </a:cubicBezTo>
                  <a:cubicBezTo>
                    <a:pt x="11909" y="357"/>
                    <a:pt x="11809" y="223"/>
                    <a:pt x="11675" y="90"/>
                  </a:cubicBezTo>
                  <a:cubicBezTo>
                    <a:pt x="11650" y="65"/>
                    <a:pt x="11605" y="1"/>
                    <a:pt x="11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9"/>
            <p:cNvSpPr/>
            <p:nvPr/>
          </p:nvSpPr>
          <p:spPr>
            <a:xfrm>
              <a:off x="1706400" y="2346575"/>
              <a:ext cx="296050" cy="83125"/>
            </a:xfrm>
            <a:custGeom>
              <a:avLst/>
              <a:gdLst/>
              <a:ahLst/>
              <a:cxnLst/>
              <a:rect l="l" t="t" r="r" b="b"/>
              <a:pathLst>
                <a:path w="11842" h="3325" extrusionOk="0">
                  <a:moveTo>
                    <a:pt x="9915" y="0"/>
                  </a:moveTo>
                  <a:cubicBezTo>
                    <a:pt x="9800" y="0"/>
                    <a:pt x="9684" y="9"/>
                    <a:pt x="9574" y="22"/>
                  </a:cubicBezTo>
                  <a:cubicBezTo>
                    <a:pt x="9373" y="56"/>
                    <a:pt x="9173" y="89"/>
                    <a:pt x="8973" y="189"/>
                  </a:cubicBezTo>
                  <a:cubicBezTo>
                    <a:pt x="8740" y="256"/>
                    <a:pt x="8573" y="356"/>
                    <a:pt x="8406" y="423"/>
                  </a:cubicBezTo>
                  <a:cubicBezTo>
                    <a:pt x="8073" y="589"/>
                    <a:pt x="7739" y="856"/>
                    <a:pt x="7472" y="1056"/>
                  </a:cubicBezTo>
                  <a:cubicBezTo>
                    <a:pt x="7239" y="1190"/>
                    <a:pt x="7038" y="1323"/>
                    <a:pt x="6805" y="1390"/>
                  </a:cubicBezTo>
                  <a:cubicBezTo>
                    <a:pt x="6638" y="1490"/>
                    <a:pt x="6471" y="1523"/>
                    <a:pt x="6305" y="1557"/>
                  </a:cubicBezTo>
                  <a:cubicBezTo>
                    <a:pt x="6138" y="1590"/>
                    <a:pt x="5971" y="1657"/>
                    <a:pt x="5804" y="1657"/>
                  </a:cubicBezTo>
                  <a:cubicBezTo>
                    <a:pt x="5704" y="1657"/>
                    <a:pt x="5637" y="1657"/>
                    <a:pt x="5504" y="1690"/>
                  </a:cubicBezTo>
                  <a:cubicBezTo>
                    <a:pt x="5337" y="1690"/>
                    <a:pt x="5170" y="1690"/>
                    <a:pt x="5004" y="1657"/>
                  </a:cubicBezTo>
                  <a:cubicBezTo>
                    <a:pt x="4804" y="1590"/>
                    <a:pt x="4537" y="1557"/>
                    <a:pt x="4337" y="1523"/>
                  </a:cubicBezTo>
                  <a:cubicBezTo>
                    <a:pt x="4136" y="1490"/>
                    <a:pt x="3970" y="1390"/>
                    <a:pt x="3803" y="1323"/>
                  </a:cubicBezTo>
                  <a:lnTo>
                    <a:pt x="3836" y="1323"/>
                  </a:lnTo>
                  <a:lnTo>
                    <a:pt x="3336" y="1056"/>
                  </a:lnTo>
                  <a:cubicBezTo>
                    <a:pt x="3002" y="856"/>
                    <a:pt x="2702" y="589"/>
                    <a:pt x="2368" y="389"/>
                  </a:cubicBezTo>
                  <a:cubicBezTo>
                    <a:pt x="2168" y="256"/>
                    <a:pt x="1968" y="89"/>
                    <a:pt x="1735" y="56"/>
                  </a:cubicBezTo>
                  <a:cubicBezTo>
                    <a:pt x="1668" y="45"/>
                    <a:pt x="1601" y="37"/>
                    <a:pt x="1536" y="37"/>
                  </a:cubicBezTo>
                  <a:cubicBezTo>
                    <a:pt x="1405" y="37"/>
                    <a:pt x="1279" y="67"/>
                    <a:pt x="1168" y="156"/>
                  </a:cubicBezTo>
                  <a:cubicBezTo>
                    <a:pt x="1034" y="223"/>
                    <a:pt x="901" y="356"/>
                    <a:pt x="801" y="489"/>
                  </a:cubicBezTo>
                  <a:cubicBezTo>
                    <a:pt x="300" y="1157"/>
                    <a:pt x="67" y="1990"/>
                    <a:pt x="134" y="2758"/>
                  </a:cubicBezTo>
                  <a:cubicBezTo>
                    <a:pt x="0" y="2891"/>
                    <a:pt x="33" y="3091"/>
                    <a:pt x="67" y="3325"/>
                  </a:cubicBezTo>
                  <a:cubicBezTo>
                    <a:pt x="167" y="3025"/>
                    <a:pt x="300" y="2724"/>
                    <a:pt x="367" y="2491"/>
                  </a:cubicBezTo>
                  <a:cubicBezTo>
                    <a:pt x="467" y="2224"/>
                    <a:pt x="534" y="2024"/>
                    <a:pt x="634" y="1757"/>
                  </a:cubicBezTo>
                  <a:cubicBezTo>
                    <a:pt x="634" y="1724"/>
                    <a:pt x="667" y="1690"/>
                    <a:pt x="667" y="1657"/>
                  </a:cubicBezTo>
                  <a:lnTo>
                    <a:pt x="667" y="1690"/>
                  </a:lnTo>
                  <a:cubicBezTo>
                    <a:pt x="801" y="1423"/>
                    <a:pt x="867" y="1123"/>
                    <a:pt x="1034" y="890"/>
                  </a:cubicBezTo>
                  <a:cubicBezTo>
                    <a:pt x="1068" y="856"/>
                    <a:pt x="1134" y="756"/>
                    <a:pt x="1168" y="723"/>
                  </a:cubicBezTo>
                  <a:cubicBezTo>
                    <a:pt x="1201" y="690"/>
                    <a:pt x="1201" y="656"/>
                    <a:pt x="1234" y="656"/>
                  </a:cubicBezTo>
                  <a:lnTo>
                    <a:pt x="1301" y="589"/>
                  </a:lnTo>
                  <a:lnTo>
                    <a:pt x="1535" y="589"/>
                  </a:lnTo>
                  <a:cubicBezTo>
                    <a:pt x="1568" y="589"/>
                    <a:pt x="1635" y="656"/>
                    <a:pt x="1635" y="656"/>
                  </a:cubicBezTo>
                  <a:cubicBezTo>
                    <a:pt x="1701" y="690"/>
                    <a:pt x="1735" y="723"/>
                    <a:pt x="1835" y="756"/>
                  </a:cubicBezTo>
                  <a:cubicBezTo>
                    <a:pt x="2135" y="1023"/>
                    <a:pt x="2402" y="1257"/>
                    <a:pt x="2735" y="1523"/>
                  </a:cubicBezTo>
                  <a:cubicBezTo>
                    <a:pt x="3136" y="1757"/>
                    <a:pt x="3503" y="1990"/>
                    <a:pt x="3903" y="2157"/>
                  </a:cubicBezTo>
                  <a:cubicBezTo>
                    <a:pt x="4136" y="2224"/>
                    <a:pt x="4337" y="2257"/>
                    <a:pt x="4537" y="2357"/>
                  </a:cubicBezTo>
                  <a:lnTo>
                    <a:pt x="5170" y="2491"/>
                  </a:lnTo>
                  <a:cubicBezTo>
                    <a:pt x="5371" y="2524"/>
                    <a:pt x="5637" y="2524"/>
                    <a:pt x="5838" y="2524"/>
                  </a:cubicBezTo>
                  <a:cubicBezTo>
                    <a:pt x="6071" y="2524"/>
                    <a:pt x="6305" y="2491"/>
                    <a:pt x="6538" y="2391"/>
                  </a:cubicBezTo>
                  <a:cubicBezTo>
                    <a:pt x="7005" y="2257"/>
                    <a:pt x="7405" y="2057"/>
                    <a:pt x="7839" y="1857"/>
                  </a:cubicBezTo>
                  <a:lnTo>
                    <a:pt x="8840" y="1223"/>
                  </a:lnTo>
                  <a:cubicBezTo>
                    <a:pt x="9040" y="1090"/>
                    <a:pt x="9207" y="1023"/>
                    <a:pt x="9407" y="923"/>
                  </a:cubicBezTo>
                  <a:cubicBezTo>
                    <a:pt x="9507" y="890"/>
                    <a:pt x="9574" y="856"/>
                    <a:pt x="9674" y="856"/>
                  </a:cubicBezTo>
                  <a:cubicBezTo>
                    <a:pt x="9740" y="823"/>
                    <a:pt x="9840" y="823"/>
                    <a:pt x="9974" y="823"/>
                  </a:cubicBezTo>
                  <a:lnTo>
                    <a:pt x="10341" y="823"/>
                  </a:lnTo>
                  <a:cubicBezTo>
                    <a:pt x="10374" y="823"/>
                    <a:pt x="10408" y="823"/>
                    <a:pt x="10474" y="856"/>
                  </a:cubicBezTo>
                  <a:cubicBezTo>
                    <a:pt x="10508" y="856"/>
                    <a:pt x="10508" y="890"/>
                    <a:pt x="10541" y="890"/>
                  </a:cubicBezTo>
                  <a:cubicBezTo>
                    <a:pt x="10574" y="923"/>
                    <a:pt x="10641" y="923"/>
                    <a:pt x="10674" y="990"/>
                  </a:cubicBezTo>
                  <a:cubicBezTo>
                    <a:pt x="10708" y="1023"/>
                    <a:pt x="10808" y="1056"/>
                    <a:pt x="10841" y="1090"/>
                  </a:cubicBezTo>
                  <a:cubicBezTo>
                    <a:pt x="10875" y="1157"/>
                    <a:pt x="10975" y="1190"/>
                    <a:pt x="11008" y="1257"/>
                  </a:cubicBezTo>
                  <a:lnTo>
                    <a:pt x="11075" y="1357"/>
                  </a:lnTo>
                  <a:cubicBezTo>
                    <a:pt x="11141" y="1390"/>
                    <a:pt x="11175" y="1423"/>
                    <a:pt x="11175" y="1490"/>
                  </a:cubicBezTo>
                  <a:cubicBezTo>
                    <a:pt x="11208" y="1523"/>
                    <a:pt x="11208" y="1590"/>
                    <a:pt x="11241" y="1657"/>
                  </a:cubicBezTo>
                  <a:cubicBezTo>
                    <a:pt x="11342" y="1824"/>
                    <a:pt x="11375" y="2024"/>
                    <a:pt x="11475" y="2191"/>
                  </a:cubicBezTo>
                  <a:cubicBezTo>
                    <a:pt x="11542" y="2391"/>
                    <a:pt x="11575" y="2558"/>
                    <a:pt x="11675" y="2758"/>
                  </a:cubicBezTo>
                  <a:cubicBezTo>
                    <a:pt x="11675" y="2824"/>
                    <a:pt x="11675" y="2858"/>
                    <a:pt x="11708" y="2858"/>
                  </a:cubicBezTo>
                  <a:cubicBezTo>
                    <a:pt x="11742" y="2691"/>
                    <a:pt x="11742" y="2558"/>
                    <a:pt x="11809" y="2391"/>
                  </a:cubicBezTo>
                  <a:cubicBezTo>
                    <a:pt x="11809" y="2191"/>
                    <a:pt x="11842" y="2024"/>
                    <a:pt x="11809" y="1824"/>
                  </a:cubicBezTo>
                  <a:cubicBezTo>
                    <a:pt x="11742" y="1357"/>
                    <a:pt x="11542" y="890"/>
                    <a:pt x="11208" y="556"/>
                  </a:cubicBezTo>
                  <a:cubicBezTo>
                    <a:pt x="11008" y="323"/>
                    <a:pt x="10708" y="156"/>
                    <a:pt x="10374" y="56"/>
                  </a:cubicBezTo>
                  <a:cubicBezTo>
                    <a:pt x="10237" y="17"/>
                    <a:pt x="10078" y="0"/>
                    <a:pt x="99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9"/>
            <p:cNvSpPr/>
            <p:nvPr/>
          </p:nvSpPr>
          <p:spPr>
            <a:xfrm>
              <a:off x="1943225" y="2452200"/>
              <a:ext cx="44225" cy="943200"/>
            </a:xfrm>
            <a:custGeom>
              <a:avLst/>
              <a:gdLst/>
              <a:ahLst/>
              <a:cxnLst/>
              <a:rect l="l" t="t" r="r" b="b"/>
              <a:pathLst>
                <a:path w="1769" h="37728" extrusionOk="0">
                  <a:moveTo>
                    <a:pt x="1535" y="0"/>
                  </a:moveTo>
                  <a:cubicBezTo>
                    <a:pt x="1535" y="0"/>
                    <a:pt x="1502" y="0"/>
                    <a:pt x="1502" y="34"/>
                  </a:cubicBezTo>
                  <a:cubicBezTo>
                    <a:pt x="1402" y="201"/>
                    <a:pt x="1368" y="401"/>
                    <a:pt x="1335" y="634"/>
                  </a:cubicBezTo>
                  <a:cubicBezTo>
                    <a:pt x="1268" y="834"/>
                    <a:pt x="1268" y="1034"/>
                    <a:pt x="1235" y="1301"/>
                  </a:cubicBezTo>
                  <a:cubicBezTo>
                    <a:pt x="1201" y="1735"/>
                    <a:pt x="1101" y="2169"/>
                    <a:pt x="1068" y="2636"/>
                  </a:cubicBezTo>
                  <a:cubicBezTo>
                    <a:pt x="1001" y="3503"/>
                    <a:pt x="901" y="4370"/>
                    <a:pt x="834" y="5304"/>
                  </a:cubicBezTo>
                  <a:cubicBezTo>
                    <a:pt x="768" y="6171"/>
                    <a:pt x="701" y="7039"/>
                    <a:pt x="668" y="7906"/>
                  </a:cubicBezTo>
                  <a:cubicBezTo>
                    <a:pt x="568" y="8807"/>
                    <a:pt x="534" y="9707"/>
                    <a:pt x="501" y="10575"/>
                  </a:cubicBezTo>
                  <a:cubicBezTo>
                    <a:pt x="434" y="11509"/>
                    <a:pt x="401" y="12376"/>
                    <a:pt x="367" y="13310"/>
                  </a:cubicBezTo>
                  <a:cubicBezTo>
                    <a:pt x="334" y="14177"/>
                    <a:pt x="334" y="15078"/>
                    <a:pt x="267" y="15979"/>
                  </a:cubicBezTo>
                  <a:lnTo>
                    <a:pt x="167" y="18714"/>
                  </a:lnTo>
                  <a:cubicBezTo>
                    <a:pt x="101" y="19581"/>
                    <a:pt x="101" y="20482"/>
                    <a:pt x="101" y="21349"/>
                  </a:cubicBezTo>
                  <a:cubicBezTo>
                    <a:pt x="101" y="22250"/>
                    <a:pt x="67" y="23184"/>
                    <a:pt x="67" y="24118"/>
                  </a:cubicBezTo>
                  <a:cubicBezTo>
                    <a:pt x="67" y="24551"/>
                    <a:pt x="34" y="25018"/>
                    <a:pt x="34" y="25419"/>
                  </a:cubicBezTo>
                  <a:cubicBezTo>
                    <a:pt x="34" y="25886"/>
                    <a:pt x="1" y="26353"/>
                    <a:pt x="1" y="26853"/>
                  </a:cubicBezTo>
                  <a:lnTo>
                    <a:pt x="1" y="29488"/>
                  </a:lnTo>
                  <a:cubicBezTo>
                    <a:pt x="1" y="30389"/>
                    <a:pt x="34" y="31323"/>
                    <a:pt x="67" y="32223"/>
                  </a:cubicBezTo>
                  <a:cubicBezTo>
                    <a:pt x="101" y="32857"/>
                    <a:pt x="101" y="33491"/>
                    <a:pt x="167" y="34125"/>
                  </a:cubicBezTo>
                  <a:cubicBezTo>
                    <a:pt x="167" y="34492"/>
                    <a:pt x="201" y="34825"/>
                    <a:pt x="201" y="35192"/>
                  </a:cubicBezTo>
                  <a:cubicBezTo>
                    <a:pt x="201" y="35526"/>
                    <a:pt x="201" y="35859"/>
                    <a:pt x="234" y="36193"/>
                  </a:cubicBezTo>
                  <a:cubicBezTo>
                    <a:pt x="267" y="36693"/>
                    <a:pt x="267" y="37194"/>
                    <a:pt x="234" y="37727"/>
                  </a:cubicBezTo>
                  <a:cubicBezTo>
                    <a:pt x="334" y="36827"/>
                    <a:pt x="401" y="35893"/>
                    <a:pt x="401" y="34992"/>
                  </a:cubicBezTo>
                  <a:cubicBezTo>
                    <a:pt x="401" y="34058"/>
                    <a:pt x="434" y="33191"/>
                    <a:pt x="434" y="32257"/>
                  </a:cubicBezTo>
                  <a:cubicBezTo>
                    <a:pt x="468" y="31356"/>
                    <a:pt x="468" y="30422"/>
                    <a:pt x="534" y="29522"/>
                  </a:cubicBezTo>
                  <a:cubicBezTo>
                    <a:pt x="568" y="28654"/>
                    <a:pt x="568" y="27754"/>
                    <a:pt x="601" y="26886"/>
                  </a:cubicBezTo>
                  <a:cubicBezTo>
                    <a:pt x="668" y="25986"/>
                    <a:pt x="701" y="25052"/>
                    <a:pt x="734" y="24084"/>
                  </a:cubicBezTo>
                  <a:cubicBezTo>
                    <a:pt x="768" y="23184"/>
                    <a:pt x="768" y="22250"/>
                    <a:pt x="834" y="21382"/>
                  </a:cubicBezTo>
                  <a:cubicBezTo>
                    <a:pt x="834" y="20515"/>
                    <a:pt x="868" y="19648"/>
                    <a:pt x="868" y="18747"/>
                  </a:cubicBezTo>
                  <a:cubicBezTo>
                    <a:pt x="901" y="17847"/>
                    <a:pt x="935" y="16979"/>
                    <a:pt x="968" y="16045"/>
                  </a:cubicBezTo>
                  <a:cubicBezTo>
                    <a:pt x="1035" y="15178"/>
                    <a:pt x="1068" y="14244"/>
                    <a:pt x="1101" y="13377"/>
                  </a:cubicBezTo>
                  <a:cubicBezTo>
                    <a:pt x="1135" y="12476"/>
                    <a:pt x="1201" y="11542"/>
                    <a:pt x="1268" y="10641"/>
                  </a:cubicBezTo>
                  <a:cubicBezTo>
                    <a:pt x="1301" y="9741"/>
                    <a:pt x="1368" y="8873"/>
                    <a:pt x="1402" y="7973"/>
                  </a:cubicBezTo>
                  <a:cubicBezTo>
                    <a:pt x="1435" y="7072"/>
                    <a:pt x="1535" y="6205"/>
                    <a:pt x="1568" y="5338"/>
                  </a:cubicBezTo>
                  <a:cubicBezTo>
                    <a:pt x="1602" y="4871"/>
                    <a:pt x="1602" y="4470"/>
                    <a:pt x="1668" y="4003"/>
                  </a:cubicBezTo>
                  <a:cubicBezTo>
                    <a:pt x="1702" y="3536"/>
                    <a:pt x="1702" y="3136"/>
                    <a:pt x="1735" y="2669"/>
                  </a:cubicBezTo>
                  <a:cubicBezTo>
                    <a:pt x="1735" y="2202"/>
                    <a:pt x="1768" y="1735"/>
                    <a:pt x="1735" y="1301"/>
                  </a:cubicBezTo>
                  <a:cubicBezTo>
                    <a:pt x="1735" y="1068"/>
                    <a:pt x="1735" y="834"/>
                    <a:pt x="1702" y="634"/>
                  </a:cubicBezTo>
                  <a:cubicBezTo>
                    <a:pt x="1702" y="401"/>
                    <a:pt x="1668" y="234"/>
                    <a:pt x="1568" y="34"/>
                  </a:cubicBezTo>
                  <a:cubicBezTo>
                    <a:pt x="1568" y="0"/>
                    <a:pt x="1568" y="0"/>
                    <a:pt x="1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9"/>
            <p:cNvSpPr/>
            <p:nvPr/>
          </p:nvSpPr>
          <p:spPr>
            <a:xfrm>
              <a:off x="1706400" y="2459700"/>
              <a:ext cx="28375" cy="901500"/>
            </a:xfrm>
            <a:custGeom>
              <a:avLst/>
              <a:gdLst/>
              <a:ahLst/>
              <a:cxnLst/>
              <a:rect l="l" t="t" r="r" b="b"/>
              <a:pathLst>
                <a:path w="1135" h="36060" extrusionOk="0">
                  <a:moveTo>
                    <a:pt x="33" y="1"/>
                  </a:moveTo>
                  <a:lnTo>
                    <a:pt x="33" y="34"/>
                  </a:lnTo>
                  <a:cubicBezTo>
                    <a:pt x="33" y="67"/>
                    <a:pt x="33" y="134"/>
                    <a:pt x="67" y="167"/>
                  </a:cubicBezTo>
                  <a:lnTo>
                    <a:pt x="67" y="501"/>
                  </a:lnTo>
                  <a:cubicBezTo>
                    <a:pt x="67" y="968"/>
                    <a:pt x="33" y="1402"/>
                    <a:pt x="33" y="1869"/>
                  </a:cubicBezTo>
                  <a:cubicBezTo>
                    <a:pt x="33" y="2069"/>
                    <a:pt x="0" y="2302"/>
                    <a:pt x="0" y="2469"/>
                  </a:cubicBezTo>
                  <a:lnTo>
                    <a:pt x="0" y="3203"/>
                  </a:lnTo>
                  <a:cubicBezTo>
                    <a:pt x="0" y="4070"/>
                    <a:pt x="0" y="4971"/>
                    <a:pt x="33" y="5838"/>
                  </a:cubicBezTo>
                  <a:cubicBezTo>
                    <a:pt x="33" y="6705"/>
                    <a:pt x="67" y="7639"/>
                    <a:pt x="67" y="8507"/>
                  </a:cubicBezTo>
                  <a:cubicBezTo>
                    <a:pt x="67" y="9407"/>
                    <a:pt x="67" y="10341"/>
                    <a:pt x="134" y="11209"/>
                  </a:cubicBezTo>
                  <a:cubicBezTo>
                    <a:pt x="134" y="12143"/>
                    <a:pt x="167" y="13043"/>
                    <a:pt x="167" y="13977"/>
                  </a:cubicBezTo>
                  <a:cubicBezTo>
                    <a:pt x="167" y="14845"/>
                    <a:pt x="200" y="15745"/>
                    <a:pt x="200" y="16646"/>
                  </a:cubicBezTo>
                  <a:cubicBezTo>
                    <a:pt x="200" y="17547"/>
                    <a:pt x="234" y="18481"/>
                    <a:pt x="234" y="19348"/>
                  </a:cubicBezTo>
                  <a:cubicBezTo>
                    <a:pt x="234" y="20248"/>
                    <a:pt x="300" y="21182"/>
                    <a:pt x="300" y="22083"/>
                  </a:cubicBezTo>
                  <a:cubicBezTo>
                    <a:pt x="300" y="23017"/>
                    <a:pt x="334" y="23884"/>
                    <a:pt x="334" y="24818"/>
                  </a:cubicBezTo>
                  <a:lnTo>
                    <a:pt x="334" y="25319"/>
                  </a:lnTo>
                  <a:lnTo>
                    <a:pt x="334" y="27987"/>
                  </a:lnTo>
                  <a:cubicBezTo>
                    <a:pt x="334" y="28855"/>
                    <a:pt x="367" y="29722"/>
                    <a:pt x="400" y="30589"/>
                  </a:cubicBezTo>
                  <a:cubicBezTo>
                    <a:pt x="467" y="31056"/>
                    <a:pt x="467" y="31523"/>
                    <a:pt x="500" y="31923"/>
                  </a:cubicBezTo>
                  <a:cubicBezTo>
                    <a:pt x="534" y="32390"/>
                    <a:pt x="534" y="32891"/>
                    <a:pt x="534" y="33358"/>
                  </a:cubicBezTo>
                  <a:lnTo>
                    <a:pt x="534" y="33591"/>
                  </a:lnTo>
                  <a:cubicBezTo>
                    <a:pt x="667" y="34525"/>
                    <a:pt x="634" y="35326"/>
                    <a:pt x="567" y="36060"/>
                  </a:cubicBezTo>
                  <a:cubicBezTo>
                    <a:pt x="667" y="35559"/>
                    <a:pt x="801" y="35092"/>
                    <a:pt x="867" y="34592"/>
                  </a:cubicBezTo>
                  <a:cubicBezTo>
                    <a:pt x="967" y="34192"/>
                    <a:pt x="1001" y="33725"/>
                    <a:pt x="1034" y="33324"/>
                  </a:cubicBezTo>
                  <a:cubicBezTo>
                    <a:pt x="1134" y="32390"/>
                    <a:pt x="1134" y="31523"/>
                    <a:pt x="1134" y="30589"/>
                  </a:cubicBezTo>
                  <a:cubicBezTo>
                    <a:pt x="1134" y="29855"/>
                    <a:pt x="1134" y="29155"/>
                    <a:pt x="1068" y="28388"/>
                  </a:cubicBezTo>
                  <a:cubicBezTo>
                    <a:pt x="1068" y="27620"/>
                    <a:pt x="1034" y="26920"/>
                    <a:pt x="1034" y="26186"/>
                  </a:cubicBezTo>
                  <a:lnTo>
                    <a:pt x="1034" y="25652"/>
                  </a:lnTo>
                  <a:lnTo>
                    <a:pt x="1034" y="25486"/>
                  </a:lnTo>
                  <a:cubicBezTo>
                    <a:pt x="1034" y="23884"/>
                    <a:pt x="967" y="22317"/>
                    <a:pt x="967" y="20715"/>
                  </a:cubicBezTo>
                  <a:lnTo>
                    <a:pt x="967" y="20248"/>
                  </a:lnTo>
                  <a:lnTo>
                    <a:pt x="967" y="18247"/>
                  </a:lnTo>
                  <a:lnTo>
                    <a:pt x="967" y="18147"/>
                  </a:lnTo>
                  <a:lnTo>
                    <a:pt x="967" y="18080"/>
                  </a:lnTo>
                  <a:lnTo>
                    <a:pt x="967" y="17980"/>
                  </a:lnTo>
                  <a:lnTo>
                    <a:pt x="967" y="17913"/>
                  </a:lnTo>
                  <a:lnTo>
                    <a:pt x="967" y="17880"/>
                  </a:lnTo>
                  <a:lnTo>
                    <a:pt x="967" y="15145"/>
                  </a:lnTo>
                  <a:cubicBezTo>
                    <a:pt x="967" y="14244"/>
                    <a:pt x="901" y="13343"/>
                    <a:pt x="901" y="12476"/>
                  </a:cubicBezTo>
                  <a:cubicBezTo>
                    <a:pt x="901" y="11542"/>
                    <a:pt x="867" y="10642"/>
                    <a:pt x="867" y="9708"/>
                  </a:cubicBezTo>
                  <a:cubicBezTo>
                    <a:pt x="867" y="8807"/>
                    <a:pt x="867" y="7906"/>
                    <a:pt x="834" y="7006"/>
                  </a:cubicBezTo>
                  <a:cubicBezTo>
                    <a:pt x="767" y="6138"/>
                    <a:pt x="734" y="5204"/>
                    <a:pt x="701" y="4337"/>
                  </a:cubicBezTo>
                  <a:cubicBezTo>
                    <a:pt x="667" y="3837"/>
                    <a:pt x="667" y="3370"/>
                    <a:pt x="601" y="2869"/>
                  </a:cubicBezTo>
                  <a:cubicBezTo>
                    <a:pt x="567" y="2402"/>
                    <a:pt x="534" y="2002"/>
                    <a:pt x="434" y="1535"/>
                  </a:cubicBezTo>
                  <a:cubicBezTo>
                    <a:pt x="400" y="1201"/>
                    <a:pt x="334" y="901"/>
                    <a:pt x="234" y="568"/>
                  </a:cubicBezTo>
                  <a:cubicBezTo>
                    <a:pt x="200" y="468"/>
                    <a:pt x="167" y="301"/>
                    <a:pt x="134" y="167"/>
                  </a:cubicBezTo>
                  <a:cubicBezTo>
                    <a:pt x="134" y="134"/>
                    <a:pt x="67" y="67"/>
                    <a:pt x="67" y="34"/>
                  </a:cubicBezTo>
                  <a:cubicBezTo>
                    <a:pt x="67" y="34"/>
                    <a:pt x="67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9"/>
            <p:cNvSpPr/>
            <p:nvPr/>
          </p:nvSpPr>
          <p:spPr>
            <a:xfrm>
              <a:off x="1720575" y="3360350"/>
              <a:ext cx="233525" cy="58400"/>
            </a:xfrm>
            <a:custGeom>
              <a:avLst/>
              <a:gdLst/>
              <a:ahLst/>
              <a:cxnLst/>
              <a:rect l="l" t="t" r="r" b="b"/>
              <a:pathLst>
                <a:path w="9341" h="2336" extrusionOk="0">
                  <a:moveTo>
                    <a:pt x="0" y="0"/>
                  </a:moveTo>
                  <a:lnTo>
                    <a:pt x="0" y="0"/>
                  </a:lnTo>
                  <a:cubicBezTo>
                    <a:pt x="267" y="367"/>
                    <a:pt x="501" y="701"/>
                    <a:pt x="834" y="1034"/>
                  </a:cubicBezTo>
                  <a:cubicBezTo>
                    <a:pt x="1134" y="1335"/>
                    <a:pt x="1468" y="1568"/>
                    <a:pt x="1835" y="1835"/>
                  </a:cubicBezTo>
                  <a:cubicBezTo>
                    <a:pt x="2235" y="2035"/>
                    <a:pt x="2669" y="2202"/>
                    <a:pt x="3102" y="2302"/>
                  </a:cubicBezTo>
                  <a:cubicBezTo>
                    <a:pt x="3202" y="2335"/>
                    <a:pt x="3336" y="2335"/>
                    <a:pt x="3469" y="2335"/>
                  </a:cubicBezTo>
                  <a:lnTo>
                    <a:pt x="3636" y="2335"/>
                  </a:lnTo>
                  <a:cubicBezTo>
                    <a:pt x="3603" y="2302"/>
                    <a:pt x="3636" y="2302"/>
                    <a:pt x="3736" y="2302"/>
                  </a:cubicBezTo>
                  <a:cubicBezTo>
                    <a:pt x="3970" y="2302"/>
                    <a:pt x="4170" y="2235"/>
                    <a:pt x="4437" y="2202"/>
                  </a:cubicBezTo>
                  <a:cubicBezTo>
                    <a:pt x="4837" y="2135"/>
                    <a:pt x="5304" y="2002"/>
                    <a:pt x="5704" y="1902"/>
                  </a:cubicBezTo>
                  <a:cubicBezTo>
                    <a:pt x="6138" y="1802"/>
                    <a:pt x="6538" y="1702"/>
                    <a:pt x="6972" y="1568"/>
                  </a:cubicBezTo>
                  <a:cubicBezTo>
                    <a:pt x="7439" y="1468"/>
                    <a:pt x="7839" y="1335"/>
                    <a:pt x="8306" y="1168"/>
                  </a:cubicBezTo>
                  <a:cubicBezTo>
                    <a:pt x="8406" y="1135"/>
                    <a:pt x="8506" y="1068"/>
                    <a:pt x="8606" y="1034"/>
                  </a:cubicBezTo>
                  <a:cubicBezTo>
                    <a:pt x="8673" y="1001"/>
                    <a:pt x="8806" y="968"/>
                    <a:pt x="8907" y="868"/>
                  </a:cubicBezTo>
                  <a:cubicBezTo>
                    <a:pt x="9007" y="801"/>
                    <a:pt x="9140" y="668"/>
                    <a:pt x="9240" y="534"/>
                  </a:cubicBezTo>
                  <a:cubicBezTo>
                    <a:pt x="9273" y="501"/>
                    <a:pt x="9307" y="401"/>
                    <a:pt x="9307" y="367"/>
                  </a:cubicBezTo>
                  <a:cubicBezTo>
                    <a:pt x="9307" y="334"/>
                    <a:pt x="9340" y="234"/>
                    <a:pt x="9340" y="201"/>
                  </a:cubicBezTo>
                  <a:cubicBezTo>
                    <a:pt x="9340" y="167"/>
                    <a:pt x="9307" y="134"/>
                    <a:pt x="9273" y="134"/>
                  </a:cubicBezTo>
                  <a:lnTo>
                    <a:pt x="9273" y="167"/>
                  </a:lnTo>
                  <a:cubicBezTo>
                    <a:pt x="9273" y="167"/>
                    <a:pt x="9240" y="167"/>
                    <a:pt x="9240" y="201"/>
                  </a:cubicBezTo>
                  <a:cubicBezTo>
                    <a:pt x="9240" y="201"/>
                    <a:pt x="9173" y="201"/>
                    <a:pt x="9173" y="234"/>
                  </a:cubicBezTo>
                  <a:lnTo>
                    <a:pt x="9140" y="234"/>
                  </a:lnTo>
                  <a:cubicBezTo>
                    <a:pt x="9107" y="234"/>
                    <a:pt x="9073" y="301"/>
                    <a:pt x="9007" y="301"/>
                  </a:cubicBezTo>
                  <a:cubicBezTo>
                    <a:pt x="8907" y="334"/>
                    <a:pt x="8773" y="334"/>
                    <a:pt x="8606" y="367"/>
                  </a:cubicBezTo>
                  <a:cubicBezTo>
                    <a:pt x="8506" y="367"/>
                    <a:pt x="8406" y="401"/>
                    <a:pt x="8306" y="467"/>
                  </a:cubicBezTo>
                  <a:cubicBezTo>
                    <a:pt x="8106" y="501"/>
                    <a:pt x="7906" y="534"/>
                    <a:pt x="7739" y="567"/>
                  </a:cubicBezTo>
                  <a:cubicBezTo>
                    <a:pt x="7305" y="668"/>
                    <a:pt x="6905" y="734"/>
                    <a:pt x="6471" y="868"/>
                  </a:cubicBezTo>
                  <a:cubicBezTo>
                    <a:pt x="5671" y="1068"/>
                    <a:pt x="4837" y="1235"/>
                    <a:pt x="4003" y="1368"/>
                  </a:cubicBezTo>
                  <a:cubicBezTo>
                    <a:pt x="3836" y="1368"/>
                    <a:pt x="3669" y="1401"/>
                    <a:pt x="3503" y="1401"/>
                  </a:cubicBezTo>
                  <a:cubicBezTo>
                    <a:pt x="3336" y="1401"/>
                    <a:pt x="3169" y="1401"/>
                    <a:pt x="3002" y="1368"/>
                  </a:cubicBezTo>
                  <a:cubicBezTo>
                    <a:pt x="2769" y="1335"/>
                    <a:pt x="2502" y="1301"/>
                    <a:pt x="2302" y="1235"/>
                  </a:cubicBezTo>
                  <a:cubicBezTo>
                    <a:pt x="2068" y="1168"/>
                    <a:pt x="1835" y="1068"/>
                    <a:pt x="1601" y="1001"/>
                  </a:cubicBezTo>
                  <a:cubicBezTo>
                    <a:pt x="1401" y="901"/>
                    <a:pt x="1134" y="801"/>
                    <a:pt x="934" y="668"/>
                  </a:cubicBezTo>
                  <a:lnTo>
                    <a:pt x="167" y="167"/>
                  </a:lnTo>
                  <a:cubicBezTo>
                    <a:pt x="134" y="134"/>
                    <a:pt x="67" y="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9"/>
            <p:cNvSpPr/>
            <p:nvPr/>
          </p:nvSpPr>
          <p:spPr>
            <a:xfrm>
              <a:off x="1869000" y="2639000"/>
              <a:ext cx="65900" cy="171800"/>
            </a:xfrm>
            <a:custGeom>
              <a:avLst/>
              <a:gdLst/>
              <a:ahLst/>
              <a:cxnLst/>
              <a:rect l="l" t="t" r="r" b="b"/>
              <a:pathLst>
                <a:path w="2636" h="6872" extrusionOk="0">
                  <a:moveTo>
                    <a:pt x="1202" y="0"/>
                  </a:moveTo>
                  <a:lnTo>
                    <a:pt x="1235" y="34"/>
                  </a:lnTo>
                  <a:cubicBezTo>
                    <a:pt x="1235" y="34"/>
                    <a:pt x="1235" y="67"/>
                    <a:pt x="1268" y="67"/>
                  </a:cubicBezTo>
                  <a:cubicBezTo>
                    <a:pt x="1268" y="100"/>
                    <a:pt x="1335" y="100"/>
                    <a:pt x="1335" y="167"/>
                  </a:cubicBezTo>
                  <a:cubicBezTo>
                    <a:pt x="1368" y="201"/>
                    <a:pt x="1368" y="267"/>
                    <a:pt x="1368" y="334"/>
                  </a:cubicBezTo>
                  <a:cubicBezTo>
                    <a:pt x="1402" y="434"/>
                    <a:pt x="1402" y="567"/>
                    <a:pt x="1435" y="701"/>
                  </a:cubicBezTo>
                  <a:cubicBezTo>
                    <a:pt x="1535" y="1401"/>
                    <a:pt x="1535" y="2102"/>
                    <a:pt x="1569" y="2836"/>
                  </a:cubicBezTo>
                  <a:cubicBezTo>
                    <a:pt x="1569" y="3203"/>
                    <a:pt x="1602" y="3536"/>
                    <a:pt x="1669" y="3903"/>
                  </a:cubicBezTo>
                  <a:cubicBezTo>
                    <a:pt x="1669" y="4237"/>
                    <a:pt x="1702" y="4570"/>
                    <a:pt x="1702" y="4904"/>
                  </a:cubicBezTo>
                  <a:cubicBezTo>
                    <a:pt x="1702" y="5037"/>
                    <a:pt x="1702" y="5171"/>
                    <a:pt x="1669" y="5338"/>
                  </a:cubicBezTo>
                  <a:cubicBezTo>
                    <a:pt x="1669" y="5404"/>
                    <a:pt x="1602" y="5504"/>
                    <a:pt x="1602" y="5571"/>
                  </a:cubicBezTo>
                  <a:cubicBezTo>
                    <a:pt x="1569" y="5671"/>
                    <a:pt x="1569" y="5771"/>
                    <a:pt x="1535" y="5871"/>
                  </a:cubicBezTo>
                  <a:cubicBezTo>
                    <a:pt x="1535" y="5905"/>
                    <a:pt x="1502" y="5938"/>
                    <a:pt x="1502" y="6005"/>
                  </a:cubicBezTo>
                  <a:cubicBezTo>
                    <a:pt x="1502" y="6005"/>
                    <a:pt x="1502" y="6038"/>
                    <a:pt x="1435" y="6038"/>
                  </a:cubicBezTo>
                  <a:lnTo>
                    <a:pt x="1402" y="6071"/>
                  </a:lnTo>
                  <a:lnTo>
                    <a:pt x="1368" y="6105"/>
                  </a:lnTo>
                  <a:lnTo>
                    <a:pt x="1202" y="6105"/>
                  </a:lnTo>
                  <a:cubicBezTo>
                    <a:pt x="1202" y="6105"/>
                    <a:pt x="1168" y="6105"/>
                    <a:pt x="1168" y="6071"/>
                  </a:cubicBezTo>
                  <a:cubicBezTo>
                    <a:pt x="1168" y="6071"/>
                    <a:pt x="1135" y="6071"/>
                    <a:pt x="1135" y="6038"/>
                  </a:cubicBezTo>
                  <a:cubicBezTo>
                    <a:pt x="1077" y="6038"/>
                    <a:pt x="1069" y="6013"/>
                    <a:pt x="1047" y="6006"/>
                  </a:cubicBezTo>
                  <a:lnTo>
                    <a:pt x="1047" y="6006"/>
                  </a:lnTo>
                  <a:lnTo>
                    <a:pt x="1001" y="5938"/>
                  </a:lnTo>
                  <a:cubicBezTo>
                    <a:pt x="968" y="5905"/>
                    <a:pt x="968" y="5871"/>
                    <a:pt x="901" y="5838"/>
                  </a:cubicBezTo>
                  <a:cubicBezTo>
                    <a:pt x="868" y="5771"/>
                    <a:pt x="868" y="5704"/>
                    <a:pt x="835" y="5671"/>
                  </a:cubicBezTo>
                  <a:cubicBezTo>
                    <a:pt x="801" y="5604"/>
                    <a:pt x="801" y="5538"/>
                    <a:pt x="735" y="5504"/>
                  </a:cubicBezTo>
                  <a:cubicBezTo>
                    <a:pt x="701" y="5404"/>
                    <a:pt x="701" y="5338"/>
                    <a:pt x="701" y="5237"/>
                  </a:cubicBezTo>
                  <a:cubicBezTo>
                    <a:pt x="701" y="5071"/>
                    <a:pt x="668" y="4904"/>
                    <a:pt x="668" y="4737"/>
                  </a:cubicBezTo>
                  <a:cubicBezTo>
                    <a:pt x="668" y="4504"/>
                    <a:pt x="701" y="4203"/>
                    <a:pt x="701" y="3937"/>
                  </a:cubicBezTo>
                  <a:cubicBezTo>
                    <a:pt x="735" y="3703"/>
                    <a:pt x="801" y="3436"/>
                    <a:pt x="868" y="3203"/>
                  </a:cubicBezTo>
                  <a:cubicBezTo>
                    <a:pt x="901" y="2936"/>
                    <a:pt x="1001" y="2702"/>
                    <a:pt x="1035" y="2502"/>
                  </a:cubicBezTo>
                  <a:cubicBezTo>
                    <a:pt x="1068" y="2235"/>
                    <a:pt x="1135" y="2002"/>
                    <a:pt x="1135" y="1735"/>
                  </a:cubicBezTo>
                  <a:lnTo>
                    <a:pt x="1135" y="834"/>
                  </a:lnTo>
                  <a:cubicBezTo>
                    <a:pt x="1068" y="1034"/>
                    <a:pt x="1068" y="1235"/>
                    <a:pt x="1035" y="1401"/>
                  </a:cubicBezTo>
                  <a:cubicBezTo>
                    <a:pt x="1001" y="1568"/>
                    <a:pt x="968" y="1702"/>
                    <a:pt x="968" y="1868"/>
                  </a:cubicBezTo>
                  <a:cubicBezTo>
                    <a:pt x="868" y="2069"/>
                    <a:pt x="835" y="2335"/>
                    <a:pt x="735" y="2536"/>
                  </a:cubicBezTo>
                  <a:cubicBezTo>
                    <a:pt x="568" y="2902"/>
                    <a:pt x="368" y="3269"/>
                    <a:pt x="234" y="3703"/>
                  </a:cubicBezTo>
                  <a:cubicBezTo>
                    <a:pt x="134" y="4103"/>
                    <a:pt x="1" y="4537"/>
                    <a:pt x="34" y="5004"/>
                  </a:cubicBezTo>
                  <a:cubicBezTo>
                    <a:pt x="34" y="5271"/>
                    <a:pt x="67" y="5571"/>
                    <a:pt x="201" y="5871"/>
                  </a:cubicBezTo>
                  <a:cubicBezTo>
                    <a:pt x="301" y="6105"/>
                    <a:pt x="401" y="6338"/>
                    <a:pt x="568" y="6538"/>
                  </a:cubicBezTo>
                  <a:cubicBezTo>
                    <a:pt x="735" y="6705"/>
                    <a:pt x="968" y="6839"/>
                    <a:pt x="1202" y="6872"/>
                  </a:cubicBezTo>
                  <a:lnTo>
                    <a:pt x="1335" y="6872"/>
                  </a:lnTo>
                  <a:cubicBezTo>
                    <a:pt x="1435" y="6872"/>
                    <a:pt x="1635" y="6839"/>
                    <a:pt x="1802" y="6739"/>
                  </a:cubicBezTo>
                  <a:cubicBezTo>
                    <a:pt x="2002" y="6638"/>
                    <a:pt x="2169" y="6405"/>
                    <a:pt x="2302" y="6205"/>
                  </a:cubicBezTo>
                  <a:cubicBezTo>
                    <a:pt x="2402" y="6005"/>
                    <a:pt x="2469" y="5805"/>
                    <a:pt x="2536" y="5571"/>
                  </a:cubicBezTo>
                  <a:cubicBezTo>
                    <a:pt x="2636" y="5137"/>
                    <a:pt x="2636" y="4670"/>
                    <a:pt x="2569" y="4237"/>
                  </a:cubicBezTo>
                  <a:cubicBezTo>
                    <a:pt x="2536" y="3803"/>
                    <a:pt x="2503" y="3336"/>
                    <a:pt x="2402" y="2869"/>
                  </a:cubicBezTo>
                  <a:cubicBezTo>
                    <a:pt x="2336" y="2469"/>
                    <a:pt x="2202" y="2035"/>
                    <a:pt x="2036" y="1635"/>
                  </a:cubicBezTo>
                  <a:cubicBezTo>
                    <a:pt x="1869" y="1201"/>
                    <a:pt x="1702" y="801"/>
                    <a:pt x="1535" y="401"/>
                  </a:cubicBezTo>
                  <a:cubicBezTo>
                    <a:pt x="1502" y="334"/>
                    <a:pt x="1435" y="234"/>
                    <a:pt x="1368" y="134"/>
                  </a:cubicBezTo>
                  <a:lnTo>
                    <a:pt x="12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29"/>
            <p:cNvSpPr/>
            <p:nvPr/>
          </p:nvSpPr>
          <p:spPr>
            <a:xfrm>
              <a:off x="1758925" y="2538100"/>
              <a:ext cx="60900" cy="169850"/>
            </a:xfrm>
            <a:custGeom>
              <a:avLst/>
              <a:gdLst/>
              <a:ahLst/>
              <a:cxnLst/>
              <a:rect l="l" t="t" r="r" b="b"/>
              <a:pathLst>
                <a:path w="2436" h="6794" extrusionOk="0">
                  <a:moveTo>
                    <a:pt x="1468" y="0"/>
                  </a:moveTo>
                  <a:cubicBezTo>
                    <a:pt x="1468" y="34"/>
                    <a:pt x="1535" y="34"/>
                    <a:pt x="1535" y="34"/>
                  </a:cubicBezTo>
                  <a:cubicBezTo>
                    <a:pt x="1546" y="44"/>
                    <a:pt x="1557" y="57"/>
                    <a:pt x="1569" y="72"/>
                  </a:cubicBezTo>
                  <a:lnTo>
                    <a:pt x="1569" y="72"/>
                  </a:lnTo>
                  <a:cubicBezTo>
                    <a:pt x="1568" y="70"/>
                    <a:pt x="1568" y="69"/>
                    <a:pt x="1568" y="67"/>
                  </a:cubicBezTo>
                  <a:lnTo>
                    <a:pt x="1568" y="34"/>
                  </a:lnTo>
                  <a:cubicBezTo>
                    <a:pt x="1535" y="34"/>
                    <a:pt x="1535" y="0"/>
                    <a:pt x="1535" y="0"/>
                  </a:cubicBezTo>
                  <a:close/>
                  <a:moveTo>
                    <a:pt x="1569" y="72"/>
                  </a:moveTo>
                  <a:cubicBezTo>
                    <a:pt x="1572" y="107"/>
                    <a:pt x="1602" y="167"/>
                    <a:pt x="1602" y="167"/>
                  </a:cubicBezTo>
                  <a:cubicBezTo>
                    <a:pt x="1602" y="200"/>
                    <a:pt x="1635" y="267"/>
                    <a:pt x="1635" y="334"/>
                  </a:cubicBezTo>
                  <a:cubicBezTo>
                    <a:pt x="1635" y="434"/>
                    <a:pt x="1702" y="534"/>
                    <a:pt x="1702" y="667"/>
                  </a:cubicBezTo>
                  <a:cubicBezTo>
                    <a:pt x="1702" y="1068"/>
                    <a:pt x="1635" y="1501"/>
                    <a:pt x="1602" y="1868"/>
                  </a:cubicBezTo>
                  <a:cubicBezTo>
                    <a:pt x="1568" y="2068"/>
                    <a:pt x="1568" y="2235"/>
                    <a:pt x="1568" y="2435"/>
                  </a:cubicBezTo>
                  <a:cubicBezTo>
                    <a:pt x="1568" y="2669"/>
                    <a:pt x="1535" y="2869"/>
                    <a:pt x="1535" y="3102"/>
                  </a:cubicBezTo>
                  <a:cubicBezTo>
                    <a:pt x="1535" y="3536"/>
                    <a:pt x="1468" y="3936"/>
                    <a:pt x="1468" y="4370"/>
                  </a:cubicBezTo>
                  <a:cubicBezTo>
                    <a:pt x="1468" y="4737"/>
                    <a:pt x="1435" y="5104"/>
                    <a:pt x="1402" y="5504"/>
                  </a:cubicBezTo>
                  <a:cubicBezTo>
                    <a:pt x="1402" y="5571"/>
                    <a:pt x="1368" y="5671"/>
                    <a:pt x="1368" y="5738"/>
                  </a:cubicBezTo>
                  <a:cubicBezTo>
                    <a:pt x="1368" y="5771"/>
                    <a:pt x="1302" y="5838"/>
                    <a:pt x="1302" y="5871"/>
                  </a:cubicBezTo>
                  <a:lnTo>
                    <a:pt x="1302" y="5904"/>
                  </a:lnTo>
                  <a:lnTo>
                    <a:pt x="1302" y="5938"/>
                  </a:lnTo>
                  <a:lnTo>
                    <a:pt x="1268" y="5938"/>
                  </a:lnTo>
                  <a:cubicBezTo>
                    <a:pt x="1268" y="5938"/>
                    <a:pt x="1235" y="5938"/>
                    <a:pt x="1235" y="5904"/>
                  </a:cubicBezTo>
                  <a:lnTo>
                    <a:pt x="1201" y="5871"/>
                  </a:lnTo>
                  <a:lnTo>
                    <a:pt x="1101" y="5771"/>
                  </a:lnTo>
                  <a:cubicBezTo>
                    <a:pt x="1101" y="5738"/>
                    <a:pt x="1068" y="5738"/>
                    <a:pt x="1068" y="5704"/>
                  </a:cubicBezTo>
                  <a:cubicBezTo>
                    <a:pt x="1001" y="5671"/>
                    <a:pt x="1001" y="5604"/>
                    <a:pt x="1001" y="5571"/>
                  </a:cubicBezTo>
                  <a:cubicBezTo>
                    <a:pt x="968" y="5537"/>
                    <a:pt x="968" y="5437"/>
                    <a:pt x="935" y="5404"/>
                  </a:cubicBezTo>
                  <a:cubicBezTo>
                    <a:pt x="935" y="5337"/>
                    <a:pt x="901" y="5271"/>
                    <a:pt x="901" y="5204"/>
                  </a:cubicBezTo>
                  <a:cubicBezTo>
                    <a:pt x="901" y="5104"/>
                    <a:pt x="901" y="5004"/>
                    <a:pt x="835" y="4904"/>
                  </a:cubicBezTo>
                  <a:cubicBezTo>
                    <a:pt x="835" y="4704"/>
                    <a:pt x="901" y="4503"/>
                    <a:pt x="901" y="4270"/>
                  </a:cubicBezTo>
                  <a:cubicBezTo>
                    <a:pt x="968" y="3669"/>
                    <a:pt x="1135" y="3069"/>
                    <a:pt x="1268" y="2435"/>
                  </a:cubicBezTo>
                  <a:cubicBezTo>
                    <a:pt x="1335" y="2168"/>
                    <a:pt x="1402" y="1835"/>
                    <a:pt x="1435" y="1535"/>
                  </a:cubicBezTo>
                  <a:cubicBezTo>
                    <a:pt x="1468" y="1201"/>
                    <a:pt x="1502" y="834"/>
                    <a:pt x="1502" y="501"/>
                  </a:cubicBezTo>
                  <a:lnTo>
                    <a:pt x="1502" y="501"/>
                  </a:lnTo>
                  <a:cubicBezTo>
                    <a:pt x="1468" y="667"/>
                    <a:pt x="1435" y="834"/>
                    <a:pt x="1402" y="934"/>
                  </a:cubicBezTo>
                  <a:cubicBezTo>
                    <a:pt x="1335" y="1101"/>
                    <a:pt x="1302" y="1334"/>
                    <a:pt x="1235" y="1501"/>
                  </a:cubicBezTo>
                  <a:cubicBezTo>
                    <a:pt x="1135" y="1701"/>
                    <a:pt x="1068" y="1868"/>
                    <a:pt x="1001" y="2068"/>
                  </a:cubicBezTo>
                  <a:cubicBezTo>
                    <a:pt x="835" y="2435"/>
                    <a:pt x="701" y="2869"/>
                    <a:pt x="501" y="3236"/>
                  </a:cubicBezTo>
                  <a:lnTo>
                    <a:pt x="267" y="3870"/>
                  </a:lnTo>
                  <a:cubicBezTo>
                    <a:pt x="167" y="4070"/>
                    <a:pt x="134" y="4337"/>
                    <a:pt x="101" y="4537"/>
                  </a:cubicBezTo>
                  <a:cubicBezTo>
                    <a:pt x="1" y="4937"/>
                    <a:pt x="67" y="5404"/>
                    <a:pt x="167" y="5771"/>
                  </a:cubicBezTo>
                  <a:cubicBezTo>
                    <a:pt x="334" y="6238"/>
                    <a:pt x="734" y="6705"/>
                    <a:pt x="1235" y="6772"/>
                  </a:cubicBezTo>
                  <a:lnTo>
                    <a:pt x="1402" y="6772"/>
                  </a:lnTo>
                  <a:cubicBezTo>
                    <a:pt x="1394" y="6787"/>
                    <a:pt x="1399" y="6794"/>
                    <a:pt x="1413" y="6794"/>
                  </a:cubicBezTo>
                  <a:cubicBezTo>
                    <a:pt x="1459" y="6794"/>
                    <a:pt x="1607" y="6723"/>
                    <a:pt x="1735" y="6672"/>
                  </a:cubicBezTo>
                  <a:cubicBezTo>
                    <a:pt x="1802" y="6605"/>
                    <a:pt x="1935" y="6505"/>
                    <a:pt x="1969" y="6405"/>
                  </a:cubicBezTo>
                  <a:cubicBezTo>
                    <a:pt x="2069" y="6271"/>
                    <a:pt x="2102" y="6171"/>
                    <a:pt x="2202" y="6038"/>
                  </a:cubicBezTo>
                  <a:cubicBezTo>
                    <a:pt x="2269" y="5838"/>
                    <a:pt x="2302" y="5571"/>
                    <a:pt x="2369" y="5337"/>
                  </a:cubicBezTo>
                  <a:cubicBezTo>
                    <a:pt x="2402" y="4904"/>
                    <a:pt x="2402" y="4437"/>
                    <a:pt x="2436" y="4036"/>
                  </a:cubicBezTo>
                  <a:cubicBezTo>
                    <a:pt x="2436" y="3569"/>
                    <a:pt x="2436" y="3102"/>
                    <a:pt x="2402" y="2669"/>
                  </a:cubicBezTo>
                  <a:cubicBezTo>
                    <a:pt x="2402" y="2435"/>
                    <a:pt x="2369" y="2202"/>
                    <a:pt x="2269" y="2002"/>
                  </a:cubicBezTo>
                  <a:cubicBezTo>
                    <a:pt x="2236" y="1768"/>
                    <a:pt x="2135" y="1568"/>
                    <a:pt x="2102" y="1368"/>
                  </a:cubicBezTo>
                  <a:cubicBezTo>
                    <a:pt x="2035" y="1168"/>
                    <a:pt x="1935" y="901"/>
                    <a:pt x="1869" y="701"/>
                  </a:cubicBezTo>
                  <a:cubicBezTo>
                    <a:pt x="1802" y="601"/>
                    <a:pt x="1769" y="501"/>
                    <a:pt x="1735" y="400"/>
                  </a:cubicBezTo>
                  <a:cubicBezTo>
                    <a:pt x="1707" y="288"/>
                    <a:pt x="1632" y="152"/>
                    <a:pt x="1569" y="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9"/>
            <p:cNvSpPr/>
            <p:nvPr/>
          </p:nvSpPr>
          <p:spPr>
            <a:xfrm>
              <a:off x="1907375" y="2801625"/>
              <a:ext cx="5850" cy="105100"/>
            </a:xfrm>
            <a:custGeom>
              <a:avLst/>
              <a:gdLst/>
              <a:ahLst/>
              <a:cxnLst/>
              <a:rect l="l" t="t" r="r" b="b"/>
              <a:pathLst>
                <a:path w="234" h="4204" extrusionOk="0">
                  <a:moveTo>
                    <a:pt x="134" y="0"/>
                  </a:moveTo>
                  <a:cubicBezTo>
                    <a:pt x="34" y="667"/>
                    <a:pt x="0" y="1334"/>
                    <a:pt x="0" y="1935"/>
                  </a:cubicBezTo>
                  <a:cubicBezTo>
                    <a:pt x="0" y="2702"/>
                    <a:pt x="34" y="3469"/>
                    <a:pt x="134" y="4203"/>
                  </a:cubicBezTo>
                  <a:cubicBezTo>
                    <a:pt x="200" y="3469"/>
                    <a:pt x="234" y="2735"/>
                    <a:pt x="234" y="2002"/>
                  </a:cubicBezTo>
                  <a:cubicBezTo>
                    <a:pt x="234" y="1668"/>
                    <a:pt x="200" y="1334"/>
                    <a:pt x="200" y="1001"/>
                  </a:cubicBezTo>
                  <a:cubicBezTo>
                    <a:pt x="167" y="667"/>
                    <a:pt x="167" y="334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9"/>
            <p:cNvSpPr/>
            <p:nvPr/>
          </p:nvSpPr>
          <p:spPr>
            <a:xfrm>
              <a:off x="1891525" y="2800775"/>
              <a:ext cx="6700" cy="71750"/>
            </a:xfrm>
            <a:custGeom>
              <a:avLst/>
              <a:gdLst/>
              <a:ahLst/>
              <a:cxnLst/>
              <a:rect l="l" t="t" r="r" b="b"/>
              <a:pathLst>
                <a:path w="268" h="2870" extrusionOk="0">
                  <a:moveTo>
                    <a:pt x="134" y="1"/>
                  </a:moveTo>
                  <a:lnTo>
                    <a:pt x="134" y="34"/>
                  </a:lnTo>
                  <a:cubicBezTo>
                    <a:pt x="134" y="234"/>
                    <a:pt x="100" y="434"/>
                    <a:pt x="100" y="635"/>
                  </a:cubicBezTo>
                  <a:cubicBezTo>
                    <a:pt x="100" y="868"/>
                    <a:pt x="67" y="1102"/>
                    <a:pt x="67" y="1302"/>
                  </a:cubicBezTo>
                  <a:cubicBezTo>
                    <a:pt x="0" y="1869"/>
                    <a:pt x="67" y="2369"/>
                    <a:pt x="134" y="2869"/>
                  </a:cubicBezTo>
                  <a:cubicBezTo>
                    <a:pt x="234" y="2302"/>
                    <a:pt x="267" y="1769"/>
                    <a:pt x="267" y="1235"/>
                  </a:cubicBezTo>
                  <a:cubicBezTo>
                    <a:pt x="267" y="935"/>
                    <a:pt x="234" y="701"/>
                    <a:pt x="234" y="401"/>
                  </a:cubicBezTo>
                  <a:cubicBezTo>
                    <a:pt x="234" y="268"/>
                    <a:pt x="167" y="201"/>
                    <a:pt x="167" y="67"/>
                  </a:cubicBezTo>
                  <a:cubicBezTo>
                    <a:pt x="167" y="67"/>
                    <a:pt x="167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9"/>
            <p:cNvSpPr/>
            <p:nvPr/>
          </p:nvSpPr>
          <p:spPr>
            <a:xfrm>
              <a:off x="1876500" y="2798275"/>
              <a:ext cx="5050" cy="65900"/>
            </a:xfrm>
            <a:custGeom>
              <a:avLst/>
              <a:gdLst/>
              <a:ahLst/>
              <a:cxnLst/>
              <a:rect l="l" t="t" r="r" b="b"/>
              <a:pathLst>
                <a:path w="202" h="2636" extrusionOk="0">
                  <a:moveTo>
                    <a:pt x="34" y="1"/>
                  </a:moveTo>
                  <a:cubicBezTo>
                    <a:pt x="34" y="201"/>
                    <a:pt x="34" y="434"/>
                    <a:pt x="1" y="668"/>
                  </a:cubicBezTo>
                  <a:lnTo>
                    <a:pt x="1" y="1302"/>
                  </a:lnTo>
                  <a:cubicBezTo>
                    <a:pt x="1" y="1702"/>
                    <a:pt x="34" y="2169"/>
                    <a:pt x="101" y="2636"/>
                  </a:cubicBezTo>
                  <a:cubicBezTo>
                    <a:pt x="134" y="2169"/>
                    <a:pt x="201" y="1669"/>
                    <a:pt x="201" y="1202"/>
                  </a:cubicBezTo>
                  <a:cubicBezTo>
                    <a:pt x="201" y="1001"/>
                    <a:pt x="168" y="801"/>
                    <a:pt x="168" y="634"/>
                  </a:cubicBezTo>
                  <a:cubicBezTo>
                    <a:pt x="168" y="501"/>
                    <a:pt x="101" y="434"/>
                    <a:pt x="101" y="301"/>
                  </a:cubicBezTo>
                  <a:cubicBezTo>
                    <a:pt x="101" y="201"/>
                    <a:pt x="68" y="1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9"/>
            <p:cNvSpPr/>
            <p:nvPr/>
          </p:nvSpPr>
          <p:spPr>
            <a:xfrm>
              <a:off x="1923200" y="2776600"/>
              <a:ext cx="4200" cy="113425"/>
            </a:xfrm>
            <a:custGeom>
              <a:avLst/>
              <a:gdLst/>
              <a:ahLst/>
              <a:cxnLst/>
              <a:rect l="l" t="t" r="r" b="b"/>
              <a:pathLst>
                <a:path w="168" h="4537" extrusionOk="0">
                  <a:moveTo>
                    <a:pt x="101" y="0"/>
                  </a:moveTo>
                  <a:cubicBezTo>
                    <a:pt x="101" y="34"/>
                    <a:pt x="101" y="134"/>
                    <a:pt x="68" y="200"/>
                  </a:cubicBezTo>
                  <a:cubicBezTo>
                    <a:pt x="68" y="301"/>
                    <a:pt x="68" y="401"/>
                    <a:pt x="34" y="501"/>
                  </a:cubicBezTo>
                  <a:cubicBezTo>
                    <a:pt x="34" y="701"/>
                    <a:pt x="1" y="901"/>
                    <a:pt x="1" y="1134"/>
                  </a:cubicBezTo>
                  <a:lnTo>
                    <a:pt x="1" y="2202"/>
                  </a:lnTo>
                  <a:cubicBezTo>
                    <a:pt x="68" y="2969"/>
                    <a:pt x="68" y="3736"/>
                    <a:pt x="101" y="4537"/>
                  </a:cubicBezTo>
                  <a:cubicBezTo>
                    <a:pt x="168" y="3836"/>
                    <a:pt x="168" y="3169"/>
                    <a:pt x="168" y="2469"/>
                  </a:cubicBezTo>
                  <a:cubicBezTo>
                    <a:pt x="168" y="1735"/>
                    <a:pt x="101" y="1068"/>
                    <a:pt x="101" y="367"/>
                  </a:cubicBezTo>
                  <a:lnTo>
                    <a:pt x="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9"/>
            <p:cNvSpPr/>
            <p:nvPr/>
          </p:nvSpPr>
          <p:spPr>
            <a:xfrm>
              <a:off x="1793950" y="2697375"/>
              <a:ext cx="8375" cy="80075"/>
            </a:xfrm>
            <a:custGeom>
              <a:avLst/>
              <a:gdLst/>
              <a:ahLst/>
              <a:cxnLst/>
              <a:rect l="l" t="t" r="r" b="b"/>
              <a:pathLst>
                <a:path w="335" h="3203" extrusionOk="0">
                  <a:moveTo>
                    <a:pt x="67" y="0"/>
                  </a:moveTo>
                  <a:cubicBezTo>
                    <a:pt x="67" y="534"/>
                    <a:pt x="1" y="1068"/>
                    <a:pt x="34" y="1568"/>
                  </a:cubicBezTo>
                  <a:cubicBezTo>
                    <a:pt x="67" y="2135"/>
                    <a:pt x="134" y="2669"/>
                    <a:pt x="201" y="3203"/>
                  </a:cubicBezTo>
                  <a:cubicBezTo>
                    <a:pt x="301" y="2669"/>
                    <a:pt x="334" y="2135"/>
                    <a:pt x="334" y="1568"/>
                  </a:cubicBezTo>
                  <a:cubicBezTo>
                    <a:pt x="334" y="1335"/>
                    <a:pt x="267" y="1068"/>
                    <a:pt x="234" y="834"/>
                  </a:cubicBezTo>
                  <a:cubicBezTo>
                    <a:pt x="234" y="701"/>
                    <a:pt x="201" y="534"/>
                    <a:pt x="167" y="401"/>
                  </a:cubicBezTo>
                  <a:cubicBezTo>
                    <a:pt x="167" y="367"/>
                    <a:pt x="167" y="267"/>
                    <a:pt x="101" y="234"/>
                  </a:cubicBezTo>
                  <a:cubicBezTo>
                    <a:pt x="101" y="167"/>
                    <a:pt x="67" y="67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9"/>
            <p:cNvSpPr/>
            <p:nvPr/>
          </p:nvSpPr>
          <p:spPr>
            <a:xfrm>
              <a:off x="1773100" y="2690700"/>
              <a:ext cx="8375" cy="69250"/>
            </a:xfrm>
            <a:custGeom>
              <a:avLst/>
              <a:gdLst/>
              <a:ahLst/>
              <a:cxnLst/>
              <a:rect l="l" t="t" r="r" b="b"/>
              <a:pathLst>
                <a:path w="335" h="2770" extrusionOk="0">
                  <a:moveTo>
                    <a:pt x="34" y="1"/>
                  </a:moveTo>
                  <a:lnTo>
                    <a:pt x="34" y="34"/>
                  </a:lnTo>
                  <a:lnTo>
                    <a:pt x="34" y="101"/>
                  </a:lnTo>
                  <a:cubicBezTo>
                    <a:pt x="34" y="501"/>
                    <a:pt x="1" y="935"/>
                    <a:pt x="34" y="1335"/>
                  </a:cubicBezTo>
                  <a:cubicBezTo>
                    <a:pt x="1" y="1802"/>
                    <a:pt x="67" y="2302"/>
                    <a:pt x="201" y="2769"/>
                  </a:cubicBezTo>
                  <a:cubicBezTo>
                    <a:pt x="301" y="2269"/>
                    <a:pt x="334" y="1735"/>
                    <a:pt x="301" y="1168"/>
                  </a:cubicBezTo>
                  <a:lnTo>
                    <a:pt x="167" y="434"/>
                  </a:lnTo>
                  <a:cubicBezTo>
                    <a:pt x="134" y="301"/>
                    <a:pt x="134" y="167"/>
                    <a:pt x="67" y="34"/>
                  </a:cubicBezTo>
                  <a:cubicBezTo>
                    <a:pt x="67" y="34"/>
                    <a:pt x="67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9"/>
            <p:cNvSpPr/>
            <p:nvPr/>
          </p:nvSpPr>
          <p:spPr>
            <a:xfrm>
              <a:off x="1761425" y="2714875"/>
              <a:ext cx="4200" cy="36725"/>
            </a:xfrm>
            <a:custGeom>
              <a:avLst/>
              <a:gdLst/>
              <a:ahLst/>
              <a:cxnLst/>
              <a:rect l="l" t="t" r="r" b="b"/>
              <a:pathLst>
                <a:path w="168" h="1469" extrusionOk="0">
                  <a:moveTo>
                    <a:pt x="101" y="1"/>
                  </a:moveTo>
                  <a:cubicBezTo>
                    <a:pt x="101" y="201"/>
                    <a:pt x="34" y="435"/>
                    <a:pt x="34" y="668"/>
                  </a:cubicBezTo>
                  <a:cubicBezTo>
                    <a:pt x="1" y="935"/>
                    <a:pt x="1" y="1202"/>
                    <a:pt x="34" y="1469"/>
                  </a:cubicBezTo>
                  <a:cubicBezTo>
                    <a:pt x="134" y="968"/>
                    <a:pt x="167" y="50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9"/>
            <p:cNvSpPr/>
            <p:nvPr/>
          </p:nvSpPr>
          <p:spPr>
            <a:xfrm>
              <a:off x="1945725" y="2428025"/>
              <a:ext cx="23375" cy="273550"/>
            </a:xfrm>
            <a:custGeom>
              <a:avLst/>
              <a:gdLst/>
              <a:ahLst/>
              <a:cxnLst/>
              <a:rect l="l" t="t" r="r" b="b"/>
              <a:pathLst>
                <a:path w="935" h="10942" extrusionOk="0">
                  <a:moveTo>
                    <a:pt x="835" y="0"/>
                  </a:moveTo>
                  <a:lnTo>
                    <a:pt x="835" y="67"/>
                  </a:lnTo>
                  <a:lnTo>
                    <a:pt x="835" y="334"/>
                  </a:lnTo>
                  <a:cubicBezTo>
                    <a:pt x="835" y="767"/>
                    <a:pt x="801" y="1234"/>
                    <a:pt x="768" y="1635"/>
                  </a:cubicBezTo>
                  <a:cubicBezTo>
                    <a:pt x="734" y="2102"/>
                    <a:pt x="668" y="2569"/>
                    <a:pt x="601" y="2969"/>
                  </a:cubicBezTo>
                  <a:cubicBezTo>
                    <a:pt x="468" y="3936"/>
                    <a:pt x="334" y="4904"/>
                    <a:pt x="267" y="5804"/>
                  </a:cubicBezTo>
                  <a:cubicBezTo>
                    <a:pt x="167" y="6738"/>
                    <a:pt x="134" y="7639"/>
                    <a:pt x="101" y="8573"/>
                  </a:cubicBezTo>
                  <a:cubicBezTo>
                    <a:pt x="101" y="9340"/>
                    <a:pt x="34" y="10141"/>
                    <a:pt x="1" y="10941"/>
                  </a:cubicBezTo>
                  <a:cubicBezTo>
                    <a:pt x="234" y="9073"/>
                    <a:pt x="468" y="7172"/>
                    <a:pt x="668" y="5270"/>
                  </a:cubicBezTo>
                  <a:cubicBezTo>
                    <a:pt x="768" y="4603"/>
                    <a:pt x="801" y="3936"/>
                    <a:pt x="835" y="3236"/>
                  </a:cubicBezTo>
                  <a:cubicBezTo>
                    <a:pt x="868" y="2902"/>
                    <a:pt x="868" y="2502"/>
                    <a:pt x="868" y="2168"/>
                  </a:cubicBezTo>
                  <a:cubicBezTo>
                    <a:pt x="868" y="1901"/>
                    <a:pt x="935" y="1568"/>
                    <a:pt x="935" y="1268"/>
                  </a:cubicBezTo>
                  <a:lnTo>
                    <a:pt x="935" y="467"/>
                  </a:lnTo>
                  <a:lnTo>
                    <a:pt x="935" y="267"/>
                  </a:lnTo>
                  <a:cubicBezTo>
                    <a:pt x="935" y="167"/>
                    <a:pt x="935" y="100"/>
                    <a:pt x="868" y="67"/>
                  </a:cubicBezTo>
                  <a:cubicBezTo>
                    <a:pt x="868" y="67"/>
                    <a:pt x="868" y="0"/>
                    <a:pt x="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9"/>
            <p:cNvSpPr/>
            <p:nvPr/>
          </p:nvSpPr>
          <p:spPr>
            <a:xfrm>
              <a:off x="1939050" y="2429675"/>
              <a:ext cx="7525" cy="206850"/>
            </a:xfrm>
            <a:custGeom>
              <a:avLst/>
              <a:gdLst/>
              <a:ahLst/>
              <a:cxnLst/>
              <a:rect l="l" t="t" r="r" b="b"/>
              <a:pathLst>
                <a:path w="301" h="8274" extrusionOk="0">
                  <a:moveTo>
                    <a:pt x="67" y="1"/>
                  </a:moveTo>
                  <a:lnTo>
                    <a:pt x="67" y="234"/>
                  </a:lnTo>
                  <a:cubicBezTo>
                    <a:pt x="67" y="1102"/>
                    <a:pt x="34" y="2002"/>
                    <a:pt x="1" y="2869"/>
                  </a:cubicBezTo>
                  <a:cubicBezTo>
                    <a:pt x="1" y="3837"/>
                    <a:pt x="1" y="4737"/>
                    <a:pt x="34" y="5705"/>
                  </a:cubicBezTo>
                  <a:cubicBezTo>
                    <a:pt x="67" y="6539"/>
                    <a:pt x="101" y="7406"/>
                    <a:pt x="101" y="8273"/>
                  </a:cubicBezTo>
                  <a:cubicBezTo>
                    <a:pt x="201" y="7339"/>
                    <a:pt x="268" y="6372"/>
                    <a:pt x="268" y="5405"/>
                  </a:cubicBezTo>
                  <a:cubicBezTo>
                    <a:pt x="301" y="4504"/>
                    <a:pt x="268" y="3537"/>
                    <a:pt x="268" y="2603"/>
                  </a:cubicBezTo>
                  <a:cubicBezTo>
                    <a:pt x="234" y="2069"/>
                    <a:pt x="234" y="1569"/>
                    <a:pt x="201" y="1035"/>
                  </a:cubicBezTo>
                  <a:cubicBezTo>
                    <a:pt x="201" y="735"/>
                    <a:pt x="168" y="434"/>
                    <a:pt x="101" y="201"/>
                  </a:cubicBezTo>
                  <a:cubicBezTo>
                    <a:pt x="101" y="101"/>
                    <a:pt x="101" y="34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9"/>
            <p:cNvSpPr/>
            <p:nvPr/>
          </p:nvSpPr>
          <p:spPr>
            <a:xfrm>
              <a:off x="1919050" y="2432175"/>
              <a:ext cx="15025" cy="228525"/>
            </a:xfrm>
            <a:custGeom>
              <a:avLst/>
              <a:gdLst/>
              <a:ahLst/>
              <a:cxnLst/>
              <a:rect l="l" t="t" r="r" b="b"/>
              <a:pathLst>
                <a:path w="601" h="9141" extrusionOk="0">
                  <a:moveTo>
                    <a:pt x="601" y="1"/>
                  </a:moveTo>
                  <a:cubicBezTo>
                    <a:pt x="567" y="68"/>
                    <a:pt x="567" y="68"/>
                    <a:pt x="567" y="101"/>
                  </a:cubicBezTo>
                  <a:cubicBezTo>
                    <a:pt x="534" y="234"/>
                    <a:pt x="534" y="334"/>
                    <a:pt x="501" y="501"/>
                  </a:cubicBezTo>
                  <a:cubicBezTo>
                    <a:pt x="534" y="434"/>
                    <a:pt x="534" y="301"/>
                    <a:pt x="567" y="234"/>
                  </a:cubicBezTo>
                  <a:cubicBezTo>
                    <a:pt x="567" y="168"/>
                    <a:pt x="567" y="101"/>
                    <a:pt x="601" y="68"/>
                  </a:cubicBezTo>
                  <a:lnTo>
                    <a:pt x="601" y="1"/>
                  </a:lnTo>
                  <a:close/>
                  <a:moveTo>
                    <a:pt x="501" y="501"/>
                  </a:moveTo>
                  <a:cubicBezTo>
                    <a:pt x="434" y="735"/>
                    <a:pt x="400" y="935"/>
                    <a:pt x="367" y="1102"/>
                  </a:cubicBezTo>
                  <a:cubicBezTo>
                    <a:pt x="267" y="1502"/>
                    <a:pt x="234" y="1969"/>
                    <a:pt x="200" y="2403"/>
                  </a:cubicBezTo>
                  <a:cubicBezTo>
                    <a:pt x="167" y="2870"/>
                    <a:pt x="100" y="3403"/>
                    <a:pt x="67" y="3937"/>
                  </a:cubicBezTo>
                  <a:cubicBezTo>
                    <a:pt x="34" y="4337"/>
                    <a:pt x="34" y="4771"/>
                    <a:pt x="34" y="5138"/>
                  </a:cubicBezTo>
                  <a:cubicBezTo>
                    <a:pt x="0" y="6439"/>
                    <a:pt x="0" y="7806"/>
                    <a:pt x="0" y="9141"/>
                  </a:cubicBezTo>
                  <a:cubicBezTo>
                    <a:pt x="167" y="7306"/>
                    <a:pt x="300" y="5438"/>
                    <a:pt x="334" y="3603"/>
                  </a:cubicBezTo>
                  <a:cubicBezTo>
                    <a:pt x="334" y="3103"/>
                    <a:pt x="367" y="2603"/>
                    <a:pt x="367" y="2102"/>
                  </a:cubicBezTo>
                  <a:cubicBezTo>
                    <a:pt x="367" y="1835"/>
                    <a:pt x="400" y="1569"/>
                    <a:pt x="400" y="1302"/>
                  </a:cubicBezTo>
                  <a:cubicBezTo>
                    <a:pt x="400" y="1168"/>
                    <a:pt x="400" y="1068"/>
                    <a:pt x="434" y="935"/>
                  </a:cubicBezTo>
                  <a:cubicBezTo>
                    <a:pt x="434" y="801"/>
                    <a:pt x="501" y="635"/>
                    <a:pt x="501" y="5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9"/>
            <p:cNvSpPr/>
            <p:nvPr/>
          </p:nvSpPr>
          <p:spPr>
            <a:xfrm>
              <a:off x="1884025" y="2583500"/>
              <a:ext cx="7525" cy="44675"/>
            </a:xfrm>
            <a:custGeom>
              <a:avLst/>
              <a:gdLst/>
              <a:ahLst/>
              <a:cxnLst/>
              <a:rect l="l" t="t" r="r" b="b"/>
              <a:pathLst>
                <a:path w="301" h="1787" extrusionOk="0">
                  <a:moveTo>
                    <a:pt x="36" y="0"/>
                  </a:moveTo>
                  <a:cubicBezTo>
                    <a:pt x="26" y="0"/>
                    <a:pt x="13" y="5"/>
                    <a:pt x="0" y="19"/>
                  </a:cubicBezTo>
                  <a:lnTo>
                    <a:pt x="0" y="52"/>
                  </a:lnTo>
                  <a:lnTo>
                    <a:pt x="0" y="86"/>
                  </a:lnTo>
                  <a:lnTo>
                    <a:pt x="0" y="853"/>
                  </a:lnTo>
                  <a:cubicBezTo>
                    <a:pt x="0" y="1186"/>
                    <a:pt x="100" y="1453"/>
                    <a:pt x="200" y="1787"/>
                  </a:cubicBezTo>
                  <a:cubicBezTo>
                    <a:pt x="267" y="1386"/>
                    <a:pt x="300" y="1020"/>
                    <a:pt x="234" y="586"/>
                  </a:cubicBezTo>
                  <a:lnTo>
                    <a:pt x="100" y="86"/>
                  </a:lnTo>
                  <a:cubicBezTo>
                    <a:pt x="100" y="86"/>
                    <a:pt x="79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9"/>
            <p:cNvSpPr/>
            <p:nvPr/>
          </p:nvSpPr>
          <p:spPr>
            <a:xfrm>
              <a:off x="1862325" y="2594800"/>
              <a:ext cx="5875" cy="48400"/>
            </a:xfrm>
            <a:custGeom>
              <a:avLst/>
              <a:gdLst/>
              <a:ahLst/>
              <a:cxnLst/>
              <a:rect l="l" t="t" r="r" b="b"/>
              <a:pathLst>
                <a:path w="235" h="1936" extrusionOk="0">
                  <a:moveTo>
                    <a:pt x="68" y="0"/>
                  </a:moveTo>
                  <a:cubicBezTo>
                    <a:pt x="68" y="301"/>
                    <a:pt x="1" y="568"/>
                    <a:pt x="1" y="834"/>
                  </a:cubicBezTo>
                  <a:cubicBezTo>
                    <a:pt x="1" y="1268"/>
                    <a:pt x="34" y="1602"/>
                    <a:pt x="134" y="1935"/>
                  </a:cubicBezTo>
                  <a:cubicBezTo>
                    <a:pt x="168" y="1602"/>
                    <a:pt x="234" y="1235"/>
                    <a:pt x="234" y="834"/>
                  </a:cubicBezTo>
                  <a:cubicBezTo>
                    <a:pt x="234" y="734"/>
                    <a:pt x="168" y="601"/>
                    <a:pt x="168" y="467"/>
                  </a:cubicBezTo>
                  <a:cubicBezTo>
                    <a:pt x="168" y="401"/>
                    <a:pt x="134" y="301"/>
                    <a:pt x="134" y="234"/>
                  </a:cubicBezTo>
                  <a:cubicBezTo>
                    <a:pt x="134" y="134"/>
                    <a:pt x="101" y="101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9"/>
            <p:cNvSpPr/>
            <p:nvPr/>
          </p:nvSpPr>
          <p:spPr>
            <a:xfrm>
              <a:off x="1820650" y="2435525"/>
              <a:ext cx="8350" cy="125950"/>
            </a:xfrm>
            <a:custGeom>
              <a:avLst/>
              <a:gdLst/>
              <a:ahLst/>
              <a:cxnLst/>
              <a:rect l="l" t="t" r="r" b="b"/>
              <a:pathLst>
                <a:path w="334" h="5038" extrusionOk="0">
                  <a:moveTo>
                    <a:pt x="133" y="0"/>
                  </a:moveTo>
                  <a:lnTo>
                    <a:pt x="133" y="501"/>
                  </a:lnTo>
                  <a:lnTo>
                    <a:pt x="133" y="1168"/>
                  </a:lnTo>
                  <a:lnTo>
                    <a:pt x="133" y="2369"/>
                  </a:lnTo>
                  <a:cubicBezTo>
                    <a:pt x="0" y="3269"/>
                    <a:pt x="133" y="4137"/>
                    <a:pt x="267" y="5037"/>
                  </a:cubicBezTo>
                  <a:cubicBezTo>
                    <a:pt x="300" y="4170"/>
                    <a:pt x="334" y="3269"/>
                    <a:pt x="300" y="2369"/>
                  </a:cubicBezTo>
                  <a:cubicBezTo>
                    <a:pt x="267" y="1968"/>
                    <a:pt x="234" y="1601"/>
                    <a:pt x="234" y="1168"/>
                  </a:cubicBezTo>
                  <a:cubicBezTo>
                    <a:pt x="167" y="968"/>
                    <a:pt x="167" y="767"/>
                    <a:pt x="167" y="534"/>
                  </a:cubicBezTo>
                  <a:cubicBezTo>
                    <a:pt x="167" y="367"/>
                    <a:pt x="133" y="167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9"/>
            <p:cNvSpPr/>
            <p:nvPr/>
          </p:nvSpPr>
          <p:spPr>
            <a:xfrm>
              <a:off x="1802300" y="2477225"/>
              <a:ext cx="5850" cy="32550"/>
            </a:xfrm>
            <a:custGeom>
              <a:avLst/>
              <a:gdLst/>
              <a:ahLst/>
              <a:cxnLst/>
              <a:rect l="l" t="t" r="r" b="b"/>
              <a:pathLst>
                <a:path w="234" h="1302" extrusionOk="0">
                  <a:moveTo>
                    <a:pt x="167" y="0"/>
                  </a:moveTo>
                  <a:cubicBezTo>
                    <a:pt x="167" y="67"/>
                    <a:pt x="100" y="167"/>
                    <a:pt x="100" y="300"/>
                  </a:cubicBezTo>
                  <a:cubicBezTo>
                    <a:pt x="100" y="367"/>
                    <a:pt x="67" y="467"/>
                    <a:pt x="67" y="567"/>
                  </a:cubicBezTo>
                  <a:cubicBezTo>
                    <a:pt x="0" y="801"/>
                    <a:pt x="34" y="1034"/>
                    <a:pt x="134" y="1301"/>
                  </a:cubicBezTo>
                  <a:cubicBezTo>
                    <a:pt x="200" y="1034"/>
                    <a:pt x="234" y="767"/>
                    <a:pt x="234" y="500"/>
                  </a:cubicBezTo>
                  <a:cubicBezTo>
                    <a:pt x="234" y="367"/>
                    <a:pt x="200" y="300"/>
                    <a:pt x="200" y="167"/>
                  </a:cubicBezTo>
                  <a:cubicBezTo>
                    <a:pt x="200" y="134"/>
                    <a:pt x="167" y="10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9"/>
            <p:cNvSpPr/>
            <p:nvPr/>
          </p:nvSpPr>
          <p:spPr>
            <a:xfrm>
              <a:off x="1778100" y="2492150"/>
              <a:ext cx="5025" cy="64325"/>
            </a:xfrm>
            <a:custGeom>
              <a:avLst/>
              <a:gdLst/>
              <a:ahLst/>
              <a:cxnLst/>
              <a:rect l="l" t="t" r="r" b="b"/>
              <a:pathLst>
                <a:path w="201" h="2573" extrusionOk="0">
                  <a:moveTo>
                    <a:pt x="141" y="0"/>
                  </a:moveTo>
                  <a:cubicBezTo>
                    <a:pt x="139" y="0"/>
                    <a:pt x="136" y="1"/>
                    <a:pt x="134" y="4"/>
                  </a:cubicBezTo>
                  <a:lnTo>
                    <a:pt x="134" y="70"/>
                  </a:lnTo>
                  <a:cubicBezTo>
                    <a:pt x="134" y="270"/>
                    <a:pt x="68" y="504"/>
                    <a:pt x="68" y="704"/>
                  </a:cubicBezTo>
                  <a:cubicBezTo>
                    <a:pt x="68" y="871"/>
                    <a:pt x="34" y="1071"/>
                    <a:pt x="34" y="1238"/>
                  </a:cubicBezTo>
                  <a:cubicBezTo>
                    <a:pt x="1" y="1705"/>
                    <a:pt x="1" y="2105"/>
                    <a:pt x="1" y="2572"/>
                  </a:cubicBezTo>
                  <a:cubicBezTo>
                    <a:pt x="134" y="2072"/>
                    <a:pt x="201" y="1571"/>
                    <a:pt x="201" y="1038"/>
                  </a:cubicBezTo>
                  <a:cubicBezTo>
                    <a:pt x="201" y="909"/>
                    <a:pt x="201" y="0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9"/>
            <p:cNvSpPr/>
            <p:nvPr/>
          </p:nvSpPr>
          <p:spPr>
            <a:xfrm>
              <a:off x="1799800" y="2477225"/>
              <a:ext cx="8350" cy="86750"/>
            </a:xfrm>
            <a:custGeom>
              <a:avLst/>
              <a:gdLst/>
              <a:ahLst/>
              <a:cxnLst/>
              <a:rect l="l" t="t" r="r" b="b"/>
              <a:pathLst>
                <a:path w="334" h="3470" extrusionOk="0">
                  <a:moveTo>
                    <a:pt x="300" y="0"/>
                  </a:moveTo>
                  <a:cubicBezTo>
                    <a:pt x="200" y="534"/>
                    <a:pt x="134" y="1101"/>
                    <a:pt x="100" y="1601"/>
                  </a:cubicBezTo>
                  <a:cubicBezTo>
                    <a:pt x="0" y="2268"/>
                    <a:pt x="67" y="2869"/>
                    <a:pt x="134" y="3469"/>
                  </a:cubicBezTo>
                  <a:cubicBezTo>
                    <a:pt x="267" y="2669"/>
                    <a:pt x="334" y="1868"/>
                    <a:pt x="300" y="1101"/>
                  </a:cubicBezTo>
                  <a:lnTo>
                    <a:pt x="300" y="7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9"/>
            <p:cNvSpPr/>
            <p:nvPr/>
          </p:nvSpPr>
          <p:spPr>
            <a:xfrm>
              <a:off x="1757250" y="2486400"/>
              <a:ext cx="7550" cy="133450"/>
            </a:xfrm>
            <a:custGeom>
              <a:avLst/>
              <a:gdLst/>
              <a:ahLst/>
              <a:cxnLst/>
              <a:rect l="l" t="t" r="r" b="b"/>
              <a:pathLst>
                <a:path w="302" h="5338" extrusionOk="0">
                  <a:moveTo>
                    <a:pt x="1" y="0"/>
                  </a:moveTo>
                  <a:lnTo>
                    <a:pt x="1" y="67"/>
                  </a:lnTo>
                  <a:cubicBezTo>
                    <a:pt x="1" y="234"/>
                    <a:pt x="34" y="334"/>
                    <a:pt x="34" y="500"/>
                  </a:cubicBezTo>
                  <a:lnTo>
                    <a:pt x="34" y="901"/>
                  </a:lnTo>
                  <a:cubicBezTo>
                    <a:pt x="34" y="1434"/>
                    <a:pt x="1" y="1968"/>
                    <a:pt x="34" y="2502"/>
                  </a:cubicBezTo>
                  <a:cubicBezTo>
                    <a:pt x="1" y="3436"/>
                    <a:pt x="34" y="4403"/>
                    <a:pt x="134" y="5337"/>
                  </a:cubicBezTo>
                  <a:cubicBezTo>
                    <a:pt x="201" y="4437"/>
                    <a:pt x="301" y="3503"/>
                    <a:pt x="301" y="2569"/>
                  </a:cubicBezTo>
                  <a:cubicBezTo>
                    <a:pt x="301" y="2135"/>
                    <a:pt x="268" y="1735"/>
                    <a:pt x="201" y="1301"/>
                  </a:cubicBezTo>
                  <a:cubicBezTo>
                    <a:pt x="201" y="1101"/>
                    <a:pt x="168" y="901"/>
                    <a:pt x="134" y="734"/>
                  </a:cubicBezTo>
                  <a:cubicBezTo>
                    <a:pt x="134" y="600"/>
                    <a:pt x="68" y="500"/>
                    <a:pt x="68" y="400"/>
                  </a:cubicBezTo>
                  <a:cubicBezTo>
                    <a:pt x="68" y="300"/>
                    <a:pt x="34" y="267"/>
                    <a:pt x="34" y="167"/>
                  </a:cubicBezTo>
                  <a:cubicBezTo>
                    <a:pt x="34" y="133"/>
                    <a:pt x="1" y="6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9"/>
            <p:cNvSpPr/>
            <p:nvPr/>
          </p:nvSpPr>
          <p:spPr>
            <a:xfrm>
              <a:off x="1728900" y="2472200"/>
              <a:ext cx="7525" cy="166000"/>
            </a:xfrm>
            <a:custGeom>
              <a:avLst/>
              <a:gdLst/>
              <a:ahLst/>
              <a:cxnLst/>
              <a:rect l="l" t="t" r="r" b="b"/>
              <a:pathLst>
                <a:path w="301" h="6640" extrusionOk="0">
                  <a:moveTo>
                    <a:pt x="1" y="1"/>
                  </a:moveTo>
                  <a:cubicBezTo>
                    <a:pt x="1" y="34"/>
                    <a:pt x="1" y="68"/>
                    <a:pt x="34" y="134"/>
                  </a:cubicBezTo>
                  <a:cubicBezTo>
                    <a:pt x="101" y="368"/>
                    <a:pt x="101" y="635"/>
                    <a:pt x="101" y="868"/>
                  </a:cubicBezTo>
                  <a:cubicBezTo>
                    <a:pt x="101" y="1135"/>
                    <a:pt x="101" y="1335"/>
                    <a:pt x="134" y="1569"/>
                  </a:cubicBezTo>
                  <a:lnTo>
                    <a:pt x="134" y="2236"/>
                  </a:lnTo>
                  <a:lnTo>
                    <a:pt x="134" y="2803"/>
                  </a:lnTo>
                  <a:cubicBezTo>
                    <a:pt x="134" y="3704"/>
                    <a:pt x="168" y="4671"/>
                    <a:pt x="234" y="5572"/>
                  </a:cubicBezTo>
                  <a:cubicBezTo>
                    <a:pt x="268" y="5905"/>
                    <a:pt x="301" y="6239"/>
                    <a:pt x="301" y="6639"/>
                  </a:cubicBezTo>
                  <a:lnTo>
                    <a:pt x="301" y="4804"/>
                  </a:lnTo>
                  <a:lnTo>
                    <a:pt x="301" y="4671"/>
                  </a:lnTo>
                  <a:lnTo>
                    <a:pt x="301" y="3370"/>
                  </a:lnTo>
                  <a:cubicBezTo>
                    <a:pt x="301" y="2903"/>
                    <a:pt x="268" y="2469"/>
                    <a:pt x="268" y="2036"/>
                  </a:cubicBezTo>
                  <a:cubicBezTo>
                    <a:pt x="268" y="1669"/>
                    <a:pt x="234" y="1269"/>
                    <a:pt x="168" y="902"/>
                  </a:cubicBezTo>
                  <a:cubicBezTo>
                    <a:pt x="134" y="701"/>
                    <a:pt x="134" y="501"/>
                    <a:pt x="101" y="234"/>
                  </a:cubicBezTo>
                  <a:cubicBezTo>
                    <a:pt x="101" y="201"/>
                    <a:pt x="101" y="134"/>
                    <a:pt x="34" y="68"/>
                  </a:cubicBezTo>
                  <a:cubicBezTo>
                    <a:pt x="34" y="81"/>
                    <a:pt x="34" y="86"/>
                    <a:pt x="34" y="86"/>
                  </a:cubicBezTo>
                  <a:cubicBezTo>
                    <a:pt x="33" y="86"/>
                    <a:pt x="27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9"/>
            <p:cNvSpPr/>
            <p:nvPr/>
          </p:nvSpPr>
          <p:spPr>
            <a:xfrm>
              <a:off x="1907375" y="2955050"/>
              <a:ext cx="15850" cy="415325"/>
            </a:xfrm>
            <a:custGeom>
              <a:avLst/>
              <a:gdLst/>
              <a:ahLst/>
              <a:cxnLst/>
              <a:rect l="l" t="t" r="r" b="b"/>
              <a:pathLst>
                <a:path w="634" h="16613" extrusionOk="0">
                  <a:moveTo>
                    <a:pt x="200" y="1"/>
                  </a:moveTo>
                  <a:cubicBezTo>
                    <a:pt x="200" y="1"/>
                    <a:pt x="167" y="1"/>
                    <a:pt x="167" y="34"/>
                  </a:cubicBezTo>
                  <a:cubicBezTo>
                    <a:pt x="134" y="101"/>
                    <a:pt x="134" y="201"/>
                    <a:pt x="134" y="268"/>
                  </a:cubicBezTo>
                  <a:lnTo>
                    <a:pt x="134" y="401"/>
                  </a:lnTo>
                  <a:cubicBezTo>
                    <a:pt x="134" y="334"/>
                    <a:pt x="167" y="234"/>
                    <a:pt x="167" y="168"/>
                  </a:cubicBezTo>
                  <a:lnTo>
                    <a:pt x="167" y="334"/>
                  </a:lnTo>
                  <a:cubicBezTo>
                    <a:pt x="167" y="535"/>
                    <a:pt x="167" y="735"/>
                    <a:pt x="134" y="935"/>
                  </a:cubicBezTo>
                  <a:cubicBezTo>
                    <a:pt x="134" y="1202"/>
                    <a:pt x="100" y="1402"/>
                    <a:pt x="100" y="1669"/>
                  </a:cubicBezTo>
                  <a:cubicBezTo>
                    <a:pt x="34" y="2102"/>
                    <a:pt x="34" y="2569"/>
                    <a:pt x="34" y="3036"/>
                  </a:cubicBezTo>
                  <a:cubicBezTo>
                    <a:pt x="0" y="3937"/>
                    <a:pt x="34" y="4838"/>
                    <a:pt x="34" y="5738"/>
                  </a:cubicBezTo>
                  <a:cubicBezTo>
                    <a:pt x="34" y="6606"/>
                    <a:pt x="34" y="7540"/>
                    <a:pt x="100" y="8407"/>
                  </a:cubicBezTo>
                  <a:cubicBezTo>
                    <a:pt x="100" y="9341"/>
                    <a:pt x="100" y="10241"/>
                    <a:pt x="134" y="11175"/>
                  </a:cubicBezTo>
                  <a:cubicBezTo>
                    <a:pt x="134" y="11576"/>
                    <a:pt x="167" y="12009"/>
                    <a:pt x="167" y="12410"/>
                  </a:cubicBezTo>
                  <a:cubicBezTo>
                    <a:pt x="200" y="12877"/>
                    <a:pt x="200" y="13277"/>
                    <a:pt x="267" y="13744"/>
                  </a:cubicBezTo>
                  <a:cubicBezTo>
                    <a:pt x="300" y="14178"/>
                    <a:pt x="300" y="14611"/>
                    <a:pt x="334" y="15045"/>
                  </a:cubicBezTo>
                  <a:cubicBezTo>
                    <a:pt x="367" y="15445"/>
                    <a:pt x="367" y="15912"/>
                    <a:pt x="434" y="16346"/>
                  </a:cubicBezTo>
                  <a:cubicBezTo>
                    <a:pt x="434" y="16413"/>
                    <a:pt x="434" y="16513"/>
                    <a:pt x="467" y="16613"/>
                  </a:cubicBezTo>
                  <a:cubicBezTo>
                    <a:pt x="501" y="16146"/>
                    <a:pt x="501" y="15745"/>
                    <a:pt x="534" y="15278"/>
                  </a:cubicBezTo>
                  <a:cubicBezTo>
                    <a:pt x="601" y="14878"/>
                    <a:pt x="601" y="14444"/>
                    <a:pt x="601" y="14011"/>
                  </a:cubicBezTo>
                  <a:cubicBezTo>
                    <a:pt x="601" y="13544"/>
                    <a:pt x="634" y="13110"/>
                    <a:pt x="634" y="12677"/>
                  </a:cubicBezTo>
                  <a:lnTo>
                    <a:pt x="634" y="11442"/>
                  </a:lnTo>
                  <a:lnTo>
                    <a:pt x="634" y="11175"/>
                  </a:lnTo>
                  <a:cubicBezTo>
                    <a:pt x="634" y="10241"/>
                    <a:pt x="634" y="9341"/>
                    <a:pt x="601" y="8407"/>
                  </a:cubicBezTo>
                  <a:cubicBezTo>
                    <a:pt x="601" y="7540"/>
                    <a:pt x="534" y="6672"/>
                    <a:pt x="534" y="5738"/>
                  </a:cubicBezTo>
                  <a:cubicBezTo>
                    <a:pt x="534" y="5271"/>
                    <a:pt x="501" y="4838"/>
                    <a:pt x="501" y="4404"/>
                  </a:cubicBezTo>
                  <a:cubicBezTo>
                    <a:pt x="501" y="3937"/>
                    <a:pt x="501" y="3503"/>
                    <a:pt x="467" y="3036"/>
                  </a:cubicBezTo>
                  <a:lnTo>
                    <a:pt x="467" y="1769"/>
                  </a:lnTo>
                  <a:cubicBezTo>
                    <a:pt x="467" y="1335"/>
                    <a:pt x="434" y="868"/>
                    <a:pt x="334" y="401"/>
                  </a:cubicBezTo>
                  <a:lnTo>
                    <a:pt x="334" y="268"/>
                  </a:lnTo>
                  <a:cubicBezTo>
                    <a:pt x="334" y="201"/>
                    <a:pt x="300" y="101"/>
                    <a:pt x="300" y="68"/>
                  </a:cubicBezTo>
                  <a:cubicBezTo>
                    <a:pt x="300" y="34"/>
                    <a:pt x="267" y="34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9"/>
            <p:cNvSpPr/>
            <p:nvPr/>
          </p:nvSpPr>
          <p:spPr>
            <a:xfrm>
              <a:off x="1884850" y="3130175"/>
              <a:ext cx="9200" cy="281900"/>
            </a:xfrm>
            <a:custGeom>
              <a:avLst/>
              <a:gdLst/>
              <a:ahLst/>
              <a:cxnLst/>
              <a:rect l="l" t="t" r="r" b="b"/>
              <a:pathLst>
                <a:path w="368" h="11276" extrusionOk="0">
                  <a:moveTo>
                    <a:pt x="101" y="1"/>
                  </a:moveTo>
                  <a:cubicBezTo>
                    <a:pt x="101" y="434"/>
                    <a:pt x="101" y="868"/>
                    <a:pt x="67" y="1335"/>
                  </a:cubicBezTo>
                  <a:cubicBezTo>
                    <a:pt x="67" y="1735"/>
                    <a:pt x="34" y="2202"/>
                    <a:pt x="34" y="2603"/>
                  </a:cubicBezTo>
                  <a:cubicBezTo>
                    <a:pt x="1" y="3537"/>
                    <a:pt x="1" y="4437"/>
                    <a:pt x="1" y="5371"/>
                  </a:cubicBezTo>
                  <a:cubicBezTo>
                    <a:pt x="1" y="6272"/>
                    <a:pt x="34" y="7173"/>
                    <a:pt x="34" y="8073"/>
                  </a:cubicBezTo>
                  <a:cubicBezTo>
                    <a:pt x="34" y="8941"/>
                    <a:pt x="67" y="9875"/>
                    <a:pt x="101" y="10742"/>
                  </a:cubicBezTo>
                  <a:cubicBezTo>
                    <a:pt x="167" y="10909"/>
                    <a:pt x="167" y="11109"/>
                    <a:pt x="167" y="11276"/>
                  </a:cubicBezTo>
                  <a:cubicBezTo>
                    <a:pt x="201" y="10375"/>
                    <a:pt x="267" y="9441"/>
                    <a:pt x="334" y="8507"/>
                  </a:cubicBezTo>
                  <a:cubicBezTo>
                    <a:pt x="367" y="7573"/>
                    <a:pt x="367" y="6606"/>
                    <a:pt x="334" y="5705"/>
                  </a:cubicBezTo>
                  <a:cubicBezTo>
                    <a:pt x="334" y="4771"/>
                    <a:pt x="267" y="3870"/>
                    <a:pt x="234" y="3003"/>
                  </a:cubicBezTo>
                  <a:cubicBezTo>
                    <a:pt x="201" y="2102"/>
                    <a:pt x="201" y="1268"/>
                    <a:pt x="167" y="401"/>
                  </a:cubicBezTo>
                  <a:cubicBezTo>
                    <a:pt x="167" y="268"/>
                    <a:pt x="167" y="168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9"/>
            <p:cNvSpPr/>
            <p:nvPr/>
          </p:nvSpPr>
          <p:spPr>
            <a:xfrm>
              <a:off x="1858175" y="3201900"/>
              <a:ext cx="8350" cy="183500"/>
            </a:xfrm>
            <a:custGeom>
              <a:avLst/>
              <a:gdLst/>
              <a:ahLst/>
              <a:cxnLst/>
              <a:rect l="l" t="t" r="r" b="b"/>
              <a:pathLst>
                <a:path w="334" h="7340" extrusionOk="0">
                  <a:moveTo>
                    <a:pt x="334" y="1"/>
                  </a:moveTo>
                  <a:cubicBezTo>
                    <a:pt x="334" y="468"/>
                    <a:pt x="300" y="968"/>
                    <a:pt x="267" y="1402"/>
                  </a:cubicBezTo>
                  <a:cubicBezTo>
                    <a:pt x="200" y="1835"/>
                    <a:pt x="200" y="2302"/>
                    <a:pt x="167" y="2702"/>
                  </a:cubicBezTo>
                  <a:cubicBezTo>
                    <a:pt x="100" y="3636"/>
                    <a:pt x="33" y="4570"/>
                    <a:pt x="33" y="5504"/>
                  </a:cubicBezTo>
                  <a:cubicBezTo>
                    <a:pt x="0" y="6072"/>
                    <a:pt x="67" y="6705"/>
                    <a:pt x="100" y="7339"/>
                  </a:cubicBezTo>
                  <a:cubicBezTo>
                    <a:pt x="267" y="5504"/>
                    <a:pt x="300" y="3670"/>
                    <a:pt x="334" y="1835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9"/>
            <p:cNvSpPr/>
            <p:nvPr/>
          </p:nvSpPr>
          <p:spPr>
            <a:xfrm>
              <a:off x="1753100" y="2864150"/>
              <a:ext cx="12525" cy="512900"/>
            </a:xfrm>
            <a:custGeom>
              <a:avLst/>
              <a:gdLst/>
              <a:ahLst/>
              <a:cxnLst/>
              <a:rect l="l" t="t" r="r" b="b"/>
              <a:pathLst>
                <a:path w="501" h="20516" extrusionOk="0">
                  <a:moveTo>
                    <a:pt x="234" y="1"/>
                  </a:moveTo>
                  <a:lnTo>
                    <a:pt x="234" y="301"/>
                  </a:lnTo>
                  <a:cubicBezTo>
                    <a:pt x="234" y="1202"/>
                    <a:pt x="200" y="2136"/>
                    <a:pt x="167" y="3036"/>
                  </a:cubicBezTo>
                  <a:cubicBezTo>
                    <a:pt x="134" y="3970"/>
                    <a:pt x="67" y="4838"/>
                    <a:pt x="33" y="5738"/>
                  </a:cubicBezTo>
                  <a:cubicBezTo>
                    <a:pt x="0" y="7540"/>
                    <a:pt x="0" y="9341"/>
                    <a:pt x="0" y="11176"/>
                  </a:cubicBezTo>
                  <a:cubicBezTo>
                    <a:pt x="0" y="12076"/>
                    <a:pt x="33" y="13010"/>
                    <a:pt x="33" y="13911"/>
                  </a:cubicBezTo>
                  <a:lnTo>
                    <a:pt x="167" y="16546"/>
                  </a:lnTo>
                  <a:cubicBezTo>
                    <a:pt x="200" y="17880"/>
                    <a:pt x="267" y="19181"/>
                    <a:pt x="300" y="20516"/>
                  </a:cubicBezTo>
                  <a:cubicBezTo>
                    <a:pt x="434" y="18714"/>
                    <a:pt x="467" y="16980"/>
                    <a:pt x="500" y="15178"/>
                  </a:cubicBezTo>
                  <a:lnTo>
                    <a:pt x="500" y="11909"/>
                  </a:lnTo>
                  <a:cubicBezTo>
                    <a:pt x="500" y="11042"/>
                    <a:pt x="467" y="10175"/>
                    <a:pt x="467" y="9241"/>
                  </a:cubicBezTo>
                  <a:cubicBezTo>
                    <a:pt x="434" y="8340"/>
                    <a:pt x="367" y="7406"/>
                    <a:pt x="367" y="6506"/>
                  </a:cubicBezTo>
                  <a:cubicBezTo>
                    <a:pt x="334" y="5171"/>
                    <a:pt x="300" y="3804"/>
                    <a:pt x="300" y="2469"/>
                  </a:cubicBezTo>
                  <a:cubicBezTo>
                    <a:pt x="300" y="1635"/>
                    <a:pt x="300" y="835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9"/>
            <p:cNvSpPr/>
            <p:nvPr/>
          </p:nvSpPr>
          <p:spPr>
            <a:xfrm>
              <a:off x="1844825" y="2292075"/>
              <a:ext cx="14200" cy="120950"/>
            </a:xfrm>
            <a:custGeom>
              <a:avLst/>
              <a:gdLst/>
              <a:ahLst/>
              <a:cxnLst/>
              <a:rect l="l" t="t" r="r" b="b"/>
              <a:pathLst>
                <a:path w="568" h="4838" extrusionOk="0">
                  <a:moveTo>
                    <a:pt x="434" y="1"/>
                  </a:moveTo>
                  <a:cubicBezTo>
                    <a:pt x="301" y="835"/>
                    <a:pt x="134" y="1702"/>
                    <a:pt x="34" y="2536"/>
                  </a:cubicBezTo>
                  <a:cubicBezTo>
                    <a:pt x="0" y="2736"/>
                    <a:pt x="0" y="2936"/>
                    <a:pt x="0" y="3170"/>
                  </a:cubicBezTo>
                  <a:cubicBezTo>
                    <a:pt x="0" y="3370"/>
                    <a:pt x="0" y="3570"/>
                    <a:pt x="34" y="3770"/>
                  </a:cubicBezTo>
                  <a:cubicBezTo>
                    <a:pt x="34" y="4104"/>
                    <a:pt x="100" y="4437"/>
                    <a:pt x="201" y="4838"/>
                  </a:cubicBezTo>
                  <a:cubicBezTo>
                    <a:pt x="267" y="4704"/>
                    <a:pt x="267" y="4537"/>
                    <a:pt x="301" y="4404"/>
                  </a:cubicBezTo>
                  <a:cubicBezTo>
                    <a:pt x="334" y="4204"/>
                    <a:pt x="367" y="4037"/>
                    <a:pt x="434" y="3837"/>
                  </a:cubicBezTo>
                  <a:cubicBezTo>
                    <a:pt x="501" y="3403"/>
                    <a:pt x="534" y="3003"/>
                    <a:pt x="534" y="2569"/>
                  </a:cubicBezTo>
                  <a:cubicBezTo>
                    <a:pt x="567" y="1702"/>
                    <a:pt x="501" y="835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9"/>
            <p:cNvSpPr/>
            <p:nvPr/>
          </p:nvSpPr>
          <p:spPr>
            <a:xfrm>
              <a:off x="1856500" y="2312100"/>
              <a:ext cx="12525" cy="80150"/>
            </a:xfrm>
            <a:custGeom>
              <a:avLst/>
              <a:gdLst/>
              <a:ahLst/>
              <a:cxnLst/>
              <a:rect l="l" t="t" r="r" b="b"/>
              <a:pathLst>
                <a:path w="501" h="3206" extrusionOk="0">
                  <a:moveTo>
                    <a:pt x="301" y="0"/>
                  </a:moveTo>
                  <a:lnTo>
                    <a:pt x="34" y="1501"/>
                  </a:lnTo>
                  <a:cubicBezTo>
                    <a:pt x="0" y="1768"/>
                    <a:pt x="0" y="2002"/>
                    <a:pt x="0" y="2302"/>
                  </a:cubicBezTo>
                  <a:lnTo>
                    <a:pt x="0" y="2736"/>
                  </a:lnTo>
                  <a:cubicBezTo>
                    <a:pt x="0" y="2902"/>
                    <a:pt x="34" y="3003"/>
                    <a:pt x="67" y="3136"/>
                  </a:cubicBezTo>
                  <a:lnTo>
                    <a:pt x="67" y="3169"/>
                  </a:lnTo>
                  <a:lnTo>
                    <a:pt x="134" y="3169"/>
                  </a:lnTo>
                  <a:cubicBezTo>
                    <a:pt x="134" y="3195"/>
                    <a:pt x="139" y="3206"/>
                    <a:pt x="147" y="3206"/>
                  </a:cubicBezTo>
                  <a:cubicBezTo>
                    <a:pt x="159" y="3206"/>
                    <a:pt x="180" y="3177"/>
                    <a:pt x="201" y="3136"/>
                  </a:cubicBezTo>
                  <a:cubicBezTo>
                    <a:pt x="334" y="3069"/>
                    <a:pt x="401" y="2902"/>
                    <a:pt x="401" y="2769"/>
                  </a:cubicBezTo>
                  <a:cubicBezTo>
                    <a:pt x="467" y="2469"/>
                    <a:pt x="501" y="2135"/>
                    <a:pt x="501" y="1802"/>
                  </a:cubicBezTo>
                  <a:cubicBezTo>
                    <a:pt x="501" y="1201"/>
                    <a:pt x="367" y="601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9"/>
            <p:cNvSpPr/>
            <p:nvPr/>
          </p:nvSpPr>
          <p:spPr>
            <a:xfrm>
              <a:off x="1839825" y="2008550"/>
              <a:ext cx="92575" cy="290225"/>
            </a:xfrm>
            <a:custGeom>
              <a:avLst/>
              <a:gdLst/>
              <a:ahLst/>
              <a:cxnLst/>
              <a:rect l="l" t="t" r="r" b="b"/>
              <a:pathLst>
                <a:path w="3703" h="11609" extrusionOk="0">
                  <a:moveTo>
                    <a:pt x="0" y="0"/>
                  </a:moveTo>
                  <a:lnTo>
                    <a:pt x="0" y="1435"/>
                  </a:lnTo>
                  <a:cubicBezTo>
                    <a:pt x="34" y="1868"/>
                    <a:pt x="100" y="2302"/>
                    <a:pt x="234" y="2736"/>
                  </a:cubicBezTo>
                  <a:cubicBezTo>
                    <a:pt x="367" y="3136"/>
                    <a:pt x="567" y="3536"/>
                    <a:pt x="767" y="3870"/>
                  </a:cubicBezTo>
                  <a:cubicBezTo>
                    <a:pt x="901" y="4070"/>
                    <a:pt x="1034" y="4237"/>
                    <a:pt x="1201" y="4404"/>
                  </a:cubicBezTo>
                  <a:cubicBezTo>
                    <a:pt x="1335" y="4570"/>
                    <a:pt x="1435" y="4704"/>
                    <a:pt x="1568" y="4871"/>
                  </a:cubicBezTo>
                  <a:cubicBezTo>
                    <a:pt x="1701" y="5004"/>
                    <a:pt x="1835" y="5137"/>
                    <a:pt x="1902" y="5271"/>
                  </a:cubicBezTo>
                  <a:cubicBezTo>
                    <a:pt x="2002" y="5371"/>
                    <a:pt x="2068" y="5471"/>
                    <a:pt x="2102" y="5604"/>
                  </a:cubicBezTo>
                  <a:lnTo>
                    <a:pt x="2235" y="5871"/>
                  </a:lnTo>
                  <a:cubicBezTo>
                    <a:pt x="2335" y="6071"/>
                    <a:pt x="2402" y="6272"/>
                    <a:pt x="2435" y="6538"/>
                  </a:cubicBezTo>
                  <a:cubicBezTo>
                    <a:pt x="2502" y="6705"/>
                    <a:pt x="2535" y="6805"/>
                    <a:pt x="2569" y="6972"/>
                  </a:cubicBezTo>
                  <a:cubicBezTo>
                    <a:pt x="2602" y="7105"/>
                    <a:pt x="2602" y="7272"/>
                    <a:pt x="2669" y="7439"/>
                  </a:cubicBezTo>
                  <a:cubicBezTo>
                    <a:pt x="2669" y="7572"/>
                    <a:pt x="2702" y="7639"/>
                    <a:pt x="2702" y="7773"/>
                  </a:cubicBezTo>
                  <a:cubicBezTo>
                    <a:pt x="2702" y="7939"/>
                    <a:pt x="2736" y="8140"/>
                    <a:pt x="2736" y="8340"/>
                  </a:cubicBezTo>
                  <a:cubicBezTo>
                    <a:pt x="2736" y="8506"/>
                    <a:pt x="2736" y="8673"/>
                    <a:pt x="2702" y="8807"/>
                  </a:cubicBezTo>
                  <a:cubicBezTo>
                    <a:pt x="2702" y="8940"/>
                    <a:pt x="2669" y="9074"/>
                    <a:pt x="2602" y="9240"/>
                  </a:cubicBezTo>
                  <a:lnTo>
                    <a:pt x="2602" y="9207"/>
                  </a:lnTo>
                  <a:cubicBezTo>
                    <a:pt x="2569" y="9374"/>
                    <a:pt x="2535" y="9474"/>
                    <a:pt x="2502" y="9607"/>
                  </a:cubicBezTo>
                  <a:lnTo>
                    <a:pt x="2502" y="9574"/>
                  </a:lnTo>
                  <a:cubicBezTo>
                    <a:pt x="2435" y="9707"/>
                    <a:pt x="2402" y="9774"/>
                    <a:pt x="2335" y="9907"/>
                  </a:cubicBezTo>
                  <a:cubicBezTo>
                    <a:pt x="2269" y="10008"/>
                    <a:pt x="2235" y="10074"/>
                    <a:pt x="2168" y="10174"/>
                  </a:cubicBezTo>
                  <a:cubicBezTo>
                    <a:pt x="2068" y="10241"/>
                    <a:pt x="2035" y="10341"/>
                    <a:pt x="1935" y="10408"/>
                  </a:cubicBezTo>
                  <a:cubicBezTo>
                    <a:pt x="1868" y="10475"/>
                    <a:pt x="1768" y="10575"/>
                    <a:pt x="1668" y="10641"/>
                  </a:cubicBezTo>
                  <a:cubicBezTo>
                    <a:pt x="1568" y="10741"/>
                    <a:pt x="1435" y="10841"/>
                    <a:pt x="1335" y="10875"/>
                  </a:cubicBezTo>
                  <a:cubicBezTo>
                    <a:pt x="1201" y="10942"/>
                    <a:pt x="1068" y="11008"/>
                    <a:pt x="1001" y="11042"/>
                  </a:cubicBezTo>
                  <a:lnTo>
                    <a:pt x="1034" y="11042"/>
                  </a:lnTo>
                  <a:cubicBezTo>
                    <a:pt x="1001" y="11075"/>
                    <a:pt x="901" y="11075"/>
                    <a:pt x="868" y="11108"/>
                  </a:cubicBezTo>
                  <a:lnTo>
                    <a:pt x="901" y="11108"/>
                  </a:lnTo>
                  <a:cubicBezTo>
                    <a:pt x="868" y="11108"/>
                    <a:pt x="834" y="11142"/>
                    <a:pt x="767" y="11142"/>
                  </a:cubicBezTo>
                  <a:lnTo>
                    <a:pt x="501" y="11142"/>
                  </a:lnTo>
                  <a:cubicBezTo>
                    <a:pt x="501" y="11142"/>
                    <a:pt x="434" y="11142"/>
                    <a:pt x="434" y="11108"/>
                  </a:cubicBezTo>
                  <a:lnTo>
                    <a:pt x="401" y="11075"/>
                  </a:lnTo>
                  <a:lnTo>
                    <a:pt x="334" y="11008"/>
                  </a:lnTo>
                  <a:cubicBezTo>
                    <a:pt x="334" y="10942"/>
                    <a:pt x="267" y="10942"/>
                    <a:pt x="267" y="10908"/>
                  </a:cubicBezTo>
                  <a:lnTo>
                    <a:pt x="167" y="10675"/>
                  </a:lnTo>
                  <a:lnTo>
                    <a:pt x="167" y="10675"/>
                  </a:lnTo>
                  <a:cubicBezTo>
                    <a:pt x="200" y="10908"/>
                    <a:pt x="200" y="11175"/>
                    <a:pt x="367" y="11342"/>
                  </a:cubicBezTo>
                  <a:cubicBezTo>
                    <a:pt x="501" y="11442"/>
                    <a:pt x="667" y="11542"/>
                    <a:pt x="834" y="11575"/>
                  </a:cubicBezTo>
                  <a:cubicBezTo>
                    <a:pt x="901" y="11575"/>
                    <a:pt x="934" y="11609"/>
                    <a:pt x="1034" y="11609"/>
                  </a:cubicBezTo>
                  <a:lnTo>
                    <a:pt x="1335" y="11609"/>
                  </a:lnTo>
                  <a:cubicBezTo>
                    <a:pt x="1501" y="11609"/>
                    <a:pt x="1635" y="11575"/>
                    <a:pt x="1768" y="11475"/>
                  </a:cubicBezTo>
                  <a:cubicBezTo>
                    <a:pt x="2002" y="11409"/>
                    <a:pt x="2202" y="11275"/>
                    <a:pt x="2402" y="11142"/>
                  </a:cubicBezTo>
                  <a:cubicBezTo>
                    <a:pt x="2602" y="11042"/>
                    <a:pt x="2836" y="10808"/>
                    <a:pt x="3002" y="10608"/>
                  </a:cubicBezTo>
                  <a:cubicBezTo>
                    <a:pt x="3369" y="10208"/>
                    <a:pt x="3569" y="9641"/>
                    <a:pt x="3636" y="9107"/>
                  </a:cubicBezTo>
                  <a:cubicBezTo>
                    <a:pt x="3703" y="8440"/>
                    <a:pt x="3569" y="7773"/>
                    <a:pt x="3403" y="7105"/>
                  </a:cubicBezTo>
                  <a:cubicBezTo>
                    <a:pt x="3369" y="6905"/>
                    <a:pt x="3303" y="6705"/>
                    <a:pt x="3203" y="6472"/>
                  </a:cubicBezTo>
                  <a:cubicBezTo>
                    <a:pt x="3136" y="6272"/>
                    <a:pt x="3069" y="6105"/>
                    <a:pt x="3002" y="5905"/>
                  </a:cubicBezTo>
                  <a:cubicBezTo>
                    <a:pt x="2969" y="5771"/>
                    <a:pt x="2869" y="5604"/>
                    <a:pt x="2802" y="5471"/>
                  </a:cubicBezTo>
                  <a:cubicBezTo>
                    <a:pt x="2702" y="5304"/>
                    <a:pt x="2569" y="5204"/>
                    <a:pt x="2502" y="5071"/>
                  </a:cubicBezTo>
                  <a:cubicBezTo>
                    <a:pt x="2369" y="4937"/>
                    <a:pt x="2235" y="4770"/>
                    <a:pt x="2102" y="4637"/>
                  </a:cubicBezTo>
                  <a:lnTo>
                    <a:pt x="1735" y="4270"/>
                  </a:lnTo>
                  <a:cubicBezTo>
                    <a:pt x="1601" y="4137"/>
                    <a:pt x="1435" y="3970"/>
                    <a:pt x="1335" y="3803"/>
                  </a:cubicBezTo>
                  <a:cubicBezTo>
                    <a:pt x="1234" y="3736"/>
                    <a:pt x="1168" y="3603"/>
                    <a:pt x="1068" y="3536"/>
                  </a:cubicBezTo>
                  <a:cubicBezTo>
                    <a:pt x="1001" y="3403"/>
                    <a:pt x="901" y="3303"/>
                    <a:pt x="868" y="3203"/>
                  </a:cubicBezTo>
                  <a:lnTo>
                    <a:pt x="601" y="2702"/>
                  </a:lnTo>
                  <a:cubicBezTo>
                    <a:pt x="534" y="2536"/>
                    <a:pt x="501" y="2369"/>
                    <a:pt x="401" y="2202"/>
                  </a:cubicBezTo>
                  <a:cubicBezTo>
                    <a:pt x="367" y="2035"/>
                    <a:pt x="267" y="1868"/>
                    <a:pt x="234" y="1702"/>
                  </a:cubicBezTo>
                  <a:cubicBezTo>
                    <a:pt x="200" y="1435"/>
                    <a:pt x="100" y="1135"/>
                    <a:pt x="67" y="901"/>
                  </a:cubicBezTo>
                  <a:cubicBezTo>
                    <a:pt x="34" y="601"/>
                    <a:pt x="0" y="2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9"/>
            <p:cNvSpPr/>
            <p:nvPr/>
          </p:nvSpPr>
          <p:spPr>
            <a:xfrm>
              <a:off x="1840650" y="2051075"/>
              <a:ext cx="50075" cy="247700"/>
            </a:xfrm>
            <a:custGeom>
              <a:avLst/>
              <a:gdLst/>
              <a:ahLst/>
              <a:cxnLst/>
              <a:rect l="l" t="t" r="r" b="b"/>
              <a:pathLst>
                <a:path w="2003" h="9908" extrusionOk="0">
                  <a:moveTo>
                    <a:pt x="34" y="1"/>
                  </a:moveTo>
                  <a:cubicBezTo>
                    <a:pt x="1" y="468"/>
                    <a:pt x="1" y="968"/>
                    <a:pt x="34" y="1402"/>
                  </a:cubicBezTo>
                  <a:cubicBezTo>
                    <a:pt x="101" y="1835"/>
                    <a:pt x="134" y="2302"/>
                    <a:pt x="201" y="2703"/>
                  </a:cubicBezTo>
                  <a:cubicBezTo>
                    <a:pt x="301" y="3136"/>
                    <a:pt x="468" y="3536"/>
                    <a:pt x="601" y="3970"/>
                  </a:cubicBezTo>
                  <a:cubicBezTo>
                    <a:pt x="768" y="4370"/>
                    <a:pt x="868" y="4737"/>
                    <a:pt x="1001" y="5171"/>
                  </a:cubicBezTo>
                  <a:cubicBezTo>
                    <a:pt x="1035" y="5238"/>
                    <a:pt x="1035" y="5304"/>
                    <a:pt x="1035" y="5371"/>
                  </a:cubicBezTo>
                  <a:cubicBezTo>
                    <a:pt x="1068" y="5538"/>
                    <a:pt x="1135" y="5738"/>
                    <a:pt x="1168" y="5905"/>
                  </a:cubicBezTo>
                  <a:cubicBezTo>
                    <a:pt x="1201" y="6138"/>
                    <a:pt x="1235" y="6305"/>
                    <a:pt x="1235" y="6505"/>
                  </a:cubicBezTo>
                  <a:lnTo>
                    <a:pt x="1235" y="6472"/>
                  </a:lnTo>
                  <a:cubicBezTo>
                    <a:pt x="1235" y="6639"/>
                    <a:pt x="1302" y="6739"/>
                    <a:pt x="1302" y="6906"/>
                  </a:cubicBezTo>
                  <a:lnTo>
                    <a:pt x="1302" y="7339"/>
                  </a:lnTo>
                  <a:cubicBezTo>
                    <a:pt x="1302" y="7506"/>
                    <a:pt x="1302" y="7673"/>
                    <a:pt x="1235" y="7873"/>
                  </a:cubicBezTo>
                  <a:cubicBezTo>
                    <a:pt x="1201" y="8073"/>
                    <a:pt x="1168" y="8240"/>
                    <a:pt x="1135" y="8407"/>
                  </a:cubicBezTo>
                  <a:cubicBezTo>
                    <a:pt x="1101" y="8540"/>
                    <a:pt x="1035" y="8640"/>
                    <a:pt x="1001" y="8740"/>
                  </a:cubicBezTo>
                  <a:cubicBezTo>
                    <a:pt x="968" y="8840"/>
                    <a:pt x="901" y="8907"/>
                    <a:pt x="868" y="9040"/>
                  </a:cubicBezTo>
                  <a:cubicBezTo>
                    <a:pt x="835" y="9140"/>
                    <a:pt x="801" y="9174"/>
                    <a:pt x="768" y="9241"/>
                  </a:cubicBezTo>
                  <a:cubicBezTo>
                    <a:pt x="701" y="9341"/>
                    <a:pt x="634" y="9407"/>
                    <a:pt x="534" y="9474"/>
                  </a:cubicBezTo>
                  <a:cubicBezTo>
                    <a:pt x="468" y="9541"/>
                    <a:pt x="434" y="9574"/>
                    <a:pt x="334" y="9641"/>
                  </a:cubicBezTo>
                  <a:cubicBezTo>
                    <a:pt x="334" y="9808"/>
                    <a:pt x="267" y="9841"/>
                    <a:pt x="201" y="9908"/>
                  </a:cubicBezTo>
                  <a:cubicBezTo>
                    <a:pt x="267" y="9874"/>
                    <a:pt x="267" y="9874"/>
                    <a:pt x="301" y="9874"/>
                  </a:cubicBezTo>
                  <a:cubicBezTo>
                    <a:pt x="468" y="9808"/>
                    <a:pt x="668" y="9708"/>
                    <a:pt x="835" y="9641"/>
                  </a:cubicBezTo>
                  <a:cubicBezTo>
                    <a:pt x="868" y="9574"/>
                    <a:pt x="935" y="9574"/>
                    <a:pt x="968" y="9541"/>
                  </a:cubicBezTo>
                  <a:cubicBezTo>
                    <a:pt x="1035" y="9507"/>
                    <a:pt x="1168" y="9407"/>
                    <a:pt x="1268" y="9341"/>
                  </a:cubicBezTo>
                  <a:cubicBezTo>
                    <a:pt x="1468" y="9174"/>
                    <a:pt x="1602" y="8974"/>
                    <a:pt x="1702" y="8740"/>
                  </a:cubicBezTo>
                  <a:cubicBezTo>
                    <a:pt x="1835" y="8507"/>
                    <a:pt x="1935" y="8240"/>
                    <a:pt x="1969" y="7973"/>
                  </a:cubicBezTo>
                  <a:cubicBezTo>
                    <a:pt x="2002" y="7806"/>
                    <a:pt x="2002" y="7639"/>
                    <a:pt x="2002" y="7473"/>
                  </a:cubicBezTo>
                  <a:lnTo>
                    <a:pt x="2002" y="7172"/>
                  </a:lnTo>
                  <a:lnTo>
                    <a:pt x="2002" y="6805"/>
                  </a:lnTo>
                  <a:cubicBezTo>
                    <a:pt x="2002" y="6705"/>
                    <a:pt x="1969" y="6572"/>
                    <a:pt x="1969" y="6505"/>
                  </a:cubicBezTo>
                  <a:cubicBezTo>
                    <a:pt x="1969" y="6372"/>
                    <a:pt x="1935" y="6305"/>
                    <a:pt x="1935" y="6172"/>
                  </a:cubicBezTo>
                  <a:cubicBezTo>
                    <a:pt x="1869" y="5972"/>
                    <a:pt x="1835" y="5705"/>
                    <a:pt x="1735" y="5505"/>
                  </a:cubicBezTo>
                  <a:cubicBezTo>
                    <a:pt x="1668" y="5304"/>
                    <a:pt x="1635" y="5071"/>
                    <a:pt x="1535" y="4871"/>
                  </a:cubicBezTo>
                  <a:cubicBezTo>
                    <a:pt x="1468" y="4671"/>
                    <a:pt x="1368" y="4470"/>
                    <a:pt x="1235" y="4237"/>
                  </a:cubicBezTo>
                  <a:cubicBezTo>
                    <a:pt x="1068" y="3903"/>
                    <a:pt x="901" y="3570"/>
                    <a:pt x="801" y="3203"/>
                  </a:cubicBezTo>
                  <a:lnTo>
                    <a:pt x="801" y="3170"/>
                  </a:lnTo>
                  <a:cubicBezTo>
                    <a:pt x="701" y="3003"/>
                    <a:pt x="634" y="2803"/>
                    <a:pt x="601" y="2636"/>
                  </a:cubicBezTo>
                  <a:cubicBezTo>
                    <a:pt x="501" y="2402"/>
                    <a:pt x="468" y="2236"/>
                    <a:pt x="434" y="2035"/>
                  </a:cubicBezTo>
                  <a:cubicBezTo>
                    <a:pt x="368" y="1835"/>
                    <a:pt x="301" y="1568"/>
                    <a:pt x="267" y="1368"/>
                  </a:cubicBezTo>
                  <a:cubicBezTo>
                    <a:pt x="201" y="1168"/>
                    <a:pt x="167" y="901"/>
                    <a:pt x="134" y="701"/>
                  </a:cubicBezTo>
                  <a:lnTo>
                    <a:pt x="134" y="668"/>
                  </a:lnTo>
                  <a:lnTo>
                    <a:pt x="134" y="568"/>
                  </a:lnTo>
                  <a:cubicBezTo>
                    <a:pt x="101" y="368"/>
                    <a:pt x="101" y="2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9"/>
            <p:cNvSpPr/>
            <p:nvPr/>
          </p:nvSpPr>
          <p:spPr>
            <a:xfrm>
              <a:off x="1821475" y="2058575"/>
              <a:ext cx="35875" cy="231025"/>
            </a:xfrm>
            <a:custGeom>
              <a:avLst/>
              <a:gdLst/>
              <a:ahLst/>
              <a:cxnLst/>
              <a:rect l="l" t="t" r="r" b="b"/>
              <a:pathLst>
                <a:path w="1435" h="9241" extrusionOk="0">
                  <a:moveTo>
                    <a:pt x="834" y="1"/>
                  </a:moveTo>
                  <a:cubicBezTo>
                    <a:pt x="734" y="201"/>
                    <a:pt x="601" y="434"/>
                    <a:pt x="467" y="668"/>
                  </a:cubicBezTo>
                  <a:cubicBezTo>
                    <a:pt x="401" y="868"/>
                    <a:pt x="301" y="1035"/>
                    <a:pt x="234" y="1235"/>
                  </a:cubicBezTo>
                  <a:cubicBezTo>
                    <a:pt x="167" y="1435"/>
                    <a:pt x="100" y="1669"/>
                    <a:pt x="100" y="1869"/>
                  </a:cubicBezTo>
                  <a:cubicBezTo>
                    <a:pt x="100" y="2002"/>
                    <a:pt x="67" y="2069"/>
                    <a:pt x="67" y="2202"/>
                  </a:cubicBezTo>
                  <a:cubicBezTo>
                    <a:pt x="67" y="2336"/>
                    <a:pt x="67" y="2436"/>
                    <a:pt x="0" y="2536"/>
                  </a:cubicBezTo>
                  <a:lnTo>
                    <a:pt x="0" y="3203"/>
                  </a:lnTo>
                  <a:cubicBezTo>
                    <a:pt x="0" y="3437"/>
                    <a:pt x="67" y="3670"/>
                    <a:pt x="67" y="3904"/>
                  </a:cubicBezTo>
                  <a:cubicBezTo>
                    <a:pt x="100" y="4337"/>
                    <a:pt x="167" y="4738"/>
                    <a:pt x="267" y="5205"/>
                  </a:cubicBezTo>
                  <a:cubicBezTo>
                    <a:pt x="401" y="5872"/>
                    <a:pt x="567" y="6539"/>
                    <a:pt x="734" y="7206"/>
                  </a:cubicBezTo>
                  <a:cubicBezTo>
                    <a:pt x="801" y="7540"/>
                    <a:pt x="901" y="7873"/>
                    <a:pt x="968" y="8173"/>
                  </a:cubicBezTo>
                  <a:cubicBezTo>
                    <a:pt x="1001" y="8340"/>
                    <a:pt x="1068" y="8507"/>
                    <a:pt x="1101" y="8607"/>
                  </a:cubicBezTo>
                  <a:cubicBezTo>
                    <a:pt x="1135" y="8774"/>
                    <a:pt x="1235" y="8941"/>
                    <a:pt x="1268" y="9107"/>
                  </a:cubicBezTo>
                  <a:lnTo>
                    <a:pt x="1268" y="9174"/>
                  </a:lnTo>
                  <a:cubicBezTo>
                    <a:pt x="1235" y="9174"/>
                    <a:pt x="1168" y="9107"/>
                    <a:pt x="1135" y="9107"/>
                  </a:cubicBezTo>
                  <a:cubicBezTo>
                    <a:pt x="1168" y="9174"/>
                    <a:pt x="1168" y="9174"/>
                    <a:pt x="1168" y="9207"/>
                  </a:cubicBezTo>
                  <a:cubicBezTo>
                    <a:pt x="1235" y="9207"/>
                    <a:pt x="1268" y="9241"/>
                    <a:pt x="1301" y="9241"/>
                  </a:cubicBezTo>
                  <a:cubicBezTo>
                    <a:pt x="1401" y="9241"/>
                    <a:pt x="1401" y="9174"/>
                    <a:pt x="1401" y="9107"/>
                  </a:cubicBezTo>
                  <a:cubicBezTo>
                    <a:pt x="1401" y="9074"/>
                    <a:pt x="1401" y="9007"/>
                    <a:pt x="1435" y="8941"/>
                  </a:cubicBezTo>
                  <a:lnTo>
                    <a:pt x="1435" y="8774"/>
                  </a:lnTo>
                  <a:lnTo>
                    <a:pt x="1435" y="8440"/>
                  </a:lnTo>
                  <a:cubicBezTo>
                    <a:pt x="1435" y="8307"/>
                    <a:pt x="1401" y="8240"/>
                    <a:pt x="1401" y="8107"/>
                  </a:cubicBezTo>
                  <a:cubicBezTo>
                    <a:pt x="1368" y="7906"/>
                    <a:pt x="1301" y="7706"/>
                    <a:pt x="1301" y="7473"/>
                  </a:cubicBezTo>
                  <a:cubicBezTo>
                    <a:pt x="1235" y="7039"/>
                    <a:pt x="1135" y="6572"/>
                    <a:pt x="1068" y="6139"/>
                  </a:cubicBezTo>
                  <a:cubicBezTo>
                    <a:pt x="968" y="5705"/>
                    <a:pt x="901" y="5271"/>
                    <a:pt x="801" y="4838"/>
                  </a:cubicBezTo>
                  <a:cubicBezTo>
                    <a:pt x="734" y="4337"/>
                    <a:pt x="601" y="3837"/>
                    <a:pt x="501" y="3337"/>
                  </a:cubicBezTo>
                  <a:cubicBezTo>
                    <a:pt x="467" y="3103"/>
                    <a:pt x="467" y="2903"/>
                    <a:pt x="434" y="2703"/>
                  </a:cubicBezTo>
                  <a:cubicBezTo>
                    <a:pt x="434" y="2503"/>
                    <a:pt x="401" y="2269"/>
                    <a:pt x="401" y="2036"/>
                  </a:cubicBezTo>
                  <a:lnTo>
                    <a:pt x="401" y="1735"/>
                  </a:lnTo>
                  <a:lnTo>
                    <a:pt x="401" y="1435"/>
                  </a:lnTo>
                  <a:cubicBezTo>
                    <a:pt x="401" y="1368"/>
                    <a:pt x="434" y="1268"/>
                    <a:pt x="434" y="1202"/>
                  </a:cubicBezTo>
                  <a:cubicBezTo>
                    <a:pt x="434" y="1102"/>
                    <a:pt x="467" y="1002"/>
                    <a:pt x="501" y="901"/>
                  </a:cubicBezTo>
                  <a:cubicBezTo>
                    <a:pt x="601" y="601"/>
                    <a:pt x="734" y="268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9"/>
            <p:cNvSpPr/>
            <p:nvPr/>
          </p:nvSpPr>
          <p:spPr>
            <a:xfrm>
              <a:off x="1786450" y="2046900"/>
              <a:ext cx="66125" cy="246050"/>
            </a:xfrm>
            <a:custGeom>
              <a:avLst/>
              <a:gdLst/>
              <a:ahLst/>
              <a:cxnLst/>
              <a:rect l="l" t="t" r="r" b="b"/>
              <a:pathLst>
                <a:path w="2645" h="9842" extrusionOk="0">
                  <a:moveTo>
                    <a:pt x="2536" y="9708"/>
                  </a:moveTo>
                  <a:cubicBezTo>
                    <a:pt x="2536" y="9708"/>
                    <a:pt x="2536" y="9736"/>
                    <a:pt x="2587" y="9740"/>
                  </a:cubicBezTo>
                  <a:lnTo>
                    <a:pt x="2587" y="9740"/>
                  </a:lnTo>
                  <a:cubicBezTo>
                    <a:pt x="2571" y="9728"/>
                    <a:pt x="2553" y="9717"/>
                    <a:pt x="2536" y="9708"/>
                  </a:cubicBezTo>
                  <a:close/>
                  <a:moveTo>
                    <a:pt x="2587" y="9740"/>
                  </a:moveTo>
                  <a:lnTo>
                    <a:pt x="2587" y="9740"/>
                  </a:lnTo>
                  <a:cubicBezTo>
                    <a:pt x="2592" y="9745"/>
                    <a:pt x="2597" y="9750"/>
                    <a:pt x="2602" y="9755"/>
                  </a:cubicBezTo>
                  <a:lnTo>
                    <a:pt x="2602" y="9755"/>
                  </a:lnTo>
                  <a:lnTo>
                    <a:pt x="2602" y="9741"/>
                  </a:lnTo>
                  <a:cubicBezTo>
                    <a:pt x="2597" y="9741"/>
                    <a:pt x="2591" y="9741"/>
                    <a:pt x="2587" y="9740"/>
                  </a:cubicBezTo>
                  <a:close/>
                  <a:moveTo>
                    <a:pt x="2169" y="1"/>
                  </a:moveTo>
                  <a:lnTo>
                    <a:pt x="2169" y="1"/>
                  </a:lnTo>
                  <a:cubicBezTo>
                    <a:pt x="2102" y="168"/>
                    <a:pt x="2035" y="301"/>
                    <a:pt x="1968" y="468"/>
                  </a:cubicBezTo>
                  <a:cubicBezTo>
                    <a:pt x="1868" y="568"/>
                    <a:pt x="1835" y="701"/>
                    <a:pt x="1768" y="835"/>
                  </a:cubicBezTo>
                  <a:cubicBezTo>
                    <a:pt x="1335" y="1502"/>
                    <a:pt x="868" y="2136"/>
                    <a:pt x="601" y="2836"/>
                  </a:cubicBezTo>
                  <a:cubicBezTo>
                    <a:pt x="434" y="3236"/>
                    <a:pt x="301" y="3670"/>
                    <a:pt x="167" y="4070"/>
                  </a:cubicBezTo>
                  <a:cubicBezTo>
                    <a:pt x="134" y="4337"/>
                    <a:pt x="100" y="4537"/>
                    <a:pt x="34" y="4804"/>
                  </a:cubicBezTo>
                  <a:cubicBezTo>
                    <a:pt x="0" y="5004"/>
                    <a:pt x="0" y="5238"/>
                    <a:pt x="0" y="5471"/>
                  </a:cubicBezTo>
                  <a:cubicBezTo>
                    <a:pt x="0" y="5672"/>
                    <a:pt x="34" y="5872"/>
                    <a:pt x="34" y="6072"/>
                  </a:cubicBezTo>
                  <a:cubicBezTo>
                    <a:pt x="34" y="6205"/>
                    <a:pt x="100" y="6305"/>
                    <a:pt x="100" y="6405"/>
                  </a:cubicBezTo>
                  <a:cubicBezTo>
                    <a:pt x="100" y="6472"/>
                    <a:pt x="134" y="6539"/>
                    <a:pt x="134" y="6572"/>
                  </a:cubicBezTo>
                  <a:cubicBezTo>
                    <a:pt x="134" y="6639"/>
                    <a:pt x="167" y="6672"/>
                    <a:pt x="167" y="6739"/>
                  </a:cubicBezTo>
                  <a:cubicBezTo>
                    <a:pt x="201" y="6872"/>
                    <a:pt x="201" y="6972"/>
                    <a:pt x="267" y="7073"/>
                  </a:cubicBezTo>
                  <a:cubicBezTo>
                    <a:pt x="301" y="7206"/>
                    <a:pt x="334" y="7306"/>
                    <a:pt x="334" y="7406"/>
                  </a:cubicBezTo>
                  <a:cubicBezTo>
                    <a:pt x="367" y="7540"/>
                    <a:pt x="434" y="7640"/>
                    <a:pt x="467" y="7740"/>
                  </a:cubicBezTo>
                  <a:cubicBezTo>
                    <a:pt x="501" y="7840"/>
                    <a:pt x="534" y="7973"/>
                    <a:pt x="601" y="8040"/>
                  </a:cubicBezTo>
                  <a:cubicBezTo>
                    <a:pt x="634" y="8173"/>
                    <a:pt x="701" y="8240"/>
                    <a:pt x="768" y="8373"/>
                  </a:cubicBezTo>
                  <a:cubicBezTo>
                    <a:pt x="801" y="8474"/>
                    <a:pt x="834" y="8507"/>
                    <a:pt x="868" y="8574"/>
                  </a:cubicBezTo>
                  <a:cubicBezTo>
                    <a:pt x="934" y="8640"/>
                    <a:pt x="968" y="8674"/>
                    <a:pt x="1001" y="8740"/>
                  </a:cubicBezTo>
                  <a:cubicBezTo>
                    <a:pt x="1034" y="8807"/>
                    <a:pt x="1101" y="8840"/>
                    <a:pt x="1135" y="8907"/>
                  </a:cubicBezTo>
                  <a:cubicBezTo>
                    <a:pt x="1168" y="8974"/>
                    <a:pt x="1201" y="9041"/>
                    <a:pt x="1301" y="9074"/>
                  </a:cubicBezTo>
                  <a:cubicBezTo>
                    <a:pt x="1368" y="9174"/>
                    <a:pt x="1468" y="9241"/>
                    <a:pt x="1602" y="9341"/>
                  </a:cubicBezTo>
                  <a:lnTo>
                    <a:pt x="1702" y="9474"/>
                  </a:lnTo>
                  <a:cubicBezTo>
                    <a:pt x="1802" y="9508"/>
                    <a:pt x="1835" y="9541"/>
                    <a:pt x="1935" y="9641"/>
                  </a:cubicBezTo>
                  <a:cubicBezTo>
                    <a:pt x="2035" y="9708"/>
                    <a:pt x="2135" y="9741"/>
                    <a:pt x="2235" y="9841"/>
                  </a:cubicBezTo>
                  <a:lnTo>
                    <a:pt x="2602" y="9841"/>
                  </a:lnTo>
                  <a:cubicBezTo>
                    <a:pt x="2602" y="9808"/>
                    <a:pt x="2536" y="9808"/>
                    <a:pt x="2536" y="9808"/>
                  </a:cubicBezTo>
                  <a:lnTo>
                    <a:pt x="2502" y="9808"/>
                  </a:lnTo>
                  <a:cubicBezTo>
                    <a:pt x="2502" y="9808"/>
                    <a:pt x="2469" y="9808"/>
                    <a:pt x="2469" y="9741"/>
                  </a:cubicBezTo>
                  <a:lnTo>
                    <a:pt x="2335" y="9641"/>
                  </a:lnTo>
                  <a:cubicBezTo>
                    <a:pt x="2302" y="9541"/>
                    <a:pt x="2202" y="9508"/>
                    <a:pt x="2169" y="9408"/>
                  </a:cubicBezTo>
                  <a:cubicBezTo>
                    <a:pt x="2035" y="9241"/>
                    <a:pt x="1968" y="9074"/>
                    <a:pt x="1835" y="8907"/>
                  </a:cubicBezTo>
                  <a:cubicBezTo>
                    <a:pt x="1802" y="8840"/>
                    <a:pt x="1768" y="8740"/>
                    <a:pt x="1668" y="8674"/>
                  </a:cubicBezTo>
                  <a:cubicBezTo>
                    <a:pt x="1635" y="8574"/>
                    <a:pt x="1602" y="8474"/>
                    <a:pt x="1501" y="8373"/>
                  </a:cubicBezTo>
                  <a:cubicBezTo>
                    <a:pt x="1468" y="8307"/>
                    <a:pt x="1435" y="8173"/>
                    <a:pt x="1335" y="8073"/>
                  </a:cubicBezTo>
                  <a:cubicBezTo>
                    <a:pt x="1301" y="8007"/>
                    <a:pt x="1268" y="7906"/>
                    <a:pt x="1201" y="7806"/>
                  </a:cubicBezTo>
                  <a:cubicBezTo>
                    <a:pt x="1168" y="7706"/>
                    <a:pt x="1135" y="7573"/>
                    <a:pt x="1101" y="7506"/>
                  </a:cubicBezTo>
                  <a:cubicBezTo>
                    <a:pt x="1034" y="7406"/>
                    <a:pt x="1001" y="7306"/>
                    <a:pt x="1001" y="7206"/>
                  </a:cubicBezTo>
                  <a:lnTo>
                    <a:pt x="1001" y="7239"/>
                  </a:lnTo>
                  <a:cubicBezTo>
                    <a:pt x="968" y="7173"/>
                    <a:pt x="968" y="7039"/>
                    <a:pt x="934" y="6972"/>
                  </a:cubicBezTo>
                  <a:cubicBezTo>
                    <a:pt x="868" y="6872"/>
                    <a:pt x="868" y="6739"/>
                    <a:pt x="834" y="6672"/>
                  </a:cubicBezTo>
                  <a:cubicBezTo>
                    <a:pt x="801" y="6472"/>
                    <a:pt x="768" y="6305"/>
                    <a:pt x="768" y="6072"/>
                  </a:cubicBezTo>
                  <a:cubicBezTo>
                    <a:pt x="768" y="5972"/>
                    <a:pt x="701" y="5838"/>
                    <a:pt x="701" y="5705"/>
                  </a:cubicBezTo>
                  <a:lnTo>
                    <a:pt x="701" y="5305"/>
                  </a:lnTo>
                  <a:lnTo>
                    <a:pt x="701" y="4871"/>
                  </a:lnTo>
                  <a:cubicBezTo>
                    <a:pt x="701" y="4738"/>
                    <a:pt x="768" y="4571"/>
                    <a:pt x="768" y="4471"/>
                  </a:cubicBezTo>
                  <a:cubicBezTo>
                    <a:pt x="801" y="4237"/>
                    <a:pt x="801" y="4037"/>
                    <a:pt x="834" y="3870"/>
                  </a:cubicBezTo>
                  <a:lnTo>
                    <a:pt x="968" y="3236"/>
                  </a:lnTo>
                  <a:lnTo>
                    <a:pt x="968" y="3203"/>
                  </a:lnTo>
                  <a:cubicBezTo>
                    <a:pt x="1001" y="3036"/>
                    <a:pt x="1034" y="2870"/>
                    <a:pt x="1135" y="2669"/>
                  </a:cubicBezTo>
                  <a:cubicBezTo>
                    <a:pt x="1201" y="2469"/>
                    <a:pt x="1268" y="2302"/>
                    <a:pt x="1335" y="2069"/>
                  </a:cubicBezTo>
                  <a:cubicBezTo>
                    <a:pt x="1468" y="1735"/>
                    <a:pt x="1635" y="1469"/>
                    <a:pt x="1768" y="1135"/>
                  </a:cubicBezTo>
                  <a:cubicBezTo>
                    <a:pt x="1835" y="968"/>
                    <a:pt x="1868" y="801"/>
                    <a:pt x="1968" y="668"/>
                  </a:cubicBezTo>
                  <a:cubicBezTo>
                    <a:pt x="2035" y="468"/>
                    <a:pt x="2135" y="234"/>
                    <a:pt x="2169" y="1"/>
                  </a:cubicBezTo>
                  <a:close/>
                  <a:moveTo>
                    <a:pt x="2602" y="9755"/>
                  </a:moveTo>
                  <a:lnTo>
                    <a:pt x="2602" y="9841"/>
                  </a:lnTo>
                  <a:cubicBezTo>
                    <a:pt x="2645" y="9820"/>
                    <a:pt x="2633" y="9785"/>
                    <a:pt x="2602" y="97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9"/>
            <p:cNvSpPr/>
            <p:nvPr/>
          </p:nvSpPr>
          <p:spPr>
            <a:xfrm>
              <a:off x="1772275" y="1969350"/>
              <a:ext cx="85075" cy="344450"/>
            </a:xfrm>
            <a:custGeom>
              <a:avLst/>
              <a:gdLst/>
              <a:ahLst/>
              <a:cxnLst/>
              <a:rect l="l" t="t" r="r" b="b"/>
              <a:pathLst>
                <a:path w="3403" h="13778" extrusionOk="0">
                  <a:moveTo>
                    <a:pt x="1401" y="5304"/>
                  </a:moveTo>
                  <a:lnTo>
                    <a:pt x="1401" y="5304"/>
                  </a:lnTo>
                  <a:cubicBezTo>
                    <a:pt x="1394" y="5315"/>
                    <a:pt x="1387" y="5325"/>
                    <a:pt x="1380" y="5336"/>
                  </a:cubicBezTo>
                  <a:lnTo>
                    <a:pt x="1380" y="5336"/>
                  </a:lnTo>
                  <a:cubicBezTo>
                    <a:pt x="1401" y="5329"/>
                    <a:pt x="1401" y="5304"/>
                    <a:pt x="1401" y="5304"/>
                  </a:cubicBezTo>
                  <a:close/>
                  <a:moveTo>
                    <a:pt x="3203" y="1"/>
                  </a:moveTo>
                  <a:cubicBezTo>
                    <a:pt x="3169" y="267"/>
                    <a:pt x="3103" y="568"/>
                    <a:pt x="3069" y="801"/>
                  </a:cubicBezTo>
                  <a:cubicBezTo>
                    <a:pt x="3036" y="1068"/>
                    <a:pt x="3002" y="1268"/>
                    <a:pt x="2902" y="1468"/>
                  </a:cubicBezTo>
                  <a:cubicBezTo>
                    <a:pt x="2869" y="1602"/>
                    <a:pt x="2836" y="1668"/>
                    <a:pt x="2836" y="1802"/>
                  </a:cubicBezTo>
                  <a:cubicBezTo>
                    <a:pt x="2769" y="1902"/>
                    <a:pt x="2736" y="2002"/>
                    <a:pt x="2702" y="2102"/>
                  </a:cubicBezTo>
                  <a:lnTo>
                    <a:pt x="2569" y="2336"/>
                  </a:lnTo>
                  <a:lnTo>
                    <a:pt x="2435" y="2602"/>
                  </a:lnTo>
                  <a:cubicBezTo>
                    <a:pt x="2335" y="2803"/>
                    <a:pt x="2202" y="2969"/>
                    <a:pt x="2068" y="3170"/>
                  </a:cubicBezTo>
                  <a:lnTo>
                    <a:pt x="1702" y="3670"/>
                  </a:lnTo>
                  <a:cubicBezTo>
                    <a:pt x="1568" y="3870"/>
                    <a:pt x="1401" y="4070"/>
                    <a:pt x="1268" y="4270"/>
                  </a:cubicBezTo>
                  <a:cubicBezTo>
                    <a:pt x="1168" y="4437"/>
                    <a:pt x="1034" y="4604"/>
                    <a:pt x="934" y="4771"/>
                  </a:cubicBezTo>
                  <a:cubicBezTo>
                    <a:pt x="868" y="4837"/>
                    <a:pt x="834" y="4971"/>
                    <a:pt x="768" y="5038"/>
                  </a:cubicBezTo>
                  <a:cubicBezTo>
                    <a:pt x="734" y="5138"/>
                    <a:pt x="667" y="5271"/>
                    <a:pt x="601" y="5338"/>
                  </a:cubicBezTo>
                  <a:cubicBezTo>
                    <a:pt x="501" y="5538"/>
                    <a:pt x="401" y="5771"/>
                    <a:pt x="367" y="5972"/>
                  </a:cubicBezTo>
                  <a:cubicBezTo>
                    <a:pt x="267" y="6172"/>
                    <a:pt x="234" y="6439"/>
                    <a:pt x="167" y="6639"/>
                  </a:cubicBezTo>
                  <a:cubicBezTo>
                    <a:pt x="100" y="6705"/>
                    <a:pt x="100" y="6839"/>
                    <a:pt x="67" y="6972"/>
                  </a:cubicBezTo>
                  <a:cubicBezTo>
                    <a:pt x="34" y="7106"/>
                    <a:pt x="34" y="7172"/>
                    <a:pt x="34" y="7306"/>
                  </a:cubicBezTo>
                  <a:cubicBezTo>
                    <a:pt x="0" y="7506"/>
                    <a:pt x="0" y="7773"/>
                    <a:pt x="0" y="7973"/>
                  </a:cubicBezTo>
                  <a:cubicBezTo>
                    <a:pt x="0" y="8206"/>
                    <a:pt x="0" y="8440"/>
                    <a:pt x="34" y="8673"/>
                  </a:cubicBezTo>
                  <a:cubicBezTo>
                    <a:pt x="67" y="9140"/>
                    <a:pt x="167" y="9541"/>
                    <a:pt x="267" y="10008"/>
                  </a:cubicBezTo>
                  <a:cubicBezTo>
                    <a:pt x="401" y="10441"/>
                    <a:pt x="534" y="10842"/>
                    <a:pt x="701" y="11275"/>
                  </a:cubicBezTo>
                  <a:cubicBezTo>
                    <a:pt x="734" y="11375"/>
                    <a:pt x="768" y="11475"/>
                    <a:pt x="868" y="11542"/>
                  </a:cubicBezTo>
                  <a:cubicBezTo>
                    <a:pt x="901" y="11676"/>
                    <a:pt x="1001" y="11776"/>
                    <a:pt x="1034" y="11876"/>
                  </a:cubicBezTo>
                  <a:cubicBezTo>
                    <a:pt x="1068" y="11976"/>
                    <a:pt x="1168" y="12043"/>
                    <a:pt x="1201" y="12143"/>
                  </a:cubicBezTo>
                  <a:cubicBezTo>
                    <a:pt x="1235" y="12209"/>
                    <a:pt x="1335" y="12309"/>
                    <a:pt x="1368" y="12376"/>
                  </a:cubicBezTo>
                  <a:cubicBezTo>
                    <a:pt x="1435" y="12476"/>
                    <a:pt x="1535" y="12543"/>
                    <a:pt x="1601" y="12676"/>
                  </a:cubicBezTo>
                  <a:lnTo>
                    <a:pt x="1868" y="12943"/>
                  </a:lnTo>
                  <a:cubicBezTo>
                    <a:pt x="2035" y="13110"/>
                    <a:pt x="2202" y="13210"/>
                    <a:pt x="2402" y="13343"/>
                  </a:cubicBezTo>
                  <a:cubicBezTo>
                    <a:pt x="2569" y="13477"/>
                    <a:pt x="2736" y="13544"/>
                    <a:pt x="2902" y="13644"/>
                  </a:cubicBezTo>
                  <a:cubicBezTo>
                    <a:pt x="3002" y="13677"/>
                    <a:pt x="3069" y="13710"/>
                    <a:pt x="3203" y="13710"/>
                  </a:cubicBezTo>
                  <a:cubicBezTo>
                    <a:pt x="3269" y="13777"/>
                    <a:pt x="3336" y="13777"/>
                    <a:pt x="3403" y="13777"/>
                  </a:cubicBezTo>
                  <a:cubicBezTo>
                    <a:pt x="3369" y="13777"/>
                    <a:pt x="3369" y="13744"/>
                    <a:pt x="3336" y="13744"/>
                  </a:cubicBezTo>
                  <a:cubicBezTo>
                    <a:pt x="3269" y="13744"/>
                    <a:pt x="3236" y="13677"/>
                    <a:pt x="3203" y="13677"/>
                  </a:cubicBezTo>
                  <a:cubicBezTo>
                    <a:pt x="3103" y="13644"/>
                    <a:pt x="3069" y="13644"/>
                    <a:pt x="3036" y="13610"/>
                  </a:cubicBezTo>
                  <a:cubicBezTo>
                    <a:pt x="2936" y="13577"/>
                    <a:pt x="2869" y="13510"/>
                    <a:pt x="2769" y="13444"/>
                  </a:cubicBezTo>
                  <a:cubicBezTo>
                    <a:pt x="2702" y="13343"/>
                    <a:pt x="2602" y="13277"/>
                    <a:pt x="2502" y="13177"/>
                  </a:cubicBezTo>
                  <a:lnTo>
                    <a:pt x="2269" y="12977"/>
                  </a:lnTo>
                  <a:cubicBezTo>
                    <a:pt x="2202" y="12910"/>
                    <a:pt x="2169" y="12810"/>
                    <a:pt x="2068" y="12743"/>
                  </a:cubicBezTo>
                  <a:cubicBezTo>
                    <a:pt x="1968" y="12610"/>
                    <a:pt x="1868" y="12476"/>
                    <a:pt x="1768" y="12343"/>
                  </a:cubicBezTo>
                  <a:cubicBezTo>
                    <a:pt x="1702" y="12243"/>
                    <a:pt x="1601" y="12076"/>
                    <a:pt x="1535" y="11942"/>
                  </a:cubicBezTo>
                  <a:cubicBezTo>
                    <a:pt x="1468" y="11842"/>
                    <a:pt x="1435" y="11809"/>
                    <a:pt x="1401" y="11742"/>
                  </a:cubicBezTo>
                  <a:lnTo>
                    <a:pt x="1268" y="11475"/>
                  </a:lnTo>
                  <a:lnTo>
                    <a:pt x="1268" y="11509"/>
                  </a:lnTo>
                  <a:cubicBezTo>
                    <a:pt x="1235" y="11409"/>
                    <a:pt x="1168" y="11275"/>
                    <a:pt x="1101" y="11109"/>
                  </a:cubicBezTo>
                  <a:cubicBezTo>
                    <a:pt x="1068" y="10975"/>
                    <a:pt x="1034" y="10808"/>
                    <a:pt x="1001" y="10675"/>
                  </a:cubicBezTo>
                  <a:lnTo>
                    <a:pt x="1001" y="10742"/>
                  </a:lnTo>
                  <a:cubicBezTo>
                    <a:pt x="934" y="10508"/>
                    <a:pt x="868" y="10275"/>
                    <a:pt x="834" y="10074"/>
                  </a:cubicBezTo>
                  <a:cubicBezTo>
                    <a:pt x="768" y="9774"/>
                    <a:pt x="701" y="9474"/>
                    <a:pt x="667" y="9174"/>
                  </a:cubicBezTo>
                  <a:lnTo>
                    <a:pt x="667" y="9140"/>
                  </a:lnTo>
                  <a:cubicBezTo>
                    <a:pt x="601" y="8840"/>
                    <a:pt x="601" y="8507"/>
                    <a:pt x="601" y="8240"/>
                  </a:cubicBezTo>
                  <a:lnTo>
                    <a:pt x="601" y="7906"/>
                  </a:lnTo>
                  <a:cubicBezTo>
                    <a:pt x="601" y="7773"/>
                    <a:pt x="667" y="7606"/>
                    <a:pt x="667" y="7473"/>
                  </a:cubicBezTo>
                  <a:cubicBezTo>
                    <a:pt x="667" y="7339"/>
                    <a:pt x="701" y="7239"/>
                    <a:pt x="734" y="7106"/>
                  </a:cubicBezTo>
                  <a:cubicBezTo>
                    <a:pt x="768" y="6972"/>
                    <a:pt x="768" y="6839"/>
                    <a:pt x="834" y="6772"/>
                  </a:cubicBezTo>
                  <a:lnTo>
                    <a:pt x="834" y="6739"/>
                  </a:lnTo>
                  <a:cubicBezTo>
                    <a:pt x="868" y="6639"/>
                    <a:pt x="868" y="6572"/>
                    <a:pt x="901" y="6472"/>
                  </a:cubicBezTo>
                  <a:lnTo>
                    <a:pt x="901" y="6505"/>
                  </a:lnTo>
                  <a:cubicBezTo>
                    <a:pt x="1001" y="6305"/>
                    <a:pt x="1034" y="6105"/>
                    <a:pt x="1101" y="5905"/>
                  </a:cubicBezTo>
                  <a:lnTo>
                    <a:pt x="1101" y="5838"/>
                  </a:lnTo>
                  <a:lnTo>
                    <a:pt x="1235" y="5605"/>
                  </a:lnTo>
                  <a:cubicBezTo>
                    <a:pt x="1264" y="5515"/>
                    <a:pt x="1321" y="5425"/>
                    <a:pt x="1380" y="5336"/>
                  </a:cubicBezTo>
                  <a:lnTo>
                    <a:pt x="1380" y="5336"/>
                  </a:lnTo>
                  <a:cubicBezTo>
                    <a:pt x="1377" y="5337"/>
                    <a:pt x="1373" y="5338"/>
                    <a:pt x="1368" y="5338"/>
                  </a:cubicBezTo>
                  <a:cubicBezTo>
                    <a:pt x="1401" y="5271"/>
                    <a:pt x="1435" y="5238"/>
                    <a:pt x="1501" y="5138"/>
                  </a:cubicBezTo>
                  <a:cubicBezTo>
                    <a:pt x="1702" y="4771"/>
                    <a:pt x="1935" y="4404"/>
                    <a:pt x="2169" y="3970"/>
                  </a:cubicBezTo>
                  <a:cubicBezTo>
                    <a:pt x="2269" y="3803"/>
                    <a:pt x="2369" y="3603"/>
                    <a:pt x="2435" y="3403"/>
                  </a:cubicBezTo>
                  <a:cubicBezTo>
                    <a:pt x="2502" y="3303"/>
                    <a:pt x="2569" y="3170"/>
                    <a:pt x="2602" y="3069"/>
                  </a:cubicBezTo>
                  <a:cubicBezTo>
                    <a:pt x="2669" y="2969"/>
                    <a:pt x="2702" y="2836"/>
                    <a:pt x="2736" y="2769"/>
                  </a:cubicBezTo>
                  <a:cubicBezTo>
                    <a:pt x="2769" y="2669"/>
                    <a:pt x="2836" y="2602"/>
                    <a:pt x="2836" y="2502"/>
                  </a:cubicBezTo>
                  <a:cubicBezTo>
                    <a:pt x="2869" y="2436"/>
                    <a:pt x="2902" y="2302"/>
                    <a:pt x="2902" y="2236"/>
                  </a:cubicBezTo>
                  <a:cubicBezTo>
                    <a:pt x="2902" y="2135"/>
                    <a:pt x="2936" y="2002"/>
                    <a:pt x="3002" y="1902"/>
                  </a:cubicBezTo>
                  <a:cubicBezTo>
                    <a:pt x="3002" y="1835"/>
                    <a:pt x="3002" y="1802"/>
                    <a:pt x="3036" y="1735"/>
                  </a:cubicBezTo>
                  <a:cubicBezTo>
                    <a:pt x="3036" y="1635"/>
                    <a:pt x="3069" y="1602"/>
                    <a:pt x="3069" y="1502"/>
                  </a:cubicBezTo>
                  <a:cubicBezTo>
                    <a:pt x="3103" y="1402"/>
                    <a:pt x="3103" y="1268"/>
                    <a:pt x="3103" y="1168"/>
                  </a:cubicBezTo>
                  <a:cubicBezTo>
                    <a:pt x="3103" y="1068"/>
                    <a:pt x="3169" y="968"/>
                    <a:pt x="3169" y="835"/>
                  </a:cubicBezTo>
                  <a:cubicBezTo>
                    <a:pt x="3203" y="634"/>
                    <a:pt x="3203" y="401"/>
                    <a:pt x="3203" y="167"/>
                  </a:cubicBezTo>
                  <a:lnTo>
                    <a:pt x="3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9"/>
            <p:cNvSpPr/>
            <p:nvPr/>
          </p:nvSpPr>
          <p:spPr>
            <a:xfrm>
              <a:off x="1843150" y="1763375"/>
              <a:ext cx="21700" cy="164300"/>
            </a:xfrm>
            <a:custGeom>
              <a:avLst/>
              <a:gdLst/>
              <a:ahLst/>
              <a:cxnLst/>
              <a:rect l="l" t="t" r="r" b="b"/>
              <a:pathLst>
                <a:path w="868" h="6572" extrusionOk="0">
                  <a:moveTo>
                    <a:pt x="34" y="0"/>
                  </a:moveTo>
                  <a:cubicBezTo>
                    <a:pt x="34" y="567"/>
                    <a:pt x="34" y="1101"/>
                    <a:pt x="101" y="1702"/>
                  </a:cubicBezTo>
                  <a:lnTo>
                    <a:pt x="368" y="3336"/>
                  </a:lnTo>
                  <a:cubicBezTo>
                    <a:pt x="368" y="3469"/>
                    <a:pt x="401" y="3603"/>
                    <a:pt x="401" y="3736"/>
                  </a:cubicBezTo>
                  <a:cubicBezTo>
                    <a:pt x="401" y="3903"/>
                    <a:pt x="434" y="4070"/>
                    <a:pt x="434" y="4203"/>
                  </a:cubicBezTo>
                  <a:lnTo>
                    <a:pt x="434" y="4570"/>
                  </a:lnTo>
                  <a:cubicBezTo>
                    <a:pt x="434" y="4704"/>
                    <a:pt x="401" y="4870"/>
                    <a:pt x="401" y="5004"/>
                  </a:cubicBezTo>
                  <a:cubicBezTo>
                    <a:pt x="368" y="5171"/>
                    <a:pt x="368" y="5337"/>
                    <a:pt x="301" y="5438"/>
                  </a:cubicBezTo>
                  <a:cubicBezTo>
                    <a:pt x="268" y="5571"/>
                    <a:pt x="268" y="5738"/>
                    <a:pt x="234" y="5871"/>
                  </a:cubicBezTo>
                  <a:cubicBezTo>
                    <a:pt x="201" y="6038"/>
                    <a:pt x="134" y="6238"/>
                    <a:pt x="67" y="6405"/>
                  </a:cubicBezTo>
                  <a:cubicBezTo>
                    <a:pt x="67" y="6438"/>
                    <a:pt x="67" y="6438"/>
                    <a:pt x="34" y="6438"/>
                  </a:cubicBezTo>
                  <a:cubicBezTo>
                    <a:pt x="1" y="6538"/>
                    <a:pt x="1" y="6538"/>
                    <a:pt x="1" y="6572"/>
                  </a:cubicBezTo>
                  <a:cubicBezTo>
                    <a:pt x="34" y="6538"/>
                    <a:pt x="67" y="6438"/>
                    <a:pt x="101" y="6405"/>
                  </a:cubicBezTo>
                  <a:cubicBezTo>
                    <a:pt x="201" y="6271"/>
                    <a:pt x="268" y="6171"/>
                    <a:pt x="368" y="6005"/>
                  </a:cubicBezTo>
                  <a:cubicBezTo>
                    <a:pt x="534" y="5704"/>
                    <a:pt x="668" y="5404"/>
                    <a:pt x="735" y="5137"/>
                  </a:cubicBezTo>
                  <a:cubicBezTo>
                    <a:pt x="768" y="4937"/>
                    <a:pt x="835" y="4737"/>
                    <a:pt x="868" y="4537"/>
                  </a:cubicBezTo>
                  <a:lnTo>
                    <a:pt x="868" y="3903"/>
                  </a:lnTo>
                  <a:cubicBezTo>
                    <a:pt x="835" y="3703"/>
                    <a:pt x="835" y="3503"/>
                    <a:pt x="768" y="3269"/>
                  </a:cubicBezTo>
                  <a:cubicBezTo>
                    <a:pt x="735" y="3069"/>
                    <a:pt x="701" y="2869"/>
                    <a:pt x="601" y="2636"/>
                  </a:cubicBezTo>
                  <a:cubicBezTo>
                    <a:pt x="534" y="2202"/>
                    <a:pt x="401" y="1835"/>
                    <a:pt x="301" y="1401"/>
                  </a:cubicBezTo>
                  <a:lnTo>
                    <a:pt x="67" y="167"/>
                  </a:lnTo>
                  <a:cubicBezTo>
                    <a:pt x="67" y="134"/>
                    <a:pt x="67" y="67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9"/>
            <p:cNvSpPr/>
            <p:nvPr/>
          </p:nvSpPr>
          <p:spPr>
            <a:xfrm>
              <a:off x="1828975" y="1768375"/>
              <a:ext cx="16700" cy="145125"/>
            </a:xfrm>
            <a:custGeom>
              <a:avLst/>
              <a:gdLst/>
              <a:ahLst/>
              <a:cxnLst/>
              <a:rect l="l" t="t" r="r" b="b"/>
              <a:pathLst>
                <a:path w="668" h="5805" extrusionOk="0">
                  <a:moveTo>
                    <a:pt x="668" y="0"/>
                  </a:moveTo>
                  <a:cubicBezTo>
                    <a:pt x="634" y="334"/>
                    <a:pt x="601" y="634"/>
                    <a:pt x="501" y="968"/>
                  </a:cubicBezTo>
                  <a:cubicBezTo>
                    <a:pt x="468" y="1235"/>
                    <a:pt x="401" y="1535"/>
                    <a:pt x="301" y="1835"/>
                  </a:cubicBezTo>
                  <a:cubicBezTo>
                    <a:pt x="167" y="2436"/>
                    <a:pt x="1" y="2969"/>
                    <a:pt x="67" y="3570"/>
                  </a:cubicBezTo>
                  <a:lnTo>
                    <a:pt x="67" y="3536"/>
                  </a:lnTo>
                  <a:cubicBezTo>
                    <a:pt x="67" y="3736"/>
                    <a:pt x="67" y="3903"/>
                    <a:pt x="101" y="4137"/>
                  </a:cubicBezTo>
                  <a:cubicBezTo>
                    <a:pt x="101" y="4337"/>
                    <a:pt x="134" y="4537"/>
                    <a:pt x="167" y="4704"/>
                  </a:cubicBezTo>
                  <a:cubicBezTo>
                    <a:pt x="234" y="4871"/>
                    <a:pt x="267" y="5037"/>
                    <a:pt x="301" y="5271"/>
                  </a:cubicBezTo>
                  <a:cubicBezTo>
                    <a:pt x="334" y="5438"/>
                    <a:pt x="434" y="5638"/>
                    <a:pt x="468" y="5805"/>
                  </a:cubicBezTo>
                  <a:lnTo>
                    <a:pt x="468" y="5705"/>
                  </a:lnTo>
                  <a:lnTo>
                    <a:pt x="468" y="5538"/>
                  </a:lnTo>
                  <a:cubicBezTo>
                    <a:pt x="468" y="5404"/>
                    <a:pt x="434" y="5304"/>
                    <a:pt x="434" y="5171"/>
                  </a:cubicBezTo>
                  <a:cubicBezTo>
                    <a:pt x="434" y="4937"/>
                    <a:pt x="401" y="4670"/>
                    <a:pt x="401" y="4370"/>
                  </a:cubicBezTo>
                  <a:lnTo>
                    <a:pt x="401" y="4070"/>
                  </a:lnTo>
                  <a:lnTo>
                    <a:pt x="401" y="3803"/>
                  </a:lnTo>
                  <a:cubicBezTo>
                    <a:pt x="401" y="3636"/>
                    <a:pt x="401" y="3403"/>
                    <a:pt x="434" y="3236"/>
                  </a:cubicBezTo>
                  <a:cubicBezTo>
                    <a:pt x="434" y="3069"/>
                    <a:pt x="468" y="2903"/>
                    <a:pt x="468" y="2736"/>
                  </a:cubicBezTo>
                  <a:cubicBezTo>
                    <a:pt x="601" y="2035"/>
                    <a:pt x="668" y="1335"/>
                    <a:pt x="668" y="634"/>
                  </a:cubicBezTo>
                  <a:lnTo>
                    <a:pt x="668" y="467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9" name="Google Shape;2849;p29"/>
          <p:cNvGrpSpPr/>
          <p:nvPr/>
        </p:nvGrpSpPr>
        <p:grpSpPr>
          <a:xfrm>
            <a:off x="7321725" y="261575"/>
            <a:ext cx="1634625" cy="1466000"/>
            <a:chOff x="464075" y="848100"/>
            <a:chExt cx="1634625" cy="1466000"/>
          </a:xfrm>
        </p:grpSpPr>
        <p:sp>
          <p:nvSpPr>
            <p:cNvPr id="2850" name="Google Shape;2850;p29"/>
            <p:cNvSpPr/>
            <p:nvPr/>
          </p:nvSpPr>
          <p:spPr>
            <a:xfrm>
              <a:off x="1842050" y="1537650"/>
              <a:ext cx="125100" cy="124275"/>
            </a:xfrm>
            <a:custGeom>
              <a:avLst/>
              <a:gdLst/>
              <a:ahLst/>
              <a:cxnLst/>
              <a:rect l="l" t="t" r="r" b="b"/>
              <a:pathLst>
                <a:path w="5004" h="4971" extrusionOk="0">
                  <a:moveTo>
                    <a:pt x="1435" y="0"/>
                  </a:moveTo>
                  <a:cubicBezTo>
                    <a:pt x="1301" y="34"/>
                    <a:pt x="1268" y="167"/>
                    <a:pt x="1301" y="234"/>
                  </a:cubicBezTo>
                  <a:cubicBezTo>
                    <a:pt x="1435" y="567"/>
                    <a:pt x="1568" y="968"/>
                    <a:pt x="1635" y="1268"/>
                  </a:cubicBezTo>
                  <a:cubicBezTo>
                    <a:pt x="1735" y="1535"/>
                    <a:pt x="1735" y="1868"/>
                    <a:pt x="1601" y="2169"/>
                  </a:cubicBezTo>
                  <a:cubicBezTo>
                    <a:pt x="1468" y="2469"/>
                    <a:pt x="1268" y="2702"/>
                    <a:pt x="1001" y="2869"/>
                  </a:cubicBezTo>
                  <a:lnTo>
                    <a:pt x="100" y="3369"/>
                  </a:lnTo>
                  <a:cubicBezTo>
                    <a:pt x="0" y="3436"/>
                    <a:pt x="0" y="3503"/>
                    <a:pt x="0" y="3603"/>
                  </a:cubicBezTo>
                  <a:cubicBezTo>
                    <a:pt x="25" y="3652"/>
                    <a:pt x="85" y="3683"/>
                    <a:pt x="141" y="3683"/>
                  </a:cubicBezTo>
                  <a:cubicBezTo>
                    <a:pt x="162" y="3683"/>
                    <a:pt x="182" y="3679"/>
                    <a:pt x="200" y="3670"/>
                  </a:cubicBezTo>
                  <a:cubicBezTo>
                    <a:pt x="534" y="3536"/>
                    <a:pt x="867" y="3369"/>
                    <a:pt x="1201" y="3269"/>
                  </a:cubicBezTo>
                  <a:cubicBezTo>
                    <a:pt x="1380" y="3216"/>
                    <a:pt x="1558" y="3181"/>
                    <a:pt x="1737" y="3181"/>
                  </a:cubicBezTo>
                  <a:cubicBezTo>
                    <a:pt x="1892" y="3181"/>
                    <a:pt x="2047" y="3207"/>
                    <a:pt x="2202" y="3269"/>
                  </a:cubicBezTo>
                  <a:cubicBezTo>
                    <a:pt x="2535" y="3369"/>
                    <a:pt x="2802" y="3603"/>
                    <a:pt x="3002" y="3936"/>
                  </a:cubicBezTo>
                  <a:cubicBezTo>
                    <a:pt x="3169" y="4203"/>
                    <a:pt x="3303" y="4604"/>
                    <a:pt x="3469" y="4870"/>
                  </a:cubicBezTo>
                  <a:cubicBezTo>
                    <a:pt x="3503" y="4904"/>
                    <a:pt x="3536" y="4971"/>
                    <a:pt x="3636" y="4971"/>
                  </a:cubicBezTo>
                  <a:cubicBezTo>
                    <a:pt x="3703" y="4971"/>
                    <a:pt x="3703" y="4870"/>
                    <a:pt x="3703" y="4804"/>
                  </a:cubicBezTo>
                  <a:lnTo>
                    <a:pt x="3436" y="3803"/>
                  </a:lnTo>
                  <a:cubicBezTo>
                    <a:pt x="3336" y="3503"/>
                    <a:pt x="3369" y="3169"/>
                    <a:pt x="3469" y="2836"/>
                  </a:cubicBezTo>
                  <a:cubicBezTo>
                    <a:pt x="3603" y="2535"/>
                    <a:pt x="3770" y="2235"/>
                    <a:pt x="4036" y="2035"/>
                  </a:cubicBezTo>
                  <a:cubicBezTo>
                    <a:pt x="4337" y="1835"/>
                    <a:pt x="4670" y="1668"/>
                    <a:pt x="4970" y="1501"/>
                  </a:cubicBezTo>
                  <a:cubicBezTo>
                    <a:pt x="4970" y="1501"/>
                    <a:pt x="5004" y="1468"/>
                    <a:pt x="4970" y="1468"/>
                  </a:cubicBezTo>
                  <a:cubicBezTo>
                    <a:pt x="4837" y="1535"/>
                    <a:pt x="4804" y="1501"/>
                    <a:pt x="4804" y="1535"/>
                  </a:cubicBezTo>
                  <a:cubicBezTo>
                    <a:pt x="4503" y="1668"/>
                    <a:pt x="4237" y="1802"/>
                    <a:pt x="3936" y="1868"/>
                  </a:cubicBezTo>
                  <a:cubicBezTo>
                    <a:pt x="3781" y="1926"/>
                    <a:pt x="3626" y="1962"/>
                    <a:pt x="3471" y="1962"/>
                  </a:cubicBezTo>
                  <a:cubicBezTo>
                    <a:pt x="3359" y="1962"/>
                    <a:pt x="3248" y="1944"/>
                    <a:pt x="3136" y="1902"/>
                  </a:cubicBezTo>
                  <a:cubicBezTo>
                    <a:pt x="2902" y="1868"/>
                    <a:pt x="2635" y="1702"/>
                    <a:pt x="2435" y="1535"/>
                  </a:cubicBezTo>
                  <a:cubicBezTo>
                    <a:pt x="2235" y="1368"/>
                    <a:pt x="2102" y="1168"/>
                    <a:pt x="2002" y="868"/>
                  </a:cubicBezTo>
                  <a:cubicBezTo>
                    <a:pt x="1902" y="634"/>
                    <a:pt x="1801" y="367"/>
                    <a:pt x="1668" y="134"/>
                  </a:cubicBezTo>
                  <a:cubicBezTo>
                    <a:pt x="1635" y="34"/>
                    <a:pt x="1501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9"/>
            <p:cNvSpPr/>
            <p:nvPr/>
          </p:nvSpPr>
          <p:spPr>
            <a:xfrm>
              <a:off x="1809500" y="1796025"/>
              <a:ext cx="32550" cy="25850"/>
            </a:xfrm>
            <a:custGeom>
              <a:avLst/>
              <a:gdLst/>
              <a:ahLst/>
              <a:cxnLst/>
              <a:rect l="l" t="t" r="r" b="b"/>
              <a:pathLst>
                <a:path w="1302" h="1034" extrusionOk="0">
                  <a:moveTo>
                    <a:pt x="469" y="1"/>
                  </a:moveTo>
                  <a:cubicBezTo>
                    <a:pt x="348" y="1"/>
                    <a:pt x="225" y="52"/>
                    <a:pt x="134" y="166"/>
                  </a:cubicBezTo>
                  <a:cubicBezTo>
                    <a:pt x="1" y="300"/>
                    <a:pt x="1" y="466"/>
                    <a:pt x="101" y="633"/>
                  </a:cubicBezTo>
                  <a:cubicBezTo>
                    <a:pt x="267" y="833"/>
                    <a:pt x="568" y="967"/>
                    <a:pt x="801" y="1033"/>
                  </a:cubicBezTo>
                  <a:cubicBezTo>
                    <a:pt x="1035" y="1033"/>
                    <a:pt x="1201" y="967"/>
                    <a:pt x="1235" y="833"/>
                  </a:cubicBezTo>
                  <a:cubicBezTo>
                    <a:pt x="1302" y="667"/>
                    <a:pt x="1268" y="500"/>
                    <a:pt x="1135" y="366"/>
                  </a:cubicBezTo>
                  <a:cubicBezTo>
                    <a:pt x="968" y="233"/>
                    <a:pt x="801" y="133"/>
                    <a:pt x="634" y="33"/>
                  </a:cubicBezTo>
                  <a:cubicBezTo>
                    <a:pt x="582" y="12"/>
                    <a:pt x="525" y="1"/>
                    <a:pt x="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9"/>
            <p:cNvSpPr/>
            <p:nvPr/>
          </p:nvSpPr>
          <p:spPr>
            <a:xfrm>
              <a:off x="2068650" y="1086525"/>
              <a:ext cx="30050" cy="24850"/>
            </a:xfrm>
            <a:custGeom>
              <a:avLst/>
              <a:gdLst/>
              <a:ahLst/>
              <a:cxnLst/>
              <a:rect l="l" t="t" r="r" b="b"/>
              <a:pathLst>
                <a:path w="1202" h="994" extrusionOk="0">
                  <a:moveTo>
                    <a:pt x="622" y="1"/>
                  </a:moveTo>
                  <a:cubicBezTo>
                    <a:pt x="576" y="1"/>
                    <a:pt x="534" y="9"/>
                    <a:pt x="501" y="26"/>
                  </a:cubicBezTo>
                  <a:cubicBezTo>
                    <a:pt x="301" y="59"/>
                    <a:pt x="167" y="226"/>
                    <a:pt x="100" y="393"/>
                  </a:cubicBezTo>
                  <a:cubicBezTo>
                    <a:pt x="0" y="560"/>
                    <a:pt x="0" y="726"/>
                    <a:pt x="134" y="860"/>
                  </a:cubicBezTo>
                  <a:cubicBezTo>
                    <a:pt x="200" y="960"/>
                    <a:pt x="334" y="993"/>
                    <a:pt x="501" y="993"/>
                  </a:cubicBezTo>
                  <a:lnTo>
                    <a:pt x="634" y="993"/>
                  </a:lnTo>
                  <a:cubicBezTo>
                    <a:pt x="934" y="960"/>
                    <a:pt x="1134" y="793"/>
                    <a:pt x="1168" y="526"/>
                  </a:cubicBezTo>
                  <a:cubicBezTo>
                    <a:pt x="1201" y="393"/>
                    <a:pt x="1168" y="293"/>
                    <a:pt x="1034" y="193"/>
                  </a:cubicBezTo>
                  <a:cubicBezTo>
                    <a:pt x="968" y="126"/>
                    <a:pt x="834" y="59"/>
                    <a:pt x="768" y="26"/>
                  </a:cubicBezTo>
                  <a:cubicBezTo>
                    <a:pt x="717" y="9"/>
                    <a:pt x="667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9"/>
            <p:cNvSpPr/>
            <p:nvPr/>
          </p:nvSpPr>
          <p:spPr>
            <a:xfrm>
              <a:off x="1582975" y="1141575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55"/>
                  </a:cubicBezTo>
                  <a:cubicBezTo>
                    <a:pt x="201" y="822"/>
                    <a:pt x="368" y="889"/>
                    <a:pt x="535" y="922"/>
                  </a:cubicBezTo>
                  <a:cubicBezTo>
                    <a:pt x="701" y="922"/>
                    <a:pt x="835" y="889"/>
                    <a:pt x="902" y="822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9"/>
            <p:cNvSpPr/>
            <p:nvPr/>
          </p:nvSpPr>
          <p:spPr>
            <a:xfrm>
              <a:off x="1455400" y="848100"/>
              <a:ext cx="31700" cy="28275"/>
            </a:xfrm>
            <a:custGeom>
              <a:avLst/>
              <a:gdLst/>
              <a:ahLst/>
              <a:cxnLst/>
              <a:rect l="l" t="t" r="r" b="b"/>
              <a:pathLst>
                <a:path w="1268" h="1131" extrusionOk="0">
                  <a:moveTo>
                    <a:pt x="495" y="0"/>
                  </a:moveTo>
                  <a:cubicBezTo>
                    <a:pt x="386" y="0"/>
                    <a:pt x="261" y="44"/>
                    <a:pt x="167" y="119"/>
                  </a:cubicBezTo>
                  <a:cubicBezTo>
                    <a:pt x="34" y="252"/>
                    <a:pt x="0" y="385"/>
                    <a:pt x="34" y="586"/>
                  </a:cubicBezTo>
                  <a:cubicBezTo>
                    <a:pt x="234" y="819"/>
                    <a:pt x="434" y="1053"/>
                    <a:pt x="667" y="1119"/>
                  </a:cubicBezTo>
                  <a:cubicBezTo>
                    <a:pt x="720" y="1127"/>
                    <a:pt x="769" y="1131"/>
                    <a:pt x="814" y="1131"/>
                  </a:cubicBezTo>
                  <a:cubicBezTo>
                    <a:pt x="971" y="1131"/>
                    <a:pt x="1083" y="1082"/>
                    <a:pt x="1134" y="952"/>
                  </a:cubicBezTo>
                  <a:cubicBezTo>
                    <a:pt x="1268" y="786"/>
                    <a:pt x="1268" y="619"/>
                    <a:pt x="1134" y="485"/>
                  </a:cubicBezTo>
                  <a:cubicBezTo>
                    <a:pt x="1001" y="319"/>
                    <a:pt x="868" y="219"/>
                    <a:pt x="701" y="85"/>
                  </a:cubicBezTo>
                  <a:cubicBezTo>
                    <a:pt x="657" y="27"/>
                    <a:pt x="581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29"/>
            <p:cNvSpPr/>
            <p:nvPr/>
          </p:nvSpPr>
          <p:spPr>
            <a:xfrm>
              <a:off x="464075" y="1089075"/>
              <a:ext cx="30875" cy="24600"/>
            </a:xfrm>
            <a:custGeom>
              <a:avLst/>
              <a:gdLst/>
              <a:ahLst/>
              <a:cxnLst/>
              <a:rect l="l" t="t" r="r" b="b"/>
              <a:pathLst>
                <a:path w="1235" h="984" extrusionOk="0">
                  <a:moveTo>
                    <a:pt x="545" y="1"/>
                  </a:moveTo>
                  <a:cubicBezTo>
                    <a:pt x="344" y="1"/>
                    <a:pt x="158" y="99"/>
                    <a:pt x="100" y="274"/>
                  </a:cubicBezTo>
                  <a:cubicBezTo>
                    <a:pt x="0" y="474"/>
                    <a:pt x="33" y="741"/>
                    <a:pt x="234" y="841"/>
                  </a:cubicBezTo>
                  <a:cubicBezTo>
                    <a:pt x="331" y="939"/>
                    <a:pt x="458" y="984"/>
                    <a:pt x="589" y="984"/>
                  </a:cubicBezTo>
                  <a:cubicBezTo>
                    <a:pt x="773" y="984"/>
                    <a:pt x="965" y="896"/>
                    <a:pt x="1101" y="741"/>
                  </a:cubicBezTo>
                  <a:cubicBezTo>
                    <a:pt x="1168" y="608"/>
                    <a:pt x="1234" y="474"/>
                    <a:pt x="1134" y="307"/>
                  </a:cubicBezTo>
                  <a:cubicBezTo>
                    <a:pt x="1001" y="174"/>
                    <a:pt x="834" y="74"/>
                    <a:pt x="634" y="7"/>
                  </a:cubicBezTo>
                  <a:cubicBezTo>
                    <a:pt x="604" y="3"/>
                    <a:pt x="575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9"/>
            <p:cNvSpPr/>
            <p:nvPr/>
          </p:nvSpPr>
          <p:spPr>
            <a:xfrm>
              <a:off x="1419525" y="1407600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22"/>
                  </a:cubicBezTo>
                  <a:cubicBezTo>
                    <a:pt x="201" y="788"/>
                    <a:pt x="368" y="888"/>
                    <a:pt x="535" y="922"/>
                  </a:cubicBezTo>
                  <a:cubicBezTo>
                    <a:pt x="701" y="922"/>
                    <a:pt x="835" y="888"/>
                    <a:pt x="902" y="788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9"/>
            <p:cNvSpPr/>
            <p:nvPr/>
          </p:nvSpPr>
          <p:spPr>
            <a:xfrm>
              <a:off x="1874850" y="2284700"/>
              <a:ext cx="29225" cy="29400"/>
            </a:xfrm>
            <a:custGeom>
              <a:avLst/>
              <a:gdLst/>
              <a:ahLst/>
              <a:cxnLst/>
              <a:rect l="l" t="t" r="r" b="b"/>
              <a:pathLst>
                <a:path w="1169" h="1176" extrusionOk="0">
                  <a:moveTo>
                    <a:pt x="758" y="1"/>
                  </a:moveTo>
                  <a:cubicBezTo>
                    <a:pt x="707" y="1"/>
                    <a:pt x="654" y="12"/>
                    <a:pt x="601" y="33"/>
                  </a:cubicBezTo>
                  <a:cubicBezTo>
                    <a:pt x="334" y="167"/>
                    <a:pt x="101" y="367"/>
                    <a:pt x="34" y="634"/>
                  </a:cubicBezTo>
                  <a:cubicBezTo>
                    <a:pt x="1" y="834"/>
                    <a:pt x="34" y="1000"/>
                    <a:pt x="168" y="1101"/>
                  </a:cubicBezTo>
                  <a:cubicBezTo>
                    <a:pt x="251" y="1151"/>
                    <a:pt x="334" y="1176"/>
                    <a:pt x="409" y="1176"/>
                  </a:cubicBezTo>
                  <a:cubicBezTo>
                    <a:pt x="485" y="1176"/>
                    <a:pt x="551" y="1151"/>
                    <a:pt x="601" y="1101"/>
                  </a:cubicBezTo>
                  <a:cubicBezTo>
                    <a:pt x="768" y="967"/>
                    <a:pt x="902" y="834"/>
                    <a:pt x="1035" y="700"/>
                  </a:cubicBezTo>
                  <a:cubicBezTo>
                    <a:pt x="1168" y="600"/>
                    <a:pt x="1168" y="333"/>
                    <a:pt x="1035" y="167"/>
                  </a:cubicBezTo>
                  <a:cubicBezTo>
                    <a:pt x="967" y="53"/>
                    <a:pt x="867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29"/>
            <p:cNvSpPr/>
            <p:nvPr/>
          </p:nvSpPr>
          <p:spPr>
            <a:xfrm>
              <a:off x="1467900" y="1739450"/>
              <a:ext cx="28375" cy="27950"/>
            </a:xfrm>
            <a:custGeom>
              <a:avLst/>
              <a:gdLst/>
              <a:ahLst/>
              <a:cxnLst/>
              <a:rect l="l" t="t" r="r" b="b"/>
              <a:pathLst>
                <a:path w="1135" h="1118" extrusionOk="0">
                  <a:moveTo>
                    <a:pt x="558" y="0"/>
                  </a:moveTo>
                  <a:cubicBezTo>
                    <a:pt x="420" y="0"/>
                    <a:pt x="284" y="53"/>
                    <a:pt x="201" y="157"/>
                  </a:cubicBezTo>
                  <a:cubicBezTo>
                    <a:pt x="1" y="390"/>
                    <a:pt x="1" y="824"/>
                    <a:pt x="268" y="1024"/>
                  </a:cubicBezTo>
                  <a:cubicBezTo>
                    <a:pt x="326" y="1082"/>
                    <a:pt x="395" y="1118"/>
                    <a:pt x="476" y="1118"/>
                  </a:cubicBezTo>
                  <a:cubicBezTo>
                    <a:pt x="534" y="1118"/>
                    <a:pt x="598" y="1099"/>
                    <a:pt x="668" y="1057"/>
                  </a:cubicBezTo>
                  <a:cubicBezTo>
                    <a:pt x="835" y="991"/>
                    <a:pt x="1001" y="857"/>
                    <a:pt x="1035" y="657"/>
                  </a:cubicBezTo>
                  <a:cubicBezTo>
                    <a:pt x="1135" y="424"/>
                    <a:pt x="1035" y="190"/>
                    <a:pt x="801" y="57"/>
                  </a:cubicBezTo>
                  <a:cubicBezTo>
                    <a:pt x="726" y="19"/>
                    <a:pt x="642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9" name="Google Shape;2859;p29"/>
          <p:cNvGrpSpPr/>
          <p:nvPr/>
        </p:nvGrpSpPr>
        <p:grpSpPr>
          <a:xfrm flipH="1">
            <a:off x="218350" y="3733400"/>
            <a:ext cx="1671650" cy="1202375"/>
            <a:chOff x="427050" y="619500"/>
            <a:chExt cx="1671650" cy="1202375"/>
          </a:xfrm>
        </p:grpSpPr>
        <p:sp>
          <p:nvSpPr>
            <p:cNvPr id="2860" name="Google Shape;2860;p29"/>
            <p:cNvSpPr/>
            <p:nvPr/>
          </p:nvSpPr>
          <p:spPr>
            <a:xfrm>
              <a:off x="1672225" y="1284700"/>
              <a:ext cx="125100" cy="124275"/>
            </a:xfrm>
            <a:custGeom>
              <a:avLst/>
              <a:gdLst/>
              <a:ahLst/>
              <a:cxnLst/>
              <a:rect l="l" t="t" r="r" b="b"/>
              <a:pathLst>
                <a:path w="5004" h="4971" extrusionOk="0">
                  <a:moveTo>
                    <a:pt x="1435" y="0"/>
                  </a:moveTo>
                  <a:cubicBezTo>
                    <a:pt x="1301" y="34"/>
                    <a:pt x="1268" y="167"/>
                    <a:pt x="1301" y="234"/>
                  </a:cubicBezTo>
                  <a:cubicBezTo>
                    <a:pt x="1435" y="567"/>
                    <a:pt x="1568" y="968"/>
                    <a:pt x="1635" y="1268"/>
                  </a:cubicBezTo>
                  <a:cubicBezTo>
                    <a:pt x="1735" y="1535"/>
                    <a:pt x="1735" y="1868"/>
                    <a:pt x="1601" y="2169"/>
                  </a:cubicBezTo>
                  <a:cubicBezTo>
                    <a:pt x="1468" y="2469"/>
                    <a:pt x="1268" y="2702"/>
                    <a:pt x="1001" y="2869"/>
                  </a:cubicBezTo>
                  <a:lnTo>
                    <a:pt x="100" y="3369"/>
                  </a:lnTo>
                  <a:cubicBezTo>
                    <a:pt x="0" y="3436"/>
                    <a:pt x="0" y="3503"/>
                    <a:pt x="0" y="3603"/>
                  </a:cubicBezTo>
                  <a:cubicBezTo>
                    <a:pt x="25" y="3652"/>
                    <a:pt x="85" y="3683"/>
                    <a:pt x="141" y="3683"/>
                  </a:cubicBezTo>
                  <a:cubicBezTo>
                    <a:pt x="162" y="3683"/>
                    <a:pt x="182" y="3679"/>
                    <a:pt x="200" y="3670"/>
                  </a:cubicBezTo>
                  <a:cubicBezTo>
                    <a:pt x="534" y="3536"/>
                    <a:pt x="867" y="3369"/>
                    <a:pt x="1201" y="3269"/>
                  </a:cubicBezTo>
                  <a:cubicBezTo>
                    <a:pt x="1380" y="3216"/>
                    <a:pt x="1558" y="3181"/>
                    <a:pt x="1737" y="3181"/>
                  </a:cubicBezTo>
                  <a:cubicBezTo>
                    <a:pt x="1892" y="3181"/>
                    <a:pt x="2047" y="3207"/>
                    <a:pt x="2202" y="3269"/>
                  </a:cubicBezTo>
                  <a:cubicBezTo>
                    <a:pt x="2535" y="3369"/>
                    <a:pt x="2802" y="3603"/>
                    <a:pt x="3002" y="3936"/>
                  </a:cubicBezTo>
                  <a:cubicBezTo>
                    <a:pt x="3169" y="4203"/>
                    <a:pt x="3303" y="4604"/>
                    <a:pt x="3469" y="4870"/>
                  </a:cubicBezTo>
                  <a:cubicBezTo>
                    <a:pt x="3503" y="4904"/>
                    <a:pt x="3536" y="4971"/>
                    <a:pt x="3636" y="4971"/>
                  </a:cubicBezTo>
                  <a:cubicBezTo>
                    <a:pt x="3703" y="4971"/>
                    <a:pt x="3703" y="4870"/>
                    <a:pt x="3703" y="4804"/>
                  </a:cubicBezTo>
                  <a:lnTo>
                    <a:pt x="3436" y="3803"/>
                  </a:lnTo>
                  <a:cubicBezTo>
                    <a:pt x="3336" y="3503"/>
                    <a:pt x="3369" y="3169"/>
                    <a:pt x="3469" y="2836"/>
                  </a:cubicBezTo>
                  <a:cubicBezTo>
                    <a:pt x="3603" y="2535"/>
                    <a:pt x="3770" y="2235"/>
                    <a:pt x="4036" y="2035"/>
                  </a:cubicBezTo>
                  <a:cubicBezTo>
                    <a:pt x="4337" y="1835"/>
                    <a:pt x="4670" y="1668"/>
                    <a:pt x="4970" y="1501"/>
                  </a:cubicBezTo>
                  <a:cubicBezTo>
                    <a:pt x="4970" y="1501"/>
                    <a:pt x="5004" y="1468"/>
                    <a:pt x="4970" y="1468"/>
                  </a:cubicBezTo>
                  <a:cubicBezTo>
                    <a:pt x="4837" y="1535"/>
                    <a:pt x="4804" y="1501"/>
                    <a:pt x="4804" y="1535"/>
                  </a:cubicBezTo>
                  <a:cubicBezTo>
                    <a:pt x="4503" y="1668"/>
                    <a:pt x="4237" y="1802"/>
                    <a:pt x="3936" y="1868"/>
                  </a:cubicBezTo>
                  <a:cubicBezTo>
                    <a:pt x="3781" y="1926"/>
                    <a:pt x="3626" y="1962"/>
                    <a:pt x="3471" y="1962"/>
                  </a:cubicBezTo>
                  <a:cubicBezTo>
                    <a:pt x="3359" y="1962"/>
                    <a:pt x="3248" y="1944"/>
                    <a:pt x="3136" y="1902"/>
                  </a:cubicBezTo>
                  <a:cubicBezTo>
                    <a:pt x="2902" y="1868"/>
                    <a:pt x="2635" y="1702"/>
                    <a:pt x="2435" y="1535"/>
                  </a:cubicBezTo>
                  <a:cubicBezTo>
                    <a:pt x="2235" y="1368"/>
                    <a:pt x="2102" y="1168"/>
                    <a:pt x="2002" y="868"/>
                  </a:cubicBezTo>
                  <a:cubicBezTo>
                    <a:pt x="1902" y="634"/>
                    <a:pt x="1801" y="367"/>
                    <a:pt x="1668" y="134"/>
                  </a:cubicBezTo>
                  <a:cubicBezTo>
                    <a:pt x="1635" y="34"/>
                    <a:pt x="1501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29"/>
            <p:cNvSpPr/>
            <p:nvPr/>
          </p:nvSpPr>
          <p:spPr>
            <a:xfrm>
              <a:off x="1809500" y="1796025"/>
              <a:ext cx="32550" cy="25850"/>
            </a:xfrm>
            <a:custGeom>
              <a:avLst/>
              <a:gdLst/>
              <a:ahLst/>
              <a:cxnLst/>
              <a:rect l="l" t="t" r="r" b="b"/>
              <a:pathLst>
                <a:path w="1302" h="1034" extrusionOk="0">
                  <a:moveTo>
                    <a:pt x="469" y="1"/>
                  </a:moveTo>
                  <a:cubicBezTo>
                    <a:pt x="348" y="1"/>
                    <a:pt x="225" y="52"/>
                    <a:pt x="134" y="166"/>
                  </a:cubicBezTo>
                  <a:cubicBezTo>
                    <a:pt x="1" y="300"/>
                    <a:pt x="1" y="466"/>
                    <a:pt x="101" y="633"/>
                  </a:cubicBezTo>
                  <a:cubicBezTo>
                    <a:pt x="267" y="833"/>
                    <a:pt x="568" y="967"/>
                    <a:pt x="801" y="1033"/>
                  </a:cubicBezTo>
                  <a:cubicBezTo>
                    <a:pt x="1035" y="1033"/>
                    <a:pt x="1201" y="967"/>
                    <a:pt x="1235" y="833"/>
                  </a:cubicBezTo>
                  <a:cubicBezTo>
                    <a:pt x="1302" y="667"/>
                    <a:pt x="1268" y="500"/>
                    <a:pt x="1135" y="366"/>
                  </a:cubicBezTo>
                  <a:cubicBezTo>
                    <a:pt x="968" y="233"/>
                    <a:pt x="801" y="133"/>
                    <a:pt x="634" y="33"/>
                  </a:cubicBezTo>
                  <a:cubicBezTo>
                    <a:pt x="582" y="12"/>
                    <a:pt x="525" y="1"/>
                    <a:pt x="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29"/>
            <p:cNvSpPr/>
            <p:nvPr/>
          </p:nvSpPr>
          <p:spPr>
            <a:xfrm>
              <a:off x="2068650" y="1086525"/>
              <a:ext cx="30050" cy="24850"/>
            </a:xfrm>
            <a:custGeom>
              <a:avLst/>
              <a:gdLst/>
              <a:ahLst/>
              <a:cxnLst/>
              <a:rect l="l" t="t" r="r" b="b"/>
              <a:pathLst>
                <a:path w="1202" h="994" extrusionOk="0">
                  <a:moveTo>
                    <a:pt x="622" y="1"/>
                  </a:moveTo>
                  <a:cubicBezTo>
                    <a:pt x="576" y="1"/>
                    <a:pt x="534" y="9"/>
                    <a:pt x="501" y="26"/>
                  </a:cubicBezTo>
                  <a:cubicBezTo>
                    <a:pt x="301" y="59"/>
                    <a:pt x="167" y="226"/>
                    <a:pt x="100" y="393"/>
                  </a:cubicBezTo>
                  <a:cubicBezTo>
                    <a:pt x="0" y="560"/>
                    <a:pt x="0" y="726"/>
                    <a:pt x="134" y="860"/>
                  </a:cubicBezTo>
                  <a:cubicBezTo>
                    <a:pt x="200" y="960"/>
                    <a:pt x="334" y="993"/>
                    <a:pt x="501" y="993"/>
                  </a:cubicBezTo>
                  <a:lnTo>
                    <a:pt x="634" y="993"/>
                  </a:lnTo>
                  <a:cubicBezTo>
                    <a:pt x="934" y="960"/>
                    <a:pt x="1134" y="793"/>
                    <a:pt x="1168" y="526"/>
                  </a:cubicBezTo>
                  <a:cubicBezTo>
                    <a:pt x="1201" y="393"/>
                    <a:pt x="1168" y="293"/>
                    <a:pt x="1034" y="193"/>
                  </a:cubicBezTo>
                  <a:cubicBezTo>
                    <a:pt x="968" y="126"/>
                    <a:pt x="834" y="59"/>
                    <a:pt x="768" y="26"/>
                  </a:cubicBezTo>
                  <a:cubicBezTo>
                    <a:pt x="717" y="9"/>
                    <a:pt x="667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29"/>
            <p:cNvSpPr/>
            <p:nvPr/>
          </p:nvSpPr>
          <p:spPr>
            <a:xfrm>
              <a:off x="1582975" y="1141575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55"/>
                  </a:cubicBezTo>
                  <a:cubicBezTo>
                    <a:pt x="201" y="822"/>
                    <a:pt x="368" y="889"/>
                    <a:pt x="535" y="922"/>
                  </a:cubicBezTo>
                  <a:cubicBezTo>
                    <a:pt x="701" y="922"/>
                    <a:pt x="835" y="889"/>
                    <a:pt x="902" y="822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29"/>
            <p:cNvSpPr/>
            <p:nvPr/>
          </p:nvSpPr>
          <p:spPr>
            <a:xfrm>
              <a:off x="1836400" y="619500"/>
              <a:ext cx="31700" cy="28275"/>
            </a:xfrm>
            <a:custGeom>
              <a:avLst/>
              <a:gdLst/>
              <a:ahLst/>
              <a:cxnLst/>
              <a:rect l="l" t="t" r="r" b="b"/>
              <a:pathLst>
                <a:path w="1268" h="1131" extrusionOk="0">
                  <a:moveTo>
                    <a:pt x="495" y="0"/>
                  </a:moveTo>
                  <a:cubicBezTo>
                    <a:pt x="386" y="0"/>
                    <a:pt x="261" y="44"/>
                    <a:pt x="167" y="119"/>
                  </a:cubicBezTo>
                  <a:cubicBezTo>
                    <a:pt x="34" y="252"/>
                    <a:pt x="0" y="385"/>
                    <a:pt x="34" y="586"/>
                  </a:cubicBezTo>
                  <a:cubicBezTo>
                    <a:pt x="234" y="819"/>
                    <a:pt x="434" y="1053"/>
                    <a:pt x="667" y="1119"/>
                  </a:cubicBezTo>
                  <a:cubicBezTo>
                    <a:pt x="720" y="1127"/>
                    <a:pt x="769" y="1131"/>
                    <a:pt x="814" y="1131"/>
                  </a:cubicBezTo>
                  <a:cubicBezTo>
                    <a:pt x="971" y="1131"/>
                    <a:pt x="1083" y="1082"/>
                    <a:pt x="1134" y="952"/>
                  </a:cubicBezTo>
                  <a:cubicBezTo>
                    <a:pt x="1268" y="786"/>
                    <a:pt x="1268" y="619"/>
                    <a:pt x="1134" y="485"/>
                  </a:cubicBezTo>
                  <a:cubicBezTo>
                    <a:pt x="1001" y="319"/>
                    <a:pt x="868" y="219"/>
                    <a:pt x="701" y="85"/>
                  </a:cubicBezTo>
                  <a:cubicBezTo>
                    <a:pt x="657" y="27"/>
                    <a:pt x="581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29"/>
            <p:cNvSpPr/>
            <p:nvPr/>
          </p:nvSpPr>
          <p:spPr>
            <a:xfrm>
              <a:off x="768875" y="1622475"/>
              <a:ext cx="30875" cy="24600"/>
            </a:xfrm>
            <a:custGeom>
              <a:avLst/>
              <a:gdLst/>
              <a:ahLst/>
              <a:cxnLst/>
              <a:rect l="l" t="t" r="r" b="b"/>
              <a:pathLst>
                <a:path w="1235" h="984" extrusionOk="0">
                  <a:moveTo>
                    <a:pt x="545" y="1"/>
                  </a:moveTo>
                  <a:cubicBezTo>
                    <a:pt x="344" y="1"/>
                    <a:pt x="158" y="99"/>
                    <a:pt x="100" y="274"/>
                  </a:cubicBezTo>
                  <a:cubicBezTo>
                    <a:pt x="0" y="474"/>
                    <a:pt x="33" y="741"/>
                    <a:pt x="234" y="841"/>
                  </a:cubicBezTo>
                  <a:cubicBezTo>
                    <a:pt x="331" y="939"/>
                    <a:pt x="458" y="984"/>
                    <a:pt x="589" y="984"/>
                  </a:cubicBezTo>
                  <a:cubicBezTo>
                    <a:pt x="773" y="984"/>
                    <a:pt x="965" y="896"/>
                    <a:pt x="1101" y="741"/>
                  </a:cubicBezTo>
                  <a:cubicBezTo>
                    <a:pt x="1168" y="608"/>
                    <a:pt x="1234" y="474"/>
                    <a:pt x="1134" y="307"/>
                  </a:cubicBezTo>
                  <a:cubicBezTo>
                    <a:pt x="1001" y="174"/>
                    <a:pt x="834" y="74"/>
                    <a:pt x="634" y="7"/>
                  </a:cubicBezTo>
                  <a:cubicBezTo>
                    <a:pt x="604" y="3"/>
                    <a:pt x="575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29"/>
            <p:cNvSpPr/>
            <p:nvPr/>
          </p:nvSpPr>
          <p:spPr>
            <a:xfrm>
              <a:off x="1419525" y="1407600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22"/>
                  </a:cubicBezTo>
                  <a:cubicBezTo>
                    <a:pt x="201" y="788"/>
                    <a:pt x="368" y="888"/>
                    <a:pt x="535" y="922"/>
                  </a:cubicBezTo>
                  <a:cubicBezTo>
                    <a:pt x="701" y="922"/>
                    <a:pt x="835" y="888"/>
                    <a:pt x="902" y="788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29"/>
            <p:cNvSpPr/>
            <p:nvPr/>
          </p:nvSpPr>
          <p:spPr>
            <a:xfrm>
              <a:off x="427050" y="1751300"/>
              <a:ext cx="29225" cy="29400"/>
            </a:xfrm>
            <a:custGeom>
              <a:avLst/>
              <a:gdLst/>
              <a:ahLst/>
              <a:cxnLst/>
              <a:rect l="l" t="t" r="r" b="b"/>
              <a:pathLst>
                <a:path w="1169" h="1176" extrusionOk="0">
                  <a:moveTo>
                    <a:pt x="758" y="1"/>
                  </a:moveTo>
                  <a:cubicBezTo>
                    <a:pt x="707" y="1"/>
                    <a:pt x="654" y="12"/>
                    <a:pt x="601" y="33"/>
                  </a:cubicBezTo>
                  <a:cubicBezTo>
                    <a:pt x="334" y="167"/>
                    <a:pt x="101" y="367"/>
                    <a:pt x="34" y="634"/>
                  </a:cubicBezTo>
                  <a:cubicBezTo>
                    <a:pt x="1" y="834"/>
                    <a:pt x="34" y="1000"/>
                    <a:pt x="168" y="1101"/>
                  </a:cubicBezTo>
                  <a:cubicBezTo>
                    <a:pt x="251" y="1151"/>
                    <a:pt x="334" y="1176"/>
                    <a:pt x="409" y="1176"/>
                  </a:cubicBezTo>
                  <a:cubicBezTo>
                    <a:pt x="485" y="1176"/>
                    <a:pt x="551" y="1151"/>
                    <a:pt x="601" y="1101"/>
                  </a:cubicBezTo>
                  <a:cubicBezTo>
                    <a:pt x="768" y="967"/>
                    <a:pt x="902" y="834"/>
                    <a:pt x="1035" y="700"/>
                  </a:cubicBezTo>
                  <a:cubicBezTo>
                    <a:pt x="1168" y="600"/>
                    <a:pt x="1168" y="333"/>
                    <a:pt x="1035" y="167"/>
                  </a:cubicBezTo>
                  <a:cubicBezTo>
                    <a:pt x="967" y="53"/>
                    <a:pt x="867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29"/>
            <p:cNvSpPr/>
            <p:nvPr/>
          </p:nvSpPr>
          <p:spPr>
            <a:xfrm>
              <a:off x="1467900" y="1739450"/>
              <a:ext cx="28375" cy="27950"/>
            </a:xfrm>
            <a:custGeom>
              <a:avLst/>
              <a:gdLst/>
              <a:ahLst/>
              <a:cxnLst/>
              <a:rect l="l" t="t" r="r" b="b"/>
              <a:pathLst>
                <a:path w="1135" h="1118" extrusionOk="0">
                  <a:moveTo>
                    <a:pt x="558" y="0"/>
                  </a:moveTo>
                  <a:cubicBezTo>
                    <a:pt x="420" y="0"/>
                    <a:pt x="284" y="53"/>
                    <a:pt x="201" y="157"/>
                  </a:cubicBezTo>
                  <a:cubicBezTo>
                    <a:pt x="1" y="390"/>
                    <a:pt x="1" y="824"/>
                    <a:pt x="268" y="1024"/>
                  </a:cubicBezTo>
                  <a:cubicBezTo>
                    <a:pt x="326" y="1082"/>
                    <a:pt x="395" y="1118"/>
                    <a:pt x="476" y="1118"/>
                  </a:cubicBezTo>
                  <a:cubicBezTo>
                    <a:pt x="534" y="1118"/>
                    <a:pt x="598" y="1099"/>
                    <a:pt x="668" y="1057"/>
                  </a:cubicBezTo>
                  <a:cubicBezTo>
                    <a:pt x="835" y="991"/>
                    <a:pt x="1001" y="857"/>
                    <a:pt x="1035" y="657"/>
                  </a:cubicBezTo>
                  <a:cubicBezTo>
                    <a:pt x="1135" y="424"/>
                    <a:pt x="1035" y="190"/>
                    <a:pt x="801" y="57"/>
                  </a:cubicBezTo>
                  <a:cubicBezTo>
                    <a:pt x="726" y="19"/>
                    <a:pt x="642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2">
    <p:spTree>
      <p:nvGrpSpPr>
        <p:cNvPr id="1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0" name="Google Shape;2870;p30"/>
          <p:cNvPicPr preferRelativeResize="0"/>
          <p:nvPr/>
        </p:nvPicPr>
        <p:blipFill rotWithShape="1">
          <a:blip r:embed="rId2">
            <a:alphaModFix amt="51000"/>
          </a:blip>
          <a:srcRect t="9" b="9"/>
          <a:stretch/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871" name="Google Shape;2871;p30"/>
          <p:cNvSpPr/>
          <p:nvPr/>
        </p:nvSpPr>
        <p:spPr>
          <a:xfrm>
            <a:off x="-150" y="50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313B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2" name="Google Shape;2872;p30"/>
          <p:cNvSpPr txBox="1">
            <a:spLocks noGrp="1"/>
          </p:cNvSpPr>
          <p:nvPr>
            <p:ph type="subTitle" idx="1"/>
          </p:nvPr>
        </p:nvSpPr>
        <p:spPr>
          <a:xfrm>
            <a:off x="713225" y="3585036"/>
            <a:ext cx="2275800" cy="44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l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873" name="Google Shape;2873;p30"/>
          <p:cNvSpPr txBox="1">
            <a:spLocks noGrp="1"/>
          </p:cNvSpPr>
          <p:nvPr>
            <p:ph type="title"/>
          </p:nvPr>
        </p:nvSpPr>
        <p:spPr>
          <a:xfrm>
            <a:off x="2194200" y="445025"/>
            <a:ext cx="47625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874" name="Google Shape;2874;p30"/>
          <p:cNvSpPr txBox="1">
            <a:spLocks noGrp="1"/>
          </p:cNvSpPr>
          <p:nvPr>
            <p:ph type="subTitle" idx="2"/>
          </p:nvPr>
        </p:nvSpPr>
        <p:spPr>
          <a:xfrm>
            <a:off x="713225" y="4032036"/>
            <a:ext cx="2275800" cy="66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5" name="Google Shape;2875;p30"/>
          <p:cNvSpPr txBox="1">
            <a:spLocks noGrp="1"/>
          </p:cNvSpPr>
          <p:nvPr>
            <p:ph type="subTitle" idx="3"/>
          </p:nvPr>
        </p:nvSpPr>
        <p:spPr>
          <a:xfrm>
            <a:off x="3434100" y="2868143"/>
            <a:ext cx="2275800" cy="44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l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876" name="Google Shape;2876;p30"/>
          <p:cNvSpPr txBox="1">
            <a:spLocks noGrp="1"/>
          </p:cNvSpPr>
          <p:nvPr>
            <p:ph type="subTitle" idx="4"/>
          </p:nvPr>
        </p:nvSpPr>
        <p:spPr>
          <a:xfrm>
            <a:off x="3434100" y="3315143"/>
            <a:ext cx="2275800" cy="66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7" name="Google Shape;2877;p30"/>
          <p:cNvSpPr txBox="1">
            <a:spLocks noGrp="1"/>
          </p:cNvSpPr>
          <p:nvPr>
            <p:ph type="subTitle" idx="5"/>
          </p:nvPr>
        </p:nvSpPr>
        <p:spPr>
          <a:xfrm>
            <a:off x="6154975" y="3585036"/>
            <a:ext cx="2275800" cy="44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>
                <a:solidFill>
                  <a:schemeClr val="l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ust Another Hand"/>
              <a:buNone/>
              <a:defRPr sz="3000" b="1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878" name="Google Shape;2878;p30"/>
          <p:cNvSpPr txBox="1">
            <a:spLocks noGrp="1"/>
          </p:cNvSpPr>
          <p:nvPr>
            <p:ph type="subTitle" idx="6"/>
          </p:nvPr>
        </p:nvSpPr>
        <p:spPr>
          <a:xfrm>
            <a:off x="6154975" y="4032036"/>
            <a:ext cx="2275800" cy="66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879" name="Google Shape;2879;p30"/>
          <p:cNvGrpSpPr/>
          <p:nvPr/>
        </p:nvGrpSpPr>
        <p:grpSpPr>
          <a:xfrm rot="10800000">
            <a:off x="3660300" y="4265450"/>
            <a:ext cx="2049600" cy="973775"/>
            <a:chOff x="464075" y="848100"/>
            <a:chExt cx="2049600" cy="973775"/>
          </a:xfrm>
        </p:grpSpPr>
        <p:sp>
          <p:nvSpPr>
            <p:cNvPr id="2880" name="Google Shape;2880;p30"/>
            <p:cNvSpPr/>
            <p:nvPr/>
          </p:nvSpPr>
          <p:spPr>
            <a:xfrm>
              <a:off x="1842050" y="1537650"/>
              <a:ext cx="125100" cy="124275"/>
            </a:xfrm>
            <a:custGeom>
              <a:avLst/>
              <a:gdLst/>
              <a:ahLst/>
              <a:cxnLst/>
              <a:rect l="l" t="t" r="r" b="b"/>
              <a:pathLst>
                <a:path w="5004" h="4971" extrusionOk="0">
                  <a:moveTo>
                    <a:pt x="1435" y="0"/>
                  </a:moveTo>
                  <a:cubicBezTo>
                    <a:pt x="1301" y="34"/>
                    <a:pt x="1268" y="167"/>
                    <a:pt x="1301" y="234"/>
                  </a:cubicBezTo>
                  <a:cubicBezTo>
                    <a:pt x="1435" y="567"/>
                    <a:pt x="1568" y="968"/>
                    <a:pt x="1635" y="1268"/>
                  </a:cubicBezTo>
                  <a:cubicBezTo>
                    <a:pt x="1735" y="1535"/>
                    <a:pt x="1735" y="1868"/>
                    <a:pt x="1601" y="2169"/>
                  </a:cubicBezTo>
                  <a:cubicBezTo>
                    <a:pt x="1468" y="2469"/>
                    <a:pt x="1268" y="2702"/>
                    <a:pt x="1001" y="2869"/>
                  </a:cubicBezTo>
                  <a:lnTo>
                    <a:pt x="100" y="3369"/>
                  </a:lnTo>
                  <a:cubicBezTo>
                    <a:pt x="0" y="3436"/>
                    <a:pt x="0" y="3503"/>
                    <a:pt x="0" y="3603"/>
                  </a:cubicBezTo>
                  <a:cubicBezTo>
                    <a:pt x="25" y="3652"/>
                    <a:pt x="85" y="3683"/>
                    <a:pt x="141" y="3683"/>
                  </a:cubicBezTo>
                  <a:cubicBezTo>
                    <a:pt x="162" y="3683"/>
                    <a:pt x="182" y="3679"/>
                    <a:pt x="200" y="3670"/>
                  </a:cubicBezTo>
                  <a:cubicBezTo>
                    <a:pt x="534" y="3536"/>
                    <a:pt x="867" y="3369"/>
                    <a:pt x="1201" y="3269"/>
                  </a:cubicBezTo>
                  <a:cubicBezTo>
                    <a:pt x="1380" y="3216"/>
                    <a:pt x="1558" y="3181"/>
                    <a:pt x="1737" y="3181"/>
                  </a:cubicBezTo>
                  <a:cubicBezTo>
                    <a:pt x="1892" y="3181"/>
                    <a:pt x="2047" y="3207"/>
                    <a:pt x="2202" y="3269"/>
                  </a:cubicBezTo>
                  <a:cubicBezTo>
                    <a:pt x="2535" y="3369"/>
                    <a:pt x="2802" y="3603"/>
                    <a:pt x="3002" y="3936"/>
                  </a:cubicBezTo>
                  <a:cubicBezTo>
                    <a:pt x="3169" y="4203"/>
                    <a:pt x="3303" y="4604"/>
                    <a:pt x="3469" y="4870"/>
                  </a:cubicBezTo>
                  <a:cubicBezTo>
                    <a:pt x="3503" y="4904"/>
                    <a:pt x="3536" y="4971"/>
                    <a:pt x="3636" y="4971"/>
                  </a:cubicBezTo>
                  <a:cubicBezTo>
                    <a:pt x="3703" y="4971"/>
                    <a:pt x="3703" y="4870"/>
                    <a:pt x="3703" y="4804"/>
                  </a:cubicBezTo>
                  <a:lnTo>
                    <a:pt x="3436" y="3803"/>
                  </a:lnTo>
                  <a:cubicBezTo>
                    <a:pt x="3336" y="3503"/>
                    <a:pt x="3369" y="3169"/>
                    <a:pt x="3469" y="2836"/>
                  </a:cubicBezTo>
                  <a:cubicBezTo>
                    <a:pt x="3603" y="2535"/>
                    <a:pt x="3770" y="2235"/>
                    <a:pt x="4036" y="2035"/>
                  </a:cubicBezTo>
                  <a:cubicBezTo>
                    <a:pt x="4337" y="1835"/>
                    <a:pt x="4670" y="1668"/>
                    <a:pt x="4970" y="1501"/>
                  </a:cubicBezTo>
                  <a:cubicBezTo>
                    <a:pt x="4970" y="1501"/>
                    <a:pt x="5004" y="1468"/>
                    <a:pt x="4970" y="1468"/>
                  </a:cubicBezTo>
                  <a:cubicBezTo>
                    <a:pt x="4837" y="1535"/>
                    <a:pt x="4804" y="1501"/>
                    <a:pt x="4804" y="1535"/>
                  </a:cubicBezTo>
                  <a:cubicBezTo>
                    <a:pt x="4503" y="1668"/>
                    <a:pt x="4237" y="1802"/>
                    <a:pt x="3936" y="1868"/>
                  </a:cubicBezTo>
                  <a:cubicBezTo>
                    <a:pt x="3781" y="1926"/>
                    <a:pt x="3626" y="1962"/>
                    <a:pt x="3471" y="1962"/>
                  </a:cubicBezTo>
                  <a:cubicBezTo>
                    <a:pt x="3359" y="1962"/>
                    <a:pt x="3248" y="1944"/>
                    <a:pt x="3136" y="1902"/>
                  </a:cubicBezTo>
                  <a:cubicBezTo>
                    <a:pt x="2902" y="1868"/>
                    <a:pt x="2635" y="1702"/>
                    <a:pt x="2435" y="1535"/>
                  </a:cubicBezTo>
                  <a:cubicBezTo>
                    <a:pt x="2235" y="1368"/>
                    <a:pt x="2102" y="1168"/>
                    <a:pt x="2002" y="868"/>
                  </a:cubicBezTo>
                  <a:cubicBezTo>
                    <a:pt x="1902" y="634"/>
                    <a:pt x="1801" y="367"/>
                    <a:pt x="1668" y="134"/>
                  </a:cubicBezTo>
                  <a:cubicBezTo>
                    <a:pt x="1635" y="34"/>
                    <a:pt x="1501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0"/>
            <p:cNvSpPr/>
            <p:nvPr/>
          </p:nvSpPr>
          <p:spPr>
            <a:xfrm>
              <a:off x="1809500" y="1796025"/>
              <a:ext cx="32550" cy="25850"/>
            </a:xfrm>
            <a:custGeom>
              <a:avLst/>
              <a:gdLst/>
              <a:ahLst/>
              <a:cxnLst/>
              <a:rect l="l" t="t" r="r" b="b"/>
              <a:pathLst>
                <a:path w="1302" h="1034" extrusionOk="0">
                  <a:moveTo>
                    <a:pt x="469" y="1"/>
                  </a:moveTo>
                  <a:cubicBezTo>
                    <a:pt x="348" y="1"/>
                    <a:pt x="225" y="52"/>
                    <a:pt x="134" y="166"/>
                  </a:cubicBezTo>
                  <a:cubicBezTo>
                    <a:pt x="1" y="300"/>
                    <a:pt x="1" y="466"/>
                    <a:pt x="101" y="633"/>
                  </a:cubicBezTo>
                  <a:cubicBezTo>
                    <a:pt x="267" y="833"/>
                    <a:pt x="568" y="967"/>
                    <a:pt x="801" y="1033"/>
                  </a:cubicBezTo>
                  <a:cubicBezTo>
                    <a:pt x="1035" y="1033"/>
                    <a:pt x="1201" y="967"/>
                    <a:pt x="1235" y="833"/>
                  </a:cubicBezTo>
                  <a:cubicBezTo>
                    <a:pt x="1302" y="667"/>
                    <a:pt x="1268" y="500"/>
                    <a:pt x="1135" y="366"/>
                  </a:cubicBezTo>
                  <a:cubicBezTo>
                    <a:pt x="968" y="233"/>
                    <a:pt x="801" y="133"/>
                    <a:pt x="634" y="33"/>
                  </a:cubicBezTo>
                  <a:cubicBezTo>
                    <a:pt x="582" y="12"/>
                    <a:pt x="525" y="1"/>
                    <a:pt x="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0"/>
            <p:cNvSpPr/>
            <p:nvPr/>
          </p:nvSpPr>
          <p:spPr>
            <a:xfrm>
              <a:off x="2068650" y="1086525"/>
              <a:ext cx="30050" cy="24850"/>
            </a:xfrm>
            <a:custGeom>
              <a:avLst/>
              <a:gdLst/>
              <a:ahLst/>
              <a:cxnLst/>
              <a:rect l="l" t="t" r="r" b="b"/>
              <a:pathLst>
                <a:path w="1202" h="994" extrusionOk="0">
                  <a:moveTo>
                    <a:pt x="622" y="1"/>
                  </a:moveTo>
                  <a:cubicBezTo>
                    <a:pt x="576" y="1"/>
                    <a:pt x="534" y="9"/>
                    <a:pt x="501" y="26"/>
                  </a:cubicBezTo>
                  <a:cubicBezTo>
                    <a:pt x="301" y="59"/>
                    <a:pt x="167" y="226"/>
                    <a:pt x="100" y="393"/>
                  </a:cubicBezTo>
                  <a:cubicBezTo>
                    <a:pt x="0" y="560"/>
                    <a:pt x="0" y="726"/>
                    <a:pt x="134" y="860"/>
                  </a:cubicBezTo>
                  <a:cubicBezTo>
                    <a:pt x="200" y="960"/>
                    <a:pt x="334" y="993"/>
                    <a:pt x="501" y="993"/>
                  </a:cubicBezTo>
                  <a:lnTo>
                    <a:pt x="634" y="993"/>
                  </a:lnTo>
                  <a:cubicBezTo>
                    <a:pt x="934" y="960"/>
                    <a:pt x="1134" y="793"/>
                    <a:pt x="1168" y="526"/>
                  </a:cubicBezTo>
                  <a:cubicBezTo>
                    <a:pt x="1201" y="393"/>
                    <a:pt x="1168" y="293"/>
                    <a:pt x="1034" y="193"/>
                  </a:cubicBezTo>
                  <a:cubicBezTo>
                    <a:pt x="968" y="126"/>
                    <a:pt x="834" y="59"/>
                    <a:pt x="768" y="26"/>
                  </a:cubicBezTo>
                  <a:cubicBezTo>
                    <a:pt x="717" y="9"/>
                    <a:pt x="667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0"/>
            <p:cNvSpPr/>
            <p:nvPr/>
          </p:nvSpPr>
          <p:spPr>
            <a:xfrm>
              <a:off x="1582975" y="1141575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55"/>
                  </a:cubicBezTo>
                  <a:cubicBezTo>
                    <a:pt x="201" y="822"/>
                    <a:pt x="368" y="889"/>
                    <a:pt x="535" y="922"/>
                  </a:cubicBezTo>
                  <a:cubicBezTo>
                    <a:pt x="701" y="922"/>
                    <a:pt x="835" y="889"/>
                    <a:pt x="902" y="822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0"/>
            <p:cNvSpPr/>
            <p:nvPr/>
          </p:nvSpPr>
          <p:spPr>
            <a:xfrm>
              <a:off x="1455400" y="848100"/>
              <a:ext cx="31700" cy="28275"/>
            </a:xfrm>
            <a:custGeom>
              <a:avLst/>
              <a:gdLst/>
              <a:ahLst/>
              <a:cxnLst/>
              <a:rect l="l" t="t" r="r" b="b"/>
              <a:pathLst>
                <a:path w="1268" h="1131" extrusionOk="0">
                  <a:moveTo>
                    <a:pt x="495" y="0"/>
                  </a:moveTo>
                  <a:cubicBezTo>
                    <a:pt x="386" y="0"/>
                    <a:pt x="261" y="44"/>
                    <a:pt x="167" y="119"/>
                  </a:cubicBezTo>
                  <a:cubicBezTo>
                    <a:pt x="34" y="252"/>
                    <a:pt x="0" y="385"/>
                    <a:pt x="34" y="586"/>
                  </a:cubicBezTo>
                  <a:cubicBezTo>
                    <a:pt x="234" y="819"/>
                    <a:pt x="434" y="1053"/>
                    <a:pt x="667" y="1119"/>
                  </a:cubicBezTo>
                  <a:cubicBezTo>
                    <a:pt x="720" y="1127"/>
                    <a:pt x="769" y="1131"/>
                    <a:pt x="814" y="1131"/>
                  </a:cubicBezTo>
                  <a:cubicBezTo>
                    <a:pt x="971" y="1131"/>
                    <a:pt x="1083" y="1082"/>
                    <a:pt x="1134" y="952"/>
                  </a:cubicBezTo>
                  <a:cubicBezTo>
                    <a:pt x="1268" y="786"/>
                    <a:pt x="1268" y="619"/>
                    <a:pt x="1134" y="485"/>
                  </a:cubicBezTo>
                  <a:cubicBezTo>
                    <a:pt x="1001" y="319"/>
                    <a:pt x="868" y="219"/>
                    <a:pt x="701" y="85"/>
                  </a:cubicBezTo>
                  <a:cubicBezTo>
                    <a:pt x="657" y="27"/>
                    <a:pt x="581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0"/>
            <p:cNvSpPr/>
            <p:nvPr/>
          </p:nvSpPr>
          <p:spPr>
            <a:xfrm>
              <a:off x="464075" y="1089075"/>
              <a:ext cx="30875" cy="24600"/>
            </a:xfrm>
            <a:custGeom>
              <a:avLst/>
              <a:gdLst/>
              <a:ahLst/>
              <a:cxnLst/>
              <a:rect l="l" t="t" r="r" b="b"/>
              <a:pathLst>
                <a:path w="1235" h="984" extrusionOk="0">
                  <a:moveTo>
                    <a:pt x="545" y="1"/>
                  </a:moveTo>
                  <a:cubicBezTo>
                    <a:pt x="344" y="1"/>
                    <a:pt x="158" y="99"/>
                    <a:pt x="100" y="274"/>
                  </a:cubicBezTo>
                  <a:cubicBezTo>
                    <a:pt x="0" y="474"/>
                    <a:pt x="33" y="741"/>
                    <a:pt x="234" y="841"/>
                  </a:cubicBezTo>
                  <a:cubicBezTo>
                    <a:pt x="331" y="939"/>
                    <a:pt x="458" y="984"/>
                    <a:pt x="589" y="984"/>
                  </a:cubicBezTo>
                  <a:cubicBezTo>
                    <a:pt x="773" y="984"/>
                    <a:pt x="965" y="896"/>
                    <a:pt x="1101" y="741"/>
                  </a:cubicBezTo>
                  <a:cubicBezTo>
                    <a:pt x="1168" y="608"/>
                    <a:pt x="1234" y="474"/>
                    <a:pt x="1134" y="307"/>
                  </a:cubicBezTo>
                  <a:cubicBezTo>
                    <a:pt x="1001" y="174"/>
                    <a:pt x="834" y="74"/>
                    <a:pt x="634" y="7"/>
                  </a:cubicBezTo>
                  <a:cubicBezTo>
                    <a:pt x="604" y="3"/>
                    <a:pt x="575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0"/>
            <p:cNvSpPr/>
            <p:nvPr/>
          </p:nvSpPr>
          <p:spPr>
            <a:xfrm>
              <a:off x="1419525" y="1407600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22"/>
                  </a:cubicBezTo>
                  <a:cubicBezTo>
                    <a:pt x="201" y="788"/>
                    <a:pt x="368" y="888"/>
                    <a:pt x="535" y="922"/>
                  </a:cubicBezTo>
                  <a:cubicBezTo>
                    <a:pt x="701" y="922"/>
                    <a:pt x="835" y="888"/>
                    <a:pt x="902" y="788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0"/>
            <p:cNvSpPr/>
            <p:nvPr/>
          </p:nvSpPr>
          <p:spPr>
            <a:xfrm>
              <a:off x="2484450" y="1598900"/>
              <a:ext cx="29225" cy="29400"/>
            </a:xfrm>
            <a:custGeom>
              <a:avLst/>
              <a:gdLst/>
              <a:ahLst/>
              <a:cxnLst/>
              <a:rect l="l" t="t" r="r" b="b"/>
              <a:pathLst>
                <a:path w="1169" h="1176" extrusionOk="0">
                  <a:moveTo>
                    <a:pt x="758" y="1"/>
                  </a:moveTo>
                  <a:cubicBezTo>
                    <a:pt x="707" y="1"/>
                    <a:pt x="654" y="12"/>
                    <a:pt x="601" y="33"/>
                  </a:cubicBezTo>
                  <a:cubicBezTo>
                    <a:pt x="334" y="167"/>
                    <a:pt x="101" y="367"/>
                    <a:pt x="34" y="634"/>
                  </a:cubicBezTo>
                  <a:cubicBezTo>
                    <a:pt x="1" y="834"/>
                    <a:pt x="34" y="1000"/>
                    <a:pt x="168" y="1101"/>
                  </a:cubicBezTo>
                  <a:cubicBezTo>
                    <a:pt x="251" y="1151"/>
                    <a:pt x="334" y="1176"/>
                    <a:pt x="409" y="1176"/>
                  </a:cubicBezTo>
                  <a:cubicBezTo>
                    <a:pt x="485" y="1176"/>
                    <a:pt x="551" y="1151"/>
                    <a:pt x="601" y="1101"/>
                  </a:cubicBezTo>
                  <a:cubicBezTo>
                    <a:pt x="768" y="967"/>
                    <a:pt x="902" y="834"/>
                    <a:pt x="1035" y="700"/>
                  </a:cubicBezTo>
                  <a:cubicBezTo>
                    <a:pt x="1168" y="600"/>
                    <a:pt x="1168" y="333"/>
                    <a:pt x="1035" y="167"/>
                  </a:cubicBezTo>
                  <a:cubicBezTo>
                    <a:pt x="967" y="53"/>
                    <a:pt x="867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0"/>
            <p:cNvSpPr/>
            <p:nvPr/>
          </p:nvSpPr>
          <p:spPr>
            <a:xfrm>
              <a:off x="1467900" y="1739450"/>
              <a:ext cx="28375" cy="27950"/>
            </a:xfrm>
            <a:custGeom>
              <a:avLst/>
              <a:gdLst/>
              <a:ahLst/>
              <a:cxnLst/>
              <a:rect l="l" t="t" r="r" b="b"/>
              <a:pathLst>
                <a:path w="1135" h="1118" extrusionOk="0">
                  <a:moveTo>
                    <a:pt x="558" y="0"/>
                  </a:moveTo>
                  <a:cubicBezTo>
                    <a:pt x="420" y="0"/>
                    <a:pt x="284" y="53"/>
                    <a:pt x="201" y="157"/>
                  </a:cubicBezTo>
                  <a:cubicBezTo>
                    <a:pt x="1" y="390"/>
                    <a:pt x="1" y="824"/>
                    <a:pt x="268" y="1024"/>
                  </a:cubicBezTo>
                  <a:cubicBezTo>
                    <a:pt x="326" y="1082"/>
                    <a:pt x="395" y="1118"/>
                    <a:pt x="476" y="1118"/>
                  </a:cubicBezTo>
                  <a:cubicBezTo>
                    <a:pt x="534" y="1118"/>
                    <a:pt x="598" y="1099"/>
                    <a:pt x="668" y="1057"/>
                  </a:cubicBezTo>
                  <a:cubicBezTo>
                    <a:pt x="835" y="991"/>
                    <a:pt x="1001" y="857"/>
                    <a:pt x="1035" y="657"/>
                  </a:cubicBezTo>
                  <a:cubicBezTo>
                    <a:pt x="1135" y="424"/>
                    <a:pt x="1035" y="190"/>
                    <a:pt x="801" y="57"/>
                  </a:cubicBezTo>
                  <a:cubicBezTo>
                    <a:pt x="726" y="19"/>
                    <a:pt x="642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9" name="Google Shape;2889;p30"/>
          <p:cNvGrpSpPr/>
          <p:nvPr/>
        </p:nvGrpSpPr>
        <p:grpSpPr>
          <a:xfrm rot="10441869">
            <a:off x="4892054" y="4692146"/>
            <a:ext cx="544160" cy="228918"/>
            <a:chOff x="3085700" y="3717275"/>
            <a:chExt cx="1550300" cy="580075"/>
          </a:xfrm>
        </p:grpSpPr>
        <p:sp>
          <p:nvSpPr>
            <p:cNvPr id="2890" name="Google Shape;2890;p30"/>
            <p:cNvSpPr/>
            <p:nvPr/>
          </p:nvSpPr>
          <p:spPr>
            <a:xfrm>
              <a:off x="3085700" y="3717275"/>
              <a:ext cx="1550300" cy="580075"/>
            </a:xfrm>
            <a:custGeom>
              <a:avLst/>
              <a:gdLst/>
              <a:ahLst/>
              <a:cxnLst/>
              <a:rect l="l" t="t" r="r" b="b"/>
              <a:pathLst>
                <a:path w="62012" h="23203" extrusionOk="0">
                  <a:moveTo>
                    <a:pt x="53730" y="2329"/>
                  </a:moveTo>
                  <a:cubicBezTo>
                    <a:pt x="55183" y="2329"/>
                    <a:pt x="56653" y="3342"/>
                    <a:pt x="57342" y="4570"/>
                  </a:cubicBezTo>
                  <a:cubicBezTo>
                    <a:pt x="57809" y="5304"/>
                    <a:pt x="58076" y="6138"/>
                    <a:pt x="58076" y="7005"/>
                  </a:cubicBezTo>
                  <a:cubicBezTo>
                    <a:pt x="58042" y="8573"/>
                    <a:pt x="56875" y="10074"/>
                    <a:pt x="58843" y="11509"/>
                  </a:cubicBezTo>
                  <a:cubicBezTo>
                    <a:pt x="58876" y="11542"/>
                    <a:pt x="58910" y="11575"/>
                    <a:pt x="58943" y="11609"/>
                  </a:cubicBezTo>
                  <a:cubicBezTo>
                    <a:pt x="59310" y="11842"/>
                    <a:pt x="59276" y="12376"/>
                    <a:pt x="58910" y="12543"/>
                  </a:cubicBezTo>
                  <a:cubicBezTo>
                    <a:pt x="57375" y="13143"/>
                    <a:pt x="57842" y="16145"/>
                    <a:pt x="57509" y="17479"/>
                  </a:cubicBezTo>
                  <a:cubicBezTo>
                    <a:pt x="57242" y="18747"/>
                    <a:pt x="56575" y="20048"/>
                    <a:pt x="55207" y="20348"/>
                  </a:cubicBezTo>
                  <a:cubicBezTo>
                    <a:pt x="54834" y="20436"/>
                    <a:pt x="54449" y="20477"/>
                    <a:pt x="54059" y="20477"/>
                  </a:cubicBezTo>
                  <a:cubicBezTo>
                    <a:pt x="50437" y="20477"/>
                    <a:pt x="46427" y="16890"/>
                    <a:pt x="48535" y="13276"/>
                  </a:cubicBezTo>
                  <a:cubicBezTo>
                    <a:pt x="49936" y="10808"/>
                    <a:pt x="48302" y="8673"/>
                    <a:pt x="48836" y="6171"/>
                  </a:cubicBezTo>
                  <a:cubicBezTo>
                    <a:pt x="49303" y="4103"/>
                    <a:pt x="51204" y="2736"/>
                    <a:pt x="53239" y="2369"/>
                  </a:cubicBezTo>
                  <a:cubicBezTo>
                    <a:pt x="53402" y="2342"/>
                    <a:pt x="53566" y="2329"/>
                    <a:pt x="53730" y="2329"/>
                  </a:cubicBezTo>
                  <a:close/>
                  <a:moveTo>
                    <a:pt x="53005" y="0"/>
                  </a:moveTo>
                  <a:cubicBezTo>
                    <a:pt x="50437" y="0"/>
                    <a:pt x="48102" y="1468"/>
                    <a:pt x="47001" y="3770"/>
                  </a:cubicBezTo>
                  <a:cubicBezTo>
                    <a:pt x="45900" y="6005"/>
                    <a:pt x="44966" y="9941"/>
                    <a:pt x="42098" y="10241"/>
                  </a:cubicBezTo>
                  <a:cubicBezTo>
                    <a:pt x="40102" y="10157"/>
                    <a:pt x="36792" y="10129"/>
                    <a:pt x="32989" y="10129"/>
                  </a:cubicBezTo>
                  <a:cubicBezTo>
                    <a:pt x="25306" y="10129"/>
                    <a:pt x="15616" y="10244"/>
                    <a:pt x="10718" y="10244"/>
                  </a:cubicBezTo>
                  <a:cubicBezTo>
                    <a:pt x="10300" y="10244"/>
                    <a:pt x="9918" y="10243"/>
                    <a:pt x="9574" y="10241"/>
                  </a:cubicBezTo>
                  <a:cubicBezTo>
                    <a:pt x="7897" y="10241"/>
                    <a:pt x="6089" y="10088"/>
                    <a:pt x="4306" y="10088"/>
                  </a:cubicBezTo>
                  <a:cubicBezTo>
                    <a:pt x="2968" y="10088"/>
                    <a:pt x="1645" y="10174"/>
                    <a:pt x="401" y="10474"/>
                  </a:cubicBezTo>
                  <a:cubicBezTo>
                    <a:pt x="201" y="10541"/>
                    <a:pt x="68" y="10708"/>
                    <a:pt x="68" y="10908"/>
                  </a:cubicBezTo>
                  <a:cubicBezTo>
                    <a:pt x="68" y="10908"/>
                    <a:pt x="68" y="10941"/>
                    <a:pt x="68" y="10941"/>
                  </a:cubicBezTo>
                  <a:cubicBezTo>
                    <a:pt x="1" y="11709"/>
                    <a:pt x="201" y="12443"/>
                    <a:pt x="134" y="13210"/>
                  </a:cubicBezTo>
                  <a:cubicBezTo>
                    <a:pt x="134" y="13477"/>
                    <a:pt x="368" y="13677"/>
                    <a:pt x="601" y="13677"/>
                  </a:cubicBezTo>
                  <a:cubicBezTo>
                    <a:pt x="1335" y="13610"/>
                    <a:pt x="2069" y="13643"/>
                    <a:pt x="2769" y="13577"/>
                  </a:cubicBezTo>
                  <a:cubicBezTo>
                    <a:pt x="2903" y="14878"/>
                    <a:pt x="2936" y="16212"/>
                    <a:pt x="2970" y="17513"/>
                  </a:cubicBezTo>
                  <a:cubicBezTo>
                    <a:pt x="3036" y="18714"/>
                    <a:pt x="2703" y="19648"/>
                    <a:pt x="4104" y="19915"/>
                  </a:cubicBezTo>
                  <a:cubicBezTo>
                    <a:pt x="4287" y="19941"/>
                    <a:pt x="4527" y="19967"/>
                    <a:pt x="4772" y="19967"/>
                  </a:cubicBezTo>
                  <a:cubicBezTo>
                    <a:pt x="5153" y="19967"/>
                    <a:pt x="5549" y="19904"/>
                    <a:pt x="5772" y="19681"/>
                  </a:cubicBezTo>
                  <a:cubicBezTo>
                    <a:pt x="6139" y="19281"/>
                    <a:pt x="5872" y="18280"/>
                    <a:pt x="5872" y="17846"/>
                  </a:cubicBezTo>
                  <a:cubicBezTo>
                    <a:pt x="5805" y="16812"/>
                    <a:pt x="5705" y="15812"/>
                    <a:pt x="5638" y="14778"/>
                  </a:cubicBezTo>
                  <a:cubicBezTo>
                    <a:pt x="5605" y="14277"/>
                    <a:pt x="5571" y="13743"/>
                    <a:pt x="5538" y="13210"/>
                  </a:cubicBezTo>
                  <a:cubicBezTo>
                    <a:pt x="5538" y="12934"/>
                    <a:pt x="5780" y="12861"/>
                    <a:pt x="6085" y="12861"/>
                  </a:cubicBezTo>
                  <a:cubicBezTo>
                    <a:pt x="6260" y="12861"/>
                    <a:pt x="6456" y="12885"/>
                    <a:pt x="6639" y="12910"/>
                  </a:cubicBezTo>
                  <a:cubicBezTo>
                    <a:pt x="6706" y="15211"/>
                    <a:pt x="6639" y="17513"/>
                    <a:pt x="6939" y="19814"/>
                  </a:cubicBezTo>
                  <a:cubicBezTo>
                    <a:pt x="6939" y="19981"/>
                    <a:pt x="7106" y="20081"/>
                    <a:pt x="7273" y="20148"/>
                  </a:cubicBezTo>
                  <a:cubicBezTo>
                    <a:pt x="7690" y="20309"/>
                    <a:pt x="8097" y="20400"/>
                    <a:pt x="8461" y="20400"/>
                  </a:cubicBezTo>
                  <a:cubicBezTo>
                    <a:pt x="9231" y="20400"/>
                    <a:pt x="9807" y="19989"/>
                    <a:pt x="9875" y="18947"/>
                  </a:cubicBezTo>
                  <a:cubicBezTo>
                    <a:pt x="10008" y="16979"/>
                    <a:pt x="10008" y="14978"/>
                    <a:pt x="9841" y="13043"/>
                  </a:cubicBezTo>
                  <a:cubicBezTo>
                    <a:pt x="14022" y="13043"/>
                    <a:pt x="24148" y="13162"/>
                    <a:pt x="32292" y="13162"/>
                  </a:cubicBezTo>
                  <a:cubicBezTo>
                    <a:pt x="36364" y="13162"/>
                    <a:pt x="39940" y="13132"/>
                    <a:pt x="42031" y="13043"/>
                  </a:cubicBezTo>
                  <a:cubicBezTo>
                    <a:pt x="44766" y="13276"/>
                    <a:pt x="45900" y="16912"/>
                    <a:pt x="46834" y="19114"/>
                  </a:cubicBezTo>
                  <a:cubicBezTo>
                    <a:pt x="47735" y="21416"/>
                    <a:pt x="49936" y="23017"/>
                    <a:pt x="52438" y="23184"/>
                  </a:cubicBezTo>
                  <a:cubicBezTo>
                    <a:pt x="52639" y="23196"/>
                    <a:pt x="52840" y="23202"/>
                    <a:pt x="53040" y="23202"/>
                  </a:cubicBezTo>
                  <a:cubicBezTo>
                    <a:pt x="55502" y="23202"/>
                    <a:pt x="57896" y="22248"/>
                    <a:pt x="59377" y="20181"/>
                  </a:cubicBezTo>
                  <a:cubicBezTo>
                    <a:pt x="61144" y="17746"/>
                    <a:pt x="59777" y="14277"/>
                    <a:pt x="61912" y="11942"/>
                  </a:cubicBezTo>
                  <a:cubicBezTo>
                    <a:pt x="61978" y="11875"/>
                    <a:pt x="62012" y="11775"/>
                    <a:pt x="62012" y="11675"/>
                  </a:cubicBezTo>
                  <a:cubicBezTo>
                    <a:pt x="62012" y="11675"/>
                    <a:pt x="62012" y="11642"/>
                    <a:pt x="62012" y="11642"/>
                  </a:cubicBezTo>
                  <a:cubicBezTo>
                    <a:pt x="62012" y="11609"/>
                    <a:pt x="62012" y="11575"/>
                    <a:pt x="62012" y="11575"/>
                  </a:cubicBezTo>
                  <a:cubicBezTo>
                    <a:pt x="62012" y="11475"/>
                    <a:pt x="61978" y="11375"/>
                    <a:pt x="61912" y="11308"/>
                  </a:cubicBezTo>
                  <a:cubicBezTo>
                    <a:pt x="59977" y="9207"/>
                    <a:pt x="60677" y="6038"/>
                    <a:pt x="59610" y="3536"/>
                  </a:cubicBezTo>
                  <a:cubicBezTo>
                    <a:pt x="58543" y="1034"/>
                    <a:pt x="55440" y="100"/>
                    <a:pt x="53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0"/>
            <p:cNvSpPr/>
            <p:nvPr/>
          </p:nvSpPr>
          <p:spPr>
            <a:xfrm>
              <a:off x="4163975" y="4175925"/>
              <a:ext cx="26550" cy="80850"/>
            </a:xfrm>
            <a:custGeom>
              <a:avLst/>
              <a:gdLst/>
              <a:ahLst/>
              <a:cxnLst/>
              <a:rect l="l" t="t" r="r" b="b"/>
              <a:pathLst>
                <a:path w="1062" h="3234" extrusionOk="0">
                  <a:moveTo>
                    <a:pt x="201" y="1"/>
                  </a:moveTo>
                  <a:cubicBezTo>
                    <a:pt x="101" y="1"/>
                    <a:pt x="1" y="67"/>
                    <a:pt x="1" y="201"/>
                  </a:cubicBezTo>
                  <a:cubicBezTo>
                    <a:pt x="1" y="1235"/>
                    <a:pt x="1" y="2236"/>
                    <a:pt x="601" y="3136"/>
                  </a:cubicBezTo>
                  <a:cubicBezTo>
                    <a:pt x="641" y="3206"/>
                    <a:pt x="701" y="3234"/>
                    <a:pt x="763" y="3234"/>
                  </a:cubicBezTo>
                  <a:cubicBezTo>
                    <a:pt x="908" y="3234"/>
                    <a:pt x="1062" y="3077"/>
                    <a:pt x="968" y="2936"/>
                  </a:cubicBezTo>
                  <a:cubicBezTo>
                    <a:pt x="434" y="2102"/>
                    <a:pt x="401" y="1168"/>
                    <a:pt x="401" y="201"/>
                  </a:cubicBezTo>
                  <a:cubicBezTo>
                    <a:pt x="401" y="67"/>
                    <a:pt x="3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0"/>
            <p:cNvSpPr/>
            <p:nvPr/>
          </p:nvSpPr>
          <p:spPr>
            <a:xfrm>
              <a:off x="3482650" y="3879000"/>
              <a:ext cx="316925" cy="16475"/>
            </a:xfrm>
            <a:custGeom>
              <a:avLst/>
              <a:gdLst/>
              <a:ahLst/>
              <a:cxnLst/>
              <a:rect l="l" t="t" r="r" b="b"/>
              <a:pathLst>
                <a:path w="12677" h="659" extrusionOk="0">
                  <a:moveTo>
                    <a:pt x="12438" y="1"/>
                  </a:moveTo>
                  <a:cubicBezTo>
                    <a:pt x="12429" y="1"/>
                    <a:pt x="12420" y="1"/>
                    <a:pt x="12410" y="3"/>
                  </a:cubicBezTo>
                  <a:cubicBezTo>
                    <a:pt x="11010" y="186"/>
                    <a:pt x="9611" y="247"/>
                    <a:pt x="8211" y="247"/>
                  </a:cubicBezTo>
                  <a:cubicBezTo>
                    <a:pt x="5541" y="247"/>
                    <a:pt x="2871" y="24"/>
                    <a:pt x="201" y="3"/>
                  </a:cubicBezTo>
                  <a:cubicBezTo>
                    <a:pt x="1" y="69"/>
                    <a:pt x="1" y="370"/>
                    <a:pt x="201" y="436"/>
                  </a:cubicBezTo>
                  <a:cubicBezTo>
                    <a:pt x="2914" y="436"/>
                    <a:pt x="5627" y="659"/>
                    <a:pt x="8340" y="659"/>
                  </a:cubicBezTo>
                  <a:cubicBezTo>
                    <a:pt x="9697" y="659"/>
                    <a:pt x="11053" y="603"/>
                    <a:pt x="12410" y="436"/>
                  </a:cubicBezTo>
                  <a:cubicBezTo>
                    <a:pt x="12667" y="404"/>
                    <a:pt x="12676" y="1"/>
                    <a:pt x="1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93" name="Google Shape;28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356" y="-2"/>
            <a:ext cx="607181" cy="753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894" name="Google Shape;28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4101" y="335983"/>
            <a:ext cx="933701" cy="115912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2895" name="Google Shape;2895;p30"/>
          <p:cNvPicPr preferRelativeResize="0"/>
          <p:nvPr/>
        </p:nvPicPr>
        <p:blipFill>
          <a:blip r:embed="rId5">
            <a:alphaModFix amt="96000"/>
          </a:blip>
          <a:stretch>
            <a:fillRect/>
          </a:stretch>
        </p:blipFill>
        <p:spPr>
          <a:xfrm rot="-3729634">
            <a:off x="-843460" y="135723"/>
            <a:ext cx="2003293" cy="11493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6" name="Google Shape;2896;p30"/>
          <p:cNvGrpSpPr/>
          <p:nvPr/>
        </p:nvGrpSpPr>
        <p:grpSpPr>
          <a:xfrm rot="5400000" flipH="1">
            <a:off x="-78500" y="393375"/>
            <a:ext cx="1671650" cy="1202375"/>
            <a:chOff x="427050" y="619500"/>
            <a:chExt cx="1671650" cy="1202375"/>
          </a:xfrm>
        </p:grpSpPr>
        <p:sp>
          <p:nvSpPr>
            <p:cNvPr id="2897" name="Google Shape;2897;p30"/>
            <p:cNvSpPr/>
            <p:nvPr/>
          </p:nvSpPr>
          <p:spPr>
            <a:xfrm>
              <a:off x="1672225" y="1284700"/>
              <a:ext cx="125100" cy="124275"/>
            </a:xfrm>
            <a:custGeom>
              <a:avLst/>
              <a:gdLst/>
              <a:ahLst/>
              <a:cxnLst/>
              <a:rect l="l" t="t" r="r" b="b"/>
              <a:pathLst>
                <a:path w="5004" h="4971" extrusionOk="0">
                  <a:moveTo>
                    <a:pt x="1435" y="0"/>
                  </a:moveTo>
                  <a:cubicBezTo>
                    <a:pt x="1301" y="34"/>
                    <a:pt x="1268" y="167"/>
                    <a:pt x="1301" y="234"/>
                  </a:cubicBezTo>
                  <a:cubicBezTo>
                    <a:pt x="1435" y="567"/>
                    <a:pt x="1568" y="968"/>
                    <a:pt x="1635" y="1268"/>
                  </a:cubicBezTo>
                  <a:cubicBezTo>
                    <a:pt x="1735" y="1535"/>
                    <a:pt x="1735" y="1868"/>
                    <a:pt x="1601" y="2169"/>
                  </a:cubicBezTo>
                  <a:cubicBezTo>
                    <a:pt x="1468" y="2469"/>
                    <a:pt x="1268" y="2702"/>
                    <a:pt x="1001" y="2869"/>
                  </a:cubicBezTo>
                  <a:lnTo>
                    <a:pt x="100" y="3369"/>
                  </a:lnTo>
                  <a:cubicBezTo>
                    <a:pt x="0" y="3436"/>
                    <a:pt x="0" y="3503"/>
                    <a:pt x="0" y="3603"/>
                  </a:cubicBezTo>
                  <a:cubicBezTo>
                    <a:pt x="25" y="3652"/>
                    <a:pt x="85" y="3683"/>
                    <a:pt x="141" y="3683"/>
                  </a:cubicBezTo>
                  <a:cubicBezTo>
                    <a:pt x="162" y="3683"/>
                    <a:pt x="182" y="3679"/>
                    <a:pt x="200" y="3670"/>
                  </a:cubicBezTo>
                  <a:cubicBezTo>
                    <a:pt x="534" y="3536"/>
                    <a:pt x="867" y="3369"/>
                    <a:pt x="1201" y="3269"/>
                  </a:cubicBezTo>
                  <a:cubicBezTo>
                    <a:pt x="1380" y="3216"/>
                    <a:pt x="1558" y="3181"/>
                    <a:pt x="1737" y="3181"/>
                  </a:cubicBezTo>
                  <a:cubicBezTo>
                    <a:pt x="1892" y="3181"/>
                    <a:pt x="2047" y="3207"/>
                    <a:pt x="2202" y="3269"/>
                  </a:cubicBezTo>
                  <a:cubicBezTo>
                    <a:pt x="2535" y="3369"/>
                    <a:pt x="2802" y="3603"/>
                    <a:pt x="3002" y="3936"/>
                  </a:cubicBezTo>
                  <a:cubicBezTo>
                    <a:pt x="3169" y="4203"/>
                    <a:pt x="3303" y="4604"/>
                    <a:pt x="3469" y="4870"/>
                  </a:cubicBezTo>
                  <a:cubicBezTo>
                    <a:pt x="3503" y="4904"/>
                    <a:pt x="3536" y="4971"/>
                    <a:pt x="3636" y="4971"/>
                  </a:cubicBezTo>
                  <a:cubicBezTo>
                    <a:pt x="3703" y="4971"/>
                    <a:pt x="3703" y="4870"/>
                    <a:pt x="3703" y="4804"/>
                  </a:cubicBezTo>
                  <a:lnTo>
                    <a:pt x="3436" y="3803"/>
                  </a:lnTo>
                  <a:cubicBezTo>
                    <a:pt x="3336" y="3503"/>
                    <a:pt x="3369" y="3169"/>
                    <a:pt x="3469" y="2836"/>
                  </a:cubicBezTo>
                  <a:cubicBezTo>
                    <a:pt x="3603" y="2535"/>
                    <a:pt x="3770" y="2235"/>
                    <a:pt x="4036" y="2035"/>
                  </a:cubicBezTo>
                  <a:cubicBezTo>
                    <a:pt x="4337" y="1835"/>
                    <a:pt x="4670" y="1668"/>
                    <a:pt x="4970" y="1501"/>
                  </a:cubicBezTo>
                  <a:cubicBezTo>
                    <a:pt x="4970" y="1501"/>
                    <a:pt x="5004" y="1468"/>
                    <a:pt x="4970" y="1468"/>
                  </a:cubicBezTo>
                  <a:cubicBezTo>
                    <a:pt x="4837" y="1535"/>
                    <a:pt x="4804" y="1501"/>
                    <a:pt x="4804" y="1535"/>
                  </a:cubicBezTo>
                  <a:cubicBezTo>
                    <a:pt x="4503" y="1668"/>
                    <a:pt x="4237" y="1802"/>
                    <a:pt x="3936" y="1868"/>
                  </a:cubicBezTo>
                  <a:cubicBezTo>
                    <a:pt x="3781" y="1926"/>
                    <a:pt x="3626" y="1962"/>
                    <a:pt x="3471" y="1962"/>
                  </a:cubicBezTo>
                  <a:cubicBezTo>
                    <a:pt x="3359" y="1962"/>
                    <a:pt x="3248" y="1944"/>
                    <a:pt x="3136" y="1902"/>
                  </a:cubicBezTo>
                  <a:cubicBezTo>
                    <a:pt x="2902" y="1868"/>
                    <a:pt x="2635" y="1702"/>
                    <a:pt x="2435" y="1535"/>
                  </a:cubicBezTo>
                  <a:cubicBezTo>
                    <a:pt x="2235" y="1368"/>
                    <a:pt x="2102" y="1168"/>
                    <a:pt x="2002" y="868"/>
                  </a:cubicBezTo>
                  <a:cubicBezTo>
                    <a:pt x="1902" y="634"/>
                    <a:pt x="1801" y="367"/>
                    <a:pt x="1668" y="134"/>
                  </a:cubicBezTo>
                  <a:cubicBezTo>
                    <a:pt x="1635" y="34"/>
                    <a:pt x="1501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0"/>
            <p:cNvSpPr/>
            <p:nvPr/>
          </p:nvSpPr>
          <p:spPr>
            <a:xfrm>
              <a:off x="1809500" y="1796025"/>
              <a:ext cx="32550" cy="25850"/>
            </a:xfrm>
            <a:custGeom>
              <a:avLst/>
              <a:gdLst/>
              <a:ahLst/>
              <a:cxnLst/>
              <a:rect l="l" t="t" r="r" b="b"/>
              <a:pathLst>
                <a:path w="1302" h="1034" extrusionOk="0">
                  <a:moveTo>
                    <a:pt x="469" y="1"/>
                  </a:moveTo>
                  <a:cubicBezTo>
                    <a:pt x="348" y="1"/>
                    <a:pt x="225" y="52"/>
                    <a:pt x="134" y="166"/>
                  </a:cubicBezTo>
                  <a:cubicBezTo>
                    <a:pt x="1" y="300"/>
                    <a:pt x="1" y="466"/>
                    <a:pt x="101" y="633"/>
                  </a:cubicBezTo>
                  <a:cubicBezTo>
                    <a:pt x="267" y="833"/>
                    <a:pt x="568" y="967"/>
                    <a:pt x="801" y="1033"/>
                  </a:cubicBezTo>
                  <a:cubicBezTo>
                    <a:pt x="1035" y="1033"/>
                    <a:pt x="1201" y="967"/>
                    <a:pt x="1235" y="833"/>
                  </a:cubicBezTo>
                  <a:cubicBezTo>
                    <a:pt x="1302" y="667"/>
                    <a:pt x="1268" y="500"/>
                    <a:pt x="1135" y="366"/>
                  </a:cubicBezTo>
                  <a:cubicBezTo>
                    <a:pt x="968" y="233"/>
                    <a:pt x="801" y="133"/>
                    <a:pt x="634" y="33"/>
                  </a:cubicBezTo>
                  <a:cubicBezTo>
                    <a:pt x="582" y="12"/>
                    <a:pt x="525" y="1"/>
                    <a:pt x="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0"/>
            <p:cNvSpPr/>
            <p:nvPr/>
          </p:nvSpPr>
          <p:spPr>
            <a:xfrm>
              <a:off x="2068650" y="1086525"/>
              <a:ext cx="30050" cy="24850"/>
            </a:xfrm>
            <a:custGeom>
              <a:avLst/>
              <a:gdLst/>
              <a:ahLst/>
              <a:cxnLst/>
              <a:rect l="l" t="t" r="r" b="b"/>
              <a:pathLst>
                <a:path w="1202" h="994" extrusionOk="0">
                  <a:moveTo>
                    <a:pt x="622" y="1"/>
                  </a:moveTo>
                  <a:cubicBezTo>
                    <a:pt x="576" y="1"/>
                    <a:pt x="534" y="9"/>
                    <a:pt x="501" y="26"/>
                  </a:cubicBezTo>
                  <a:cubicBezTo>
                    <a:pt x="301" y="59"/>
                    <a:pt x="167" y="226"/>
                    <a:pt x="100" y="393"/>
                  </a:cubicBezTo>
                  <a:cubicBezTo>
                    <a:pt x="0" y="560"/>
                    <a:pt x="0" y="726"/>
                    <a:pt x="134" y="860"/>
                  </a:cubicBezTo>
                  <a:cubicBezTo>
                    <a:pt x="200" y="960"/>
                    <a:pt x="334" y="993"/>
                    <a:pt x="501" y="993"/>
                  </a:cubicBezTo>
                  <a:lnTo>
                    <a:pt x="634" y="993"/>
                  </a:lnTo>
                  <a:cubicBezTo>
                    <a:pt x="934" y="960"/>
                    <a:pt x="1134" y="793"/>
                    <a:pt x="1168" y="526"/>
                  </a:cubicBezTo>
                  <a:cubicBezTo>
                    <a:pt x="1201" y="393"/>
                    <a:pt x="1168" y="293"/>
                    <a:pt x="1034" y="193"/>
                  </a:cubicBezTo>
                  <a:cubicBezTo>
                    <a:pt x="968" y="126"/>
                    <a:pt x="834" y="59"/>
                    <a:pt x="768" y="26"/>
                  </a:cubicBezTo>
                  <a:cubicBezTo>
                    <a:pt x="717" y="9"/>
                    <a:pt x="667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0"/>
            <p:cNvSpPr/>
            <p:nvPr/>
          </p:nvSpPr>
          <p:spPr>
            <a:xfrm>
              <a:off x="1582975" y="1141575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55"/>
                  </a:cubicBezTo>
                  <a:cubicBezTo>
                    <a:pt x="201" y="822"/>
                    <a:pt x="368" y="889"/>
                    <a:pt x="535" y="922"/>
                  </a:cubicBezTo>
                  <a:cubicBezTo>
                    <a:pt x="701" y="922"/>
                    <a:pt x="835" y="889"/>
                    <a:pt x="902" y="822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0"/>
            <p:cNvSpPr/>
            <p:nvPr/>
          </p:nvSpPr>
          <p:spPr>
            <a:xfrm>
              <a:off x="1836400" y="619500"/>
              <a:ext cx="31700" cy="28275"/>
            </a:xfrm>
            <a:custGeom>
              <a:avLst/>
              <a:gdLst/>
              <a:ahLst/>
              <a:cxnLst/>
              <a:rect l="l" t="t" r="r" b="b"/>
              <a:pathLst>
                <a:path w="1268" h="1131" extrusionOk="0">
                  <a:moveTo>
                    <a:pt x="495" y="0"/>
                  </a:moveTo>
                  <a:cubicBezTo>
                    <a:pt x="386" y="0"/>
                    <a:pt x="261" y="44"/>
                    <a:pt x="167" y="119"/>
                  </a:cubicBezTo>
                  <a:cubicBezTo>
                    <a:pt x="34" y="252"/>
                    <a:pt x="0" y="385"/>
                    <a:pt x="34" y="586"/>
                  </a:cubicBezTo>
                  <a:cubicBezTo>
                    <a:pt x="234" y="819"/>
                    <a:pt x="434" y="1053"/>
                    <a:pt x="667" y="1119"/>
                  </a:cubicBezTo>
                  <a:cubicBezTo>
                    <a:pt x="720" y="1127"/>
                    <a:pt x="769" y="1131"/>
                    <a:pt x="814" y="1131"/>
                  </a:cubicBezTo>
                  <a:cubicBezTo>
                    <a:pt x="971" y="1131"/>
                    <a:pt x="1083" y="1082"/>
                    <a:pt x="1134" y="952"/>
                  </a:cubicBezTo>
                  <a:cubicBezTo>
                    <a:pt x="1268" y="786"/>
                    <a:pt x="1268" y="619"/>
                    <a:pt x="1134" y="485"/>
                  </a:cubicBezTo>
                  <a:cubicBezTo>
                    <a:pt x="1001" y="319"/>
                    <a:pt x="868" y="219"/>
                    <a:pt x="701" y="85"/>
                  </a:cubicBezTo>
                  <a:cubicBezTo>
                    <a:pt x="657" y="27"/>
                    <a:pt x="581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0"/>
            <p:cNvSpPr/>
            <p:nvPr/>
          </p:nvSpPr>
          <p:spPr>
            <a:xfrm>
              <a:off x="768875" y="1622475"/>
              <a:ext cx="30875" cy="24600"/>
            </a:xfrm>
            <a:custGeom>
              <a:avLst/>
              <a:gdLst/>
              <a:ahLst/>
              <a:cxnLst/>
              <a:rect l="l" t="t" r="r" b="b"/>
              <a:pathLst>
                <a:path w="1235" h="984" extrusionOk="0">
                  <a:moveTo>
                    <a:pt x="545" y="1"/>
                  </a:moveTo>
                  <a:cubicBezTo>
                    <a:pt x="344" y="1"/>
                    <a:pt x="158" y="99"/>
                    <a:pt x="100" y="274"/>
                  </a:cubicBezTo>
                  <a:cubicBezTo>
                    <a:pt x="0" y="474"/>
                    <a:pt x="33" y="741"/>
                    <a:pt x="234" y="841"/>
                  </a:cubicBezTo>
                  <a:cubicBezTo>
                    <a:pt x="331" y="939"/>
                    <a:pt x="458" y="984"/>
                    <a:pt x="589" y="984"/>
                  </a:cubicBezTo>
                  <a:cubicBezTo>
                    <a:pt x="773" y="984"/>
                    <a:pt x="965" y="896"/>
                    <a:pt x="1101" y="741"/>
                  </a:cubicBezTo>
                  <a:cubicBezTo>
                    <a:pt x="1168" y="608"/>
                    <a:pt x="1234" y="474"/>
                    <a:pt x="1134" y="307"/>
                  </a:cubicBezTo>
                  <a:cubicBezTo>
                    <a:pt x="1001" y="174"/>
                    <a:pt x="834" y="74"/>
                    <a:pt x="634" y="7"/>
                  </a:cubicBezTo>
                  <a:cubicBezTo>
                    <a:pt x="604" y="3"/>
                    <a:pt x="575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0"/>
            <p:cNvSpPr/>
            <p:nvPr/>
          </p:nvSpPr>
          <p:spPr>
            <a:xfrm>
              <a:off x="1419525" y="1407600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22"/>
                  </a:cubicBezTo>
                  <a:cubicBezTo>
                    <a:pt x="201" y="788"/>
                    <a:pt x="368" y="888"/>
                    <a:pt x="535" y="922"/>
                  </a:cubicBezTo>
                  <a:cubicBezTo>
                    <a:pt x="701" y="922"/>
                    <a:pt x="835" y="888"/>
                    <a:pt x="902" y="788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0"/>
            <p:cNvSpPr/>
            <p:nvPr/>
          </p:nvSpPr>
          <p:spPr>
            <a:xfrm>
              <a:off x="427050" y="1751300"/>
              <a:ext cx="29225" cy="29400"/>
            </a:xfrm>
            <a:custGeom>
              <a:avLst/>
              <a:gdLst/>
              <a:ahLst/>
              <a:cxnLst/>
              <a:rect l="l" t="t" r="r" b="b"/>
              <a:pathLst>
                <a:path w="1169" h="1176" extrusionOk="0">
                  <a:moveTo>
                    <a:pt x="758" y="1"/>
                  </a:moveTo>
                  <a:cubicBezTo>
                    <a:pt x="707" y="1"/>
                    <a:pt x="654" y="12"/>
                    <a:pt x="601" y="33"/>
                  </a:cubicBezTo>
                  <a:cubicBezTo>
                    <a:pt x="334" y="167"/>
                    <a:pt x="101" y="367"/>
                    <a:pt x="34" y="634"/>
                  </a:cubicBezTo>
                  <a:cubicBezTo>
                    <a:pt x="1" y="834"/>
                    <a:pt x="34" y="1000"/>
                    <a:pt x="168" y="1101"/>
                  </a:cubicBezTo>
                  <a:cubicBezTo>
                    <a:pt x="251" y="1151"/>
                    <a:pt x="334" y="1176"/>
                    <a:pt x="409" y="1176"/>
                  </a:cubicBezTo>
                  <a:cubicBezTo>
                    <a:pt x="485" y="1176"/>
                    <a:pt x="551" y="1151"/>
                    <a:pt x="601" y="1101"/>
                  </a:cubicBezTo>
                  <a:cubicBezTo>
                    <a:pt x="768" y="967"/>
                    <a:pt x="902" y="834"/>
                    <a:pt x="1035" y="700"/>
                  </a:cubicBezTo>
                  <a:cubicBezTo>
                    <a:pt x="1168" y="600"/>
                    <a:pt x="1168" y="333"/>
                    <a:pt x="1035" y="167"/>
                  </a:cubicBezTo>
                  <a:cubicBezTo>
                    <a:pt x="967" y="53"/>
                    <a:pt x="867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0"/>
            <p:cNvSpPr/>
            <p:nvPr/>
          </p:nvSpPr>
          <p:spPr>
            <a:xfrm>
              <a:off x="1467900" y="1739450"/>
              <a:ext cx="28375" cy="27950"/>
            </a:xfrm>
            <a:custGeom>
              <a:avLst/>
              <a:gdLst/>
              <a:ahLst/>
              <a:cxnLst/>
              <a:rect l="l" t="t" r="r" b="b"/>
              <a:pathLst>
                <a:path w="1135" h="1118" extrusionOk="0">
                  <a:moveTo>
                    <a:pt x="558" y="0"/>
                  </a:moveTo>
                  <a:cubicBezTo>
                    <a:pt x="420" y="0"/>
                    <a:pt x="284" y="53"/>
                    <a:pt x="201" y="157"/>
                  </a:cubicBezTo>
                  <a:cubicBezTo>
                    <a:pt x="1" y="390"/>
                    <a:pt x="1" y="824"/>
                    <a:pt x="268" y="1024"/>
                  </a:cubicBezTo>
                  <a:cubicBezTo>
                    <a:pt x="326" y="1082"/>
                    <a:pt x="395" y="1118"/>
                    <a:pt x="476" y="1118"/>
                  </a:cubicBezTo>
                  <a:cubicBezTo>
                    <a:pt x="534" y="1118"/>
                    <a:pt x="598" y="1099"/>
                    <a:pt x="668" y="1057"/>
                  </a:cubicBezTo>
                  <a:cubicBezTo>
                    <a:pt x="835" y="991"/>
                    <a:pt x="1001" y="857"/>
                    <a:pt x="1035" y="657"/>
                  </a:cubicBezTo>
                  <a:cubicBezTo>
                    <a:pt x="1135" y="424"/>
                    <a:pt x="1035" y="190"/>
                    <a:pt x="801" y="57"/>
                  </a:cubicBezTo>
                  <a:cubicBezTo>
                    <a:pt x="726" y="19"/>
                    <a:pt x="642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6" name="Google Shape;2906;p30"/>
          <p:cNvGrpSpPr/>
          <p:nvPr/>
        </p:nvGrpSpPr>
        <p:grpSpPr>
          <a:xfrm flipH="1">
            <a:off x="8430788" y="1606900"/>
            <a:ext cx="1641800" cy="3421525"/>
            <a:chOff x="464075" y="-511125"/>
            <a:chExt cx="1641800" cy="3421525"/>
          </a:xfrm>
        </p:grpSpPr>
        <p:sp>
          <p:nvSpPr>
            <p:cNvPr id="2907" name="Google Shape;2907;p30"/>
            <p:cNvSpPr/>
            <p:nvPr/>
          </p:nvSpPr>
          <p:spPr>
            <a:xfrm>
              <a:off x="1842050" y="1537650"/>
              <a:ext cx="125100" cy="124275"/>
            </a:xfrm>
            <a:custGeom>
              <a:avLst/>
              <a:gdLst/>
              <a:ahLst/>
              <a:cxnLst/>
              <a:rect l="l" t="t" r="r" b="b"/>
              <a:pathLst>
                <a:path w="5004" h="4971" extrusionOk="0">
                  <a:moveTo>
                    <a:pt x="1435" y="0"/>
                  </a:moveTo>
                  <a:cubicBezTo>
                    <a:pt x="1301" y="34"/>
                    <a:pt x="1268" y="167"/>
                    <a:pt x="1301" y="234"/>
                  </a:cubicBezTo>
                  <a:cubicBezTo>
                    <a:pt x="1435" y="567"/>
                    <a:pt x="1568" y="968"/>
                    <a:pt x="1635" y="1268"/>
                  </a:cubicBezTo>
                  <a:cubicBezTo>
                    <a:pt x="1735" y="1535"/>
                    <a:pt x="1735" y="1868"/>
                    <a:pt x="1601" y="2169"/>
                  </a:cubicBezTo>
                  <a:cubicBezTo>
                    <a:pt x="1468" y="2469"/>
                    <a:pt x="1268" y="2702"/>
                    <a:pt x="1001" y="2869"/>
                  </a:cubicBezTo>
                  <a:lnTo>
                    <a:pt x="100" y="3369"/>
                  </a:lnTo>
                  <a:cubicBezTo>
                    <a:pt x="0" y="3436"/>
                    <a:pt x="0" y="3503"/>
                    <a:pt x="0" y="3603"/>
                  </a:cubicBezTo>
                  <a:cubicBezTo>
                    <a:pt x="25" y="3652"/>
                    <a:pt x="85" y="3683"/>
                    <a:pt x="141" y="3683"/>
                  </a:cubicBezTo>
                  <a:cubicBezTo>
                    <a:pt x="162" y="3683"/>
                    <a:pt x="182" y="3679"/>
                    <a:pt x="200" y="3670"/>
                  </a:cubicBezTo>
                  <a:cubicBezTo>
                    <a:pt x="534" y="3536"/>
                    <a:pt x="867" y="3369"/>
                    <a:pt x="1201" y="3269"/>
                  </a:cubicBezTo>
                  <a:cubicBezTo>
                    <a:pt x="1380" y="3216"/>
                    <a:pt x="1558" y="3181"/>
                    <a:pt x="1737" y="3181"/>
                  </a:cubicBezTo>
                  <a:cubicBezTo>
                    <a:pt x="1892" y="3181"/>
                    <a:pt x="2047" y="3207"/>
                    <a:pt x="2202" y="3269"/>
                  </a:cubicBezTo>
                  <a:cubicBezTo>
                    <a:pt x="2535" y="3369"/>
                    <a:pt x="2802" y="3603"/>
                    <a:pt x="3002" y="3936"/>
                  </a:cubicBezTo>
                  <a:cubicBezTo>
                    <a:pt x="3169" y="4203"/>
                    <a:pt x="3303" y="4604"/>
                    <a:pt x="3469" y="4870"/>
                  </a:cubicBezTo>
                  <a:cubicBezTo>
                    <a:pt x="3503" y="4904"/>
                    <a:pt x="3536" y="4971"/>
                    <a:pt x="3636" y="4971"/>
                  </a:cubicBezTo>
                  <a:cubicBezTo>
                    <a:pt x="3703" y="4971"/>
                    <a:pt x="3703" y="4870"/>
                    <a:pt x="3703" y="4804"/>
                  </a:cubicBezTo>
                  <a:lnTo>
                    <a:pt x="3436" y="3803"/>
                  </a:lnTo>
                  <a:cubicBezTo>
                    <a:pt x="3336" y="3503"/>
                    <a:pt x="3369" y="3169"/>
                    <a:pt x="3469" y="2836"/>
                  </a:cubicBezTo>
                  <a:cubicBezTo>
                    <a:pt x="3603" y="2535"/>
                    <a:pt x="3770" y="2235"/>
                    <a:pt x="4036" y="2035"/>
                  </a:cubicBezTo>
                  <a:cubicBezTo>
                    <a:pt x="4337" y="1835"/>
                    <a:pt x="4670" y="1668"/>
                    <a:pt x="4970" y="1501"/>
                  </a:cubicBezTo>
                  <a:cubicBezTo>
                    <a:pt x="4970" y="1501"/>
                    <a:pt x="5004" y="1468"/>
                    <a:pt x="4970" y="1468"/>
                  </a:cubicBezTo>
                  <a:cubicBezTo>
                    <a:pt x="4837" y="1535"/>
                    <a:pt x="4804" y="1501"/>
                    <a:pt x="4804" y="1535"/>
                  </a:cubicBezTo>
                  <a:cubicBezTo>
                    <a:pt x="4503" y="1668"/>
                    <a:pt x="4237" y="1802"/>
                    <a:pt x="3936" y="1868"/>
                  </a:cubicBezTo>
                  <a:cubicBezTo>
                    <a:pt x="3781" y="1926"/>
                    <a:pt x="3626" y="1962"/>
                    <a:pt x="3471" y="1962"/>
                  </a:cubicBezTo>
                  <a:cubicBezTo>
                    <a:pt x="3359" y="1962"/>
                    <a:pt x="3248" y="1944"/>
                    <a:pt x="3136" y="1902"/>
                  </a:cubicBezTo>
                  <a:cubicBezTo>
                    <a:pt x="2902" y="1868"/>
                    <a:pt x="2635" y="1702"/>
                    <a:pt x="2435" y="1535"/>
                  </a:cubicBezTo>
                  <a:cubicBezTo>
                    <a:pt x="2235" y="1368"/>
                    <a:pt x="2102" y="1168"/>
                    <a:pt x="2002" y="868"/>
                  </a:cubicBezTo>
                  <a:cubicBezTo>
                    <a:pt x="1902" y="634"/>
                    <a:pt x="1801" y="367"/>
                    <a:pt x="1668" y="134"/>
                  </a:cubicBezTo>
                  <a:cubicBezTo>
                    <a:pt x="1635" y="34"/>
                    <a:pt x="1501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0"/>
            <p:cNvSpPr/>
            <p:nvPr/>
          </p:nvSpPr>
          <p:spPr>
            <a:xfrm>
              <a:off x="1809500" y="1796025"/>
              <a:ext cx="32550" cy="25850"/>
            </a:xfrm>
            <a:custGeom>
              <a:avLst/>
              <a:gdLst/>
              <a:ahLst/>
              <a:cxnLst/>
              <a:rect l="l" t="t" r="r" b="b"/>
              <a:pathLst>
                <a:path w="1302" h="1034" extrusionOk="0">
                  <a:moveTo>
                    <a:pt x="469" y="1"/>
                  </a:moveTo>
                  <a:cubicBezTo>
                    <a:pt x="348" y="1"/>
                    <a:pt x="225" y="52"/>
                    <a:pt x="134" y="166"/>
                  </a:cubicBezTo>
                  <a:cubicBezTo>
                    <a:pt x="1" y="300"/>
                    <a:pt x="1" y="466"/>
                    <a:pt x="101" y="633"/>
                  </a:cubicBezTo>
                  <a:cubicBezTo>
                    <a:pt x="267" y="833"/>
                    <a:pt x="568" y="967"/>
                    <a:pt x="801" y="1033"/>
                  </a:cubicBezTo>
                  <a:cubicBezTo>
                    <a:pt x="1035" y="1033"/>
                    <a:pt x="1201" y="967"/>
                    <a:pt x="1235" y="833"/>
                  </a:cubicBezTo>
                  <a:cubicBezTo>
                    <a:pt x="1302" y="667"/>
                    <a:pt x="1268" y="500"/>
                    <a:pt x="1135" y="366"/>
                  </a:cubicBezTo>
                  <a:cubicBezTo>
                    <a:pt x="968" y="233"/>
                    <a:pt x="801" y="133"/>
                    <a:pt x="634" y="33"/>
                  </a:cubicBezTo>
                  <a:cubicBezTo>
                    <a:pt x="582" y="12"/>
                    <a:pt x="525" y="1"/>
                    <a:pt x="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0"/>
            <p:cNvSpPr/>
            <p:nvPr/>
          </p:nvSpPr>
          <p:spPr>
            <a:xfrm>
              <a:off x="2068650" y="1086525"/>
              <a:ext cx="30050" cy="24850"/>
            </a:xfrm>
            <a:custGeom>
              <a:avLst/>
              <a:gdLst/>
              <a:ahLst/>
              <a:cxnLst/>
              <a:rect l="l" t="t" r="r" b="b"/>
              <a:pathLst>
                <a:path w="1202" h="994" extrusionOk="0">
                  <a:moveTo>
                    <a:pt x="622" y="1"/>
                  </a:moveTo>
                  <a:cubicBezTo>
                    <a:pt x="576" y="1"/>
                    <a:pt x="534" y="9"/>
                    <a:pt x="501" y="26"/>
                  </a:cubicBezTo>
                  <a:cubicBezTo>
                    <a:pt x="301" y="59"/>
                    <a:pt x="167" y="226"/>
                    <a:pt x="100" y="393"/>
                  </a:cubicBezTo>
                  <a:cubicBezTo>
                    <a:pt x="0" y="560"/>
                    <a:pt x="0" y="726"/>
                    <a:pt x="134" y="860"/>
                  </a:cubicBezTo>
                  <a:cubicBezTo>
                    <a:pt x="200" y="960"/>
                    <a:pt x="334" y="993"/>
                    <a:pt x="501" y="993"/>
                  </a:cubicBezTo>
                  <a:lnTo>
                    <a:pt x="634" y="993"/>
                  </a:lnTo>
                  <a:cubicBezTo>
                    <a:pt x="934" y="960"/>
                    <a:pt x="1134" y="793"/>
                    <a:pt x="1168" y="526"/>
                  </a:cubicBezTo>
                  <a:cubicBezTo>
                    <a:pt x="1201" y="393"/>
                    <a:pt x="1168" y="293"/>
                    <a:pt x="1034" y="193"/>
                  </a:cubicBezTo>
                  <a:cubicBezTo>
                    <a:pt x="968" y="126"/>
                    <a:pt x="834" y="59"/>
                    <a:pt x="768" y="26"/>
                  </a:cubicBezTo>
                  <a:cubicBezTo>
                    <a:pt x="717" y="9"/>
                    <a:pt x="667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0"/>
            <p:cNvSpPr/>
            <p:nvPr/>
          </p:nvSpPr>
          <p:spPr>
            <a:xfrm>
              <a:off x="1582975" y="1141575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55"/>
                  </a:cubicBezTo>
                  <a:cubicBezTo>
                    <a:pt x="201" y="822"/>
                    <a:pt x="368" y="889"/>
                    <a:pt x="535" y="922"/>
                  </a:cubicBezTo>
                  <a:cubicBezTo>
                    <a:pt x="701" y="922"/>
                    <a:pt x="835" y="889"/>
                    <a:pt x="902" y="822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0"/>
            <p:cNvSpPr/>
            <p:nvPr/>
          </p:nvSpPr>
          <p:spPr>
            <a:xfrm>
              <a:off x="1760200" y="848100"/>
              <a:ext cx="31700" cy="28275"/>
            </a:xfrm>
            <a:custGeom>
              <a:avLst/>
              <a:gdLst/>
              <a:ahLst/>
              <a:cxnLst/>
              <a:rect l="l" t="t" r="r" b="b"/>
              <a:pathLst>
                <a:path w="1268" h="1131" extrusionOk="0">
                  <a:moveTo>
                    <a:pt x="495" y="0"/>
                  </a:moveTo>
                  <a:cubicBezTo>
                    <a:pt x="386" y="0"/>
                    <a:pt x="261" y="44"/>
                    <a:pt x="167" y="119"/>
                  </a:cubicBezTo>
                  <a:cubicBezTo>
                    <a:pt x="34" y="252"/>
                    <a:pt x="0" y="385"/>
                    <a:pt x="34" y="586"/>
                  </a:cubicBezTo>
                  <a:cubicBezTo>
                    <a:pt x="234" y="819"/>
                    <a:pt x="434" y="1053"/>
                    <a:pt x="667" y="1119"/>
                  </a:cubicBezTo>
                  <a:cubicBezTo>
                    <a:pt x="720" y="1127"/>
                    <a:pt x="769" y="1131"/>
                    <a:pt x="814" y="1131"/>
                  </a:cubicBezTo>
                  <a:cubicBezTo>
                    <a:pt x="971" y="1131"/>
                    <a:pt x="1083" y="1082"/>
                    <a:pt x="1134" y="952"/>
                  </a:cubicBezTo>
                  <a:cubicBezTo>
                    <a:pt x="1268" y="786"/>
                    <a:pt x="1268" y="619"/>
                    <a:pt x="1134" y="485"/>
                  </a:cubicBezTo>
                  <a:cubicBezTo>
                    <a:pt x="1001" y="319"/>
                    <a:pt x="868" y="219"/>
                    <a:pt x="701" y="85"/>
                  </a:cubicBezTo>
                  <a:cubicBezTo>
                    <a:pt x="657" y="27"/>
                    <a:pt x="581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0"/>
            <p:cNvSpPr/>
            <p:nvPr/>
          </p:nvSpPr>
          <p:spPr>
            <a:xfrm>
              <a:off x="464075" y="-511125"/>
              <a:ext cx="30875" cy="24600"/>
            </a:xfrm>
            <a:custGeom>
              <a:avLst/>
              <a:gdLst/>
              <a:ahLst/>
              <a:cxnLst/>
              <a:rect l="l" t="t" r="r" b="b"/>
              <a:pathLst>
                <a:path w="1235" h="984" extrusionOk="0">
                  <a:moveTo>
                    <a:pt x="545" y="1"/>
                  </a:moveTo>
                  <a:cubicBezTo>
                    <a:pt x="344" y="1"/>
                    <a:pt x="158" y="99"/>
                    <a:pt x="100" y="274"/>
                  </a:cubicBezTo>
                  <a:cubicBezTo>
                    <a:pt x="0" y="474"/>
                    <a:pt x="33" y="741"/>
                    <a:pt x="234" y="841"/>
                  </a:cubicBezTo>
                  <a:cubicBezTo>
                    <a:pt x="331" y="939"/>
                    <a:pt x="458" y="984"/>
                    <a:pt x="589" y="984"/>
                  </a:cubicBezTo>
                  <a:cubicBezTo>
                    <a:pt x="773" y="984"/>
                    <a:pt x="965" y="896"/>
                    <a:pt x="1101" y="741"/>
                  </a:cubicBezTo>
                  <a:cubicBezTo>
                    <a:pt x="1168" y="608"/>
                    <a:pt x="1234" y="474"/>
                    <a:pt x="1134" y="307"/>
                  </a:cubicBezTo>
                  <a:cubicBezTo>
                    <a:pt x="1001" y="174"/>
                    <a:pt x="834" y="74"/>
                    <a:pt x="634" y="7"/>
                  </a:cubicBezTo>
                  <a:cubicBezTo>
                    <a:pt x="604" y="3"/>
                    <a:pt x="575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0"/>
            <p:cNvSpPr/>
            <p:nvPr/>
          </p:nvSpPr>
          <p:spPr>
            <a:xfrm>
              <a:off x="1800525" y="2779200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22"/>
                  </a:cubicBezTo>
                  <a:cubicBezTo>
                    <a:pt x="201" y="788"/>
                    <a:pt x="368" y="888"/>
                    <a:pt x="535" y="922"/>
                  </a:cubicBezTo>
                  <a:cubicBezTo>
                    <a:pt x="701" y="922"/>
                    <a:pt x="835" y="888"/>
                    <a:pt x="902" y="788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0"/>
            <p:cNvSpPr/>
            <p:nvPr/>
          </p:nvSpPr>
          <p:spPr>
            <a:xfrm>
              <a:off x="1874850" y="2284700"/>
              <a:ext cx="29225" cy="29400"/>
            </a:xfrm>
            <a:custGeom>
              <a:avLst/>
              <a:gdLst/>
              <a:ahLst/>
              <a:cxnLst/>
              <a:rect l="l" t="t" r="r" b="b"/>
              <a:pathLst>
                <a:path w="1169" h="1176" extrusionOk="0">
                  <a:moveTo>
                    <a:pt x="758" y="1"/>
                  </a:moveTo>
                  <a:cubicBezTo>
                    <a:pt x="707" y="1"/>
                    <a:pt x="654" y="12"/>
                    <a:pt x="601" y="33"/>
                  </a:cubicBezTo>
                  <a:cubicBezTo>
                    <a:pt x="334" y="167"/>
                    <a:pt x="101" y="367"/>
                    <a:pt x="34" y="634"/>
                  </a:cubicBezTo>
                  <a:cubicBezTo>
                    <a:pt x="1" y="834"/>
                    <a:pt x="34" y="1000"/>
                    <a:pt x="168" y="1101"/>
                  </a:cubicBezTo>
                  <a:cubicBezTo>
                    <a:pt x="251" y="1151"/>
                    <a:pt x="334" y="1176"/>
                    <a:pt x="409" y="1176"/>
                  </a:cubicBezTo>
                  <a:cubicBezTo>
                    <a:pt x="485" y="1176"/>
                    <a:pt x="551" y="1151"/>
                    <a:pt x="601" y="1101"/>
                  </a:cubicBezTo>
                  <a:cubicBezTo>
                    <a:pt x="768" y="967"/>
                    <a:pt x="902" y="834"/>
                    <a:pt x="1035" y="700"/>
                  </a:cubicBezTo>
                  <a:cubicBezTo>
                    <a:pt x="1168" y="600"/>
                    <a:pt x="1168" y="333"/>
                    <a:pt x="1035" y="167"/>
                  </a:cubicBezTo>
                  <a:cubicBezTo>
                    <a:pt x="967" y="53"/>
                    <a:pt x="867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0"/>
            <p:cNvSpPr/>
            <p:nvPr/>
          </p:nvSpPr>
          <p:spPr>
            <a:xfrm>
              <a:off x="2077500" y="2882450"/>
              <a:ext cx="28375" cy="27950"/>
            </a:xfrm>
            <a:custGeom>
              <a:avLst/>
              <a:gdLst/>
              <a:ahLst/>
              <a:cxnLst/>
              <a:rect l="l" t="t" r="r" b="b"/>
              <a:pathLst>
                <a:path w="1135" h="1118" extrusionOk="0">
                  <a:moveTo>
                    <a:pt x="558" y="0"/>
                  </a:moveTo>
                  <a:cubicBezTo>
                    <a:pt x="420" y="0"/>
                    <a:pt x="284" y="53"/>
                    <a:pt x="201" y="157"/>
                  </a:cubicBezTo>
                  <a:cubicBezTo>
                    <a:pt x="1" y="390"/>
                    <a:pt x="1" y="824"/>
                    <a:pt x="268" y="1024"/>
                  </a:cubicBezTo>
                  <a:cubicBezTo>
                    <a:pt x="326" y="1082"/>
                    <a:pt x="395" y="1118"/>
                    <a:pt x="476" y="1118"/>
                  </a:cubicBezTo>
                  <a:cubicBezTo>
                    <a:pt x="534" y="1118"/>
                    <a:pt x="598" y="1099"/>
                    <a:pt x="668" y="1057"/>
                  </a:cubicBezTo>
                  <a:cubicBezTo>
                    <a:pt x="835" y="991"/>
                    <a:pt x="1001" y="857"/>
                    <a:pt x="1035" y="657"/>
                  </a:cubicBezTo>
                  <a:cubicBezTo>
                    <a:pt x="1135" y="424"/>
                    <a:pt x="1035" y="190"/>
                    <a:pt x="801" y="57"/>
                  </a:cubicBezTo>
                  <a:cubicBezTo>
                    <a:pt x="726" y="19"/>
                    <a:pt x="642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9">
    <p:spTree>
      <p:nvGrpSpPr>
        <p:cNvPr id="1" name="Shape 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0" name="Google Shape;3070;p34"/>
          <p:cNvPicPr preferRelativeResize="0"/>
          <p:nvPr/>
        </p:nvPicPr>
        <p:blipFill rotWithShape="1">
          <a:blip r:embed="rId2">
            <a:alphaModFix amt="51000"/>
          </a:blip>
          <a:srcRect t="9" b="9"/>
          <a:stretch/>
        </p:blipFill>
        <p:spPr>
          <a:xfrm>
            <a:off x="0" y="0"/>
            <a:ext cx="914400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3071" name="Google Shape;3071;p34"/>
          <p:cNvSpPr/>
          <p:nvPr/>
        </p:nvSpPr>
        <p:spPr>
          <a:xfrm>
            <a:off x="-150" y="50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313B0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34"/>
          <p:cNvSpPr txBox="1"/>
          <p:nvPr/>
        </p:nvSpPr>
        <p:spPr>
          <a:xfrm>
            <a:off x="4269350" y="3538925"/>
            <a:ext cx="3865200" cy="7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CREDITS</a:t>
            </a:r>
            <a:r>
              <a:rPr lang="en" sz="11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pecial Elite"/>
                <a:ea typeface="Special Elite"/>
                <a:cs typeface="Special Elite"/>
                <a:sym typeface="Special Elit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,</a:t>
            </a:r>
            <a:r>
              <a:rPr lang="en" sz="11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pecial Elite"/>
                <a:ea typeface="Special Elite"/>
                <a:cs typeface="Special Elite"/>
                <a:sym typeface="Special Elit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Special Elite"/>
                <a:ea typeface="Special Elite"/>
                <a:cs typeface="Special Elite"/>
                <a:sym typeface="Special Elite"/>
              </a:rPr>
              <a:t> 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Special Elite"/>
                <a:ea typeface="Special Elite"/>
                <a:cs typeface="Special Elite"/>
                <a:sym typeface="Special Elit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>
              <a:solidFill>
                <a:schemeClr val="dk1"/>
              </a:solidFill>
              <a:latin typeface="Special Elite"/>
              <a:ea typeface="Special Elite"/>
              <a:cs typeface="Special Elite"/>
              <a:sym typeface="Special Elite"/>
            </a:endParaRPr>
          </a:p>
        </p:txBody>
      </p:sp>
      <p:sp>
        <p:nvSpPr>
          <p:cNvPr id="3073" name="Google Shape;3073;p34"/>
          <p:cNvSpPr txBox="1">
            <a:spLocks noGrp="1"/>
          </p:cNvSpPr>
          <p:nvPr>
            <p:ph type="title"/>
          </p:nvPr>
        </p:nvSpPr>
        <p:spPr>
          <a:xfrm>
            <a:off x="3967700" y="678475"/>
            <a:ext cx="4468500" cy="853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074" name="Google Shape;3074;p34"/>
          <p:cNvSpPr txBox="1">
            <a:spLocks noGrp="1"/>
          </p:cNvSpPr>
          <p:nvPr>
            <p:ph type="subTitle" idx="1"/>
          </p:nvPr>
        </p:nvSpPr>
        <p:spPr>
          <a:xfrm>
            <a:off x="4512350" y="1655788"/>
            <a:ext cx="33792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5" name="Google Shape;3075;p34"/>
          <p:cNvSpPr txBox="1">
            <a:spLocks noGrp="1"/>
          </p:cNvSpPr>
          <p:nvPr>
            <p:ph type="subTitle" idx="2"/>
          </p:nvPr>
        </p:nvSpPr>
        <p:spPr>
          <a:xfrm>
            <a:off x="4512350" y="4237806"/>
            <a:ext cx="3379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076" name="Google Shape;3076;p34"/>
          <p:cNvPicPr preferRelativeResize="0"/>
          <p:nvPr/>
        </p:nvPicPr>
        <p:blipFill rotWithShape="1">
          <a:blip r:embed="rId6">
            <a:alphaModFix/>
          </a:blip>
          <a:srcRect l="23913" b="45714"/>
          <a:stretch/>
        </p:blipFill>
        <p:spPr>
          <a:xfrm>
            <a:off x="-161925" y="3884450"/>
            <a:ext cx="2866326" cy="14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7" name="Google Shape;3077;p34"/>
          <p:cNvPicPr preferRelativeResize="0"/>
          <p:nvPr/>
        </p:nvPicPr>
        <p:blipFill rotWithShape="1">
          <a:blip r:embed="rId7">
            <a:alphaModFix/>
          </a:blip>
          <a:srcRect l="29098"/>
          <a:stretch/>
        </p:blipFill>
        <p:spPr>
          <a:xfrm rot="1828478">
            <a:off x="-232699" y="-924148"/>
            <a:ext cx="1427952" cy="194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8" name="Google Shape;3078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32037">
            <a:off x="8068249" y="3962315"/>
            <a:ext cx="1015551" cy="1018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9" name="Google Shape;3079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861988">
            <a:off x="8461150" y="1984099"/>
            <a:ext cx="462451" cy="225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0" name="Google Shape;3080;p34"/>
          <p:cNvGrpSpPr/>
          <p:nvPr/>
        </p:nvGrpSpPr>
        <p:grpSpPr>
          <a:xfrm flipH="1">
            <a:off x="220113" y="587725"/>
            <a:ext cx="1641800" cy="3421525"/>
            <a:chOff x="464075" y="-511125"/>
            <a:chExt cx="1641800" cy="3421525"/>
          </a:xfrm>
        </p:grpSpPr>
        <p:sp>
          <p:nvSpPr>
            <p:cNvPr id="3081" name="Google Shape;3081;p34"/>
            <p:cNvSpPr/>
            <p:nvPr/>
          </p:nvSpPr>
          <p:spPr>
            <a:xfrm>
              <a:off x="1842050" y="1537650"/>
              <a:ext cx="125100" cy="124275"/>
            </a:xfrm>
            <a:custGeom>
              <a:avLst/>
              <a:gdLst/>
              <a:ahLst/>
              <a:cxnLst/>
              <a:rect l="l" t="t" r="r" b="b"/>
              <a:pathLst>
                <a:path w="5004" h="4971" extrusionOk="0">
                  <a:moveTo>
                    <a:pt x="1435" y="0"/>
                  </a:moveTo>
                  <a:cubicBezTo>
                    <a:pt x="1301" y="34"/>
                    <a:pt x="1268" y="167"/>
                    <a:pt x="1301" y="234"/>
                  </a:cubicBezTo>
                  <a:cubicBezTo>
                    <a:pt x="1435" y="567"/>
                    <a:pt x="1568" y="968"/>
                    <a:pt x="1635" y="1268"/>
                  </a:cubicBezTo>
                  <a:cubicBezTo>
                    <a:pt x="1735" y="1535"/>
                    <a:pt x="1735" y="1868"/>
                    <a:pt x="1601" y="2169"/>
                  </a:cubicBezTo>
                  <a:cubicBezTo>
                    <a:pt x="1468" y="2469"/>
                    <a:pt x="1268" y="2702"/>
                    <a:pt x="1001" y="2869"/>
                  </a:cubicBezTo>
                  <a:lnTo>
                    <a:pt x="100" y="3369"/>
                  </a:lnTo>
                  <a:cubicBezTo>
                    <a:pt x="0" y="3436"/>
                    <a:pt x="0" y="3503"/>
                    <a:pt x="0" y="3603"/>
                  </a:cubicBezTo>
                  <a:cubicBezTo>
                    <a:pt x="25" y="3652"/>
                    <a:pt x="85" y="3683"/>
                    <a:pt x="141" y="3683"/>
                  </a:cubicBezTo>
                  <a:cubicBezTo>
                    <a:pt x="162" y="3683"/>
                    <a:pt x="182" y="3679"/>
                    <a:pt x="200" y="3670"/>
                  </a:cubicBezTo>
                  <a:cubicBezTo>
                    <a:pt x="534" y="3536"/>
                    <a:pt x="867" y="3369"/>
                    <a:pt x="1201" y="3269"/>
                  </a:cubicBezTo>
                  <a:cubicBezTo>
                    <a:pt x="1380" y="3216"/>
                    <a:pt x="1558" y="3181"/>
                    <a:pt x="1737" y="3181"/>
                  </a:cubicBezTo>
                  <a:cubicBezTo>
                    <a:pt x="1892" y="3181"/>
                    <a:pt x="2047" y="3207"/>
                    <a:pt x="2202" y="3269"/>
                  </a:cubicBezTo>
                  <a:cubicBezTo>
                    <a:pt x="2535" y="3369"/>
                    <a:pt x="2802" y="3603"/>
                    <a:pt x="3002" y="3936"/>
                  </a:cubicBezTo>
                  <a:cubicBezTo>
                    <a:pt x="3169" y="4203"/>
                    <a:pt x="3303" y="4604"/>
                    <a:pt x="3469" y="4870"/>
                  </a:cubicBezTo>
                  <a:cubicBezTo>
                    <a:pt x="3503" y="4904"/>
                    <a:pt x="3536" y="4971"/>
                    <a:pt x="3636" y="4971"/>
                  </a:cubicBezTo>
                  <a:cubicBezTo>
                    <a:pt x="3703" y="4971"/>
                    <a:pt x="3703" y="4870"/>
                    <a:pt x="3703" y="4804"/>
                  </a:cubicBezTo>
                  <a:lnTo>
                    <a:pt x="3436" y="3803"/>
                  </a:lnTo>
                  <a:cubicBezTo>
                    <a:pt x="3336" y="3503"/>
                    <a:pt x="3369" y="3169"/>
                    <a:pt x="3469" y="2836"/>
                  </a:cubicBezTo>
                  <a:cubicBezTo>
                    <a:pt x="3603" y="2535"/>
                    <a:pt x="3770" y="2235"/>
                    <a:pt x="4036" y="2035"/>
                  </a:cubicBezTo>
                  <a:cubicBezTo>
                    <a:pt x="4337" y="1835"/>
                    <a:pt x="4670" y="1668"/>
                    <a:pt x="4970" y="1501"/>
                  </a:cubicBezTo>
                  <a:cubicBezTo>
                    <a:pt x="4970" y="1501"/>
                    <a:pt x="5004" y="1468"/>
                    <a:pt x="4970" y="1468"/>
                  </a:cubicBezTo>
                  <a:cubicBezTo>
                    <a:pt x="4837" y="1535"/>
                    <a:pt x="4804" y="1501"/>
                    <a:pt x="4804" y="1535"/>
                  </a:cubicBezTo>
                  <a:cubicBezTo>
                    <a:pt x="4503" y="1668"/>
                    <a:pt x="4237" y="1802"/>
                    <a:pt x="3936" y="1868"/>
                  </a:cubicBezTo>
                  <a:cubicBezTo>
                    <a:pt x="3781" y="1926"/>
                    <a:pt x="3626" y="1962"/>
                    <a:pt x="3471" y="1962"/>
                  </a:cubicBezTo>
                  <a:cubicBezTo>
                    <a:pt x="3359" y="1962"/>
                    <a:pt x="3248" y="1944"/>
                    <a:pt x="3136" y="1902"/>
                  </a:cubicBezTo>
                  <a:cubicBezTo>
                    <a:pt x="2902" y="1868"/>
                    <a:pt x="2635" y="1702"/>
                    <a:pt x="2435" y="1535"/>
                  </a:cubicBezTo>
                  <a:cubicBezTo>
                    <a:pt x="2235" y="1368"/>
                    <a:pt x="2102" y="1168"/>
                    <a:pt x="2002" y="868"/>
                  </a:cubicBezTo>
                  <a:cubicBezTo>
                    <a:pt x="1902" y="634"/>
                    <a:pt x="1801" y="367"/>
                    <a:pt x="1668" y="134"/>
                  </a:cubicBezTo>
                  <a:cubicBezTo>
                    <a:pt x="1635" y="34"/>
                    <a:pt x="1501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4"/>
            <p:cNvSpPr/>
            <p:nvPr/>
          </p:nvSpPr>
          <p:spPr>
            <a:xfrm>
              <a:off x="1809500" y="1796025"/>
              <a:ext cx="32550" cy="25850"/>
            </a:xfrm>
            <a:custGeom>
              <a:avLst/>
              <a:gdLst/>
              <a:ahLst/>
              <a:cxnLst/>
              <a:rect l="l" t="t" r="r" b="b"/>
              <a:pathLst>
                <a:path w="1302" h="1034" extrusionOk="0">
                  <a:moveTo>
                    <a:pt x="469" y="1"/>
                  </a:moveTo>
                  <a:cubicBezTo>
                    <a:pt x="348" y="1"/>
                    <a:pt x="225" y="52"/>
                    <a:pt x="134" y="166"/>
                  </a:cubicBezTo>
                  <a:cubicBezTo>
                    <a:pt x="1" y="300"/>
                    <a:pt x="1" y="466"/>
                    <a:pt x="101" y="633"/>
                  </a:cubicBezTo>
                  <a:cubicBezTo>
                    <a:pt x="267" y="833"/>
                    <a:pt x="568" y="967"/>
                    <a:pt x="801" y="1033"/>
                  </a:cubicBezTo>
                  <a:cubicBezTo>
                    <a:pt x="1035" y="1033"/>
                    <a:pt x="1201" y="967"/>
                    <a:pt x="1235" y="833"/>
                  </a:cubicBezTo>
                  <a:cubicBezTo>
                    <a:pt x="1302" y="667"/>
                    <a:pt x="1268" y="500"/>
                    <a:pt x="1135" y="366"/>
                  </a:cubicBezTo>
                  <a:cubicBezTo>
                    <a:pt x="968" y="233"/>
                    <a:pt x="801" y="133"/>
                    <a:pt x="634" y="33"/>
                  </a:cubicBezTo>
                  <a:cubicBezTo>
                    <a:pt x="582" y="12"/>
                    <a:pt x="525" y="1"/>
                    <a:pt x="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4"/>
            <p:cNvSpPr/>
            <p:nvPr/>
          </p:nvSpPr>
          <p:spPr>
            <a:xfrm>
              <a:off x="2068650" y="1086525"/>
              <a:ext cx="30050" cy="24850"/>
            </a:xfrm>
            <a:custGeom>
              <a:avLst/>
              <a:gdLst/>
              <a:ahLst/>
              <a:cxnLst/>
              <a:rect l="l" t="t" r="r" b="b"/>
              <a:pathLst>
                <a:path w="1202" h="994" extrusionOk="0">
                  <a:moveTo>
                    <a:pt x="622" y="1"/>
                  </a:moveTo>
                  <a:cubicBezTo>
                    <a:pt x="576" y="1"/>
                    <a:pt x="534" y="9"/>
                    <a:pt x="501" y="26"/>
                  </a:cubicBezTo>
                  <a:cubicBezTo>
                    <a:pt x="301" y="59"/>
                    <a:pt x="167" y="226"/>
                    <a:pt x="100" y="393"/>
                  </a:cubicBezTo>
                  <a:cubicBezTo>
                    <a:pt x="0" y="560"/>
                    <a:pt x="0" y="726"/>
                    <a:pt x="134" y="860"/>
                  </a:cubicBezTo>
                  <a:cubicBezTo>
                    <a:pt x="200" y="960"/>
                    <a:pt x="334" y="993"/>
                    <a:pt x="501" y="993"/>
                  </a:cubicBezTo>
                  <a:lnTo>
                    <a:pt x="634" y="993"/>
                  </a:lnTo>
                  <a:cubicBezTo>
                    <a:pt x="934" y="960"/>
                    <a:pt x="1134" y="793"/>
                    <a:pt x="1168" y="526"/>
                  </a:cubicBezTo>
                  <a:cubicBezTo>
                    <a:pt x="1201" y="393"/>
                    <a:pt x="1168" y="293"/>
                    <a:pt x="1034" y="193"/>
                  </a:cubicBezTo>
                  <a:cubicBezTo>
                    <a:pt x="968" y="126"/>
                    <a:pt x="834" y="59"/>
                    <a:pt x="768" y="26"/>
                  </a:cubicBezTo>
                  <a:cubicBezTo>
                    <a:pt x="717" y="9"/>
                    <a:pt x="667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4"/>
            <p:cNvSpPr/>
            <p:nvPr/>
          </p:nvSpPr>
          <p:spPr>
            <a:xfrm>
              <a:off x="1582975" y="1141575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55"/>
                  </a:cubicBezTo>
                  <a:cubicBezTo>
                    <a:pt x="201" y="822"/>
                    <a:pt x="368" y="889"/>
                    <a:pt x="535" y="922"/>
                  </a:cubicBezTo>
                  <a:cubicBezTo>
                    <a:pt x="701" y="922"/>
                    <a:pt x="835" y="889"/>
                    <a:pt x="902" y="822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4"/>
            <p:cNvSpPr/>
            <p:nvPr/>
          </p:nvSpPr>
          <p:spPr>
            <a:xfrm>
              <a:off x="1760200" y="848100"/>
              <a:ext cx="31700" cy="28275"/>
            </a:xfrm>
            <a:custGeom>
              <a:avLst/>
              <a:gdLst/>
              <a:ahLst/>
              <a:cxnLst/>
              <a:rect l="l" t="t" r="r" b="b"/>
              <a:pathLst>
                <a:path w="1268" h="1131" extrusionOk="0">
                  <a:moveTo>
                    <a:pt x="495" y="0"/>
                  </a:moveTo>
                  <a:cubicBezTo>
                    <a:pt x="386" y="0"/>
                    <a:pt x="261" y="44"/>
                    <a:pt x="167" y="119"/>
                  </a:cubicBezTo>
                  <a:cubicBezTo>
                    <a:pt x="34" y="252"/>
                    <a:pt x="0" y="385"/>
                    <a:pt x="34" y="586"/>
                  </a:cubicBezTo>
                  <a:cubicBezTo>
                    <a:pt x="234" y="819"/>
                    <a:pt x="434" y="1053"/>
                    <a:pt x="667" y="1119"/>
                  </a:cubicBezTo>
                  <a:cubicBezTo>
                    <a:pt x="720" y="1127"/>
                    <a:pt x="769" y="1131"/>
                    <a:pt x="814" y="1131"/>
                  </a:cubicBezTo>
                  <a:cubicBezTo>
                    <a:pt x="971" y="1131"/>
                    <a:pt x="1083" y="1082"/>
                    <a:pt x="1134" y="952"/>
                  </a:cubicBezTo>
                  <a:cubicBezTo>
                    <a:pt x="1268" y="786"/>
                    <a:pt x="1268" y="619"/>
                    <a:pt x="1134" y="485"/>
                  </a:cubicBezTo>
                  <a:cubicBezTo>
                    <a:pt x="1001" y="319"/>
                    <a:pt x="868" y="219"/>
                    <a:pt x="701" y="85"/>
                  </a:cubicBezTo>
                  <a:cubicBezTo>
                    <a:pt x="657" y="27"/>
                    <a:pt x="581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4"/>
            <p:cNvSpPr/>
            <p:nvPr/>
          </p:nvSpPr>
          <p:spPr>
            <a:xfrm>
              <a:off x="464075" y="-511125"/>
              <a:ext cx="30875" cy="24600"/>
            </a:xfrm>
            <a:custGeom>
              <a:avLst/>
              <a:gdLst/>
              <a:ahLst/>
              <a:cxnLst/>
              <a:rect l="l" t="t" r="r" b="b"/>
              <a:pathLst>
                <a:path w="1235" h="984" extrusionOk="0">
                  <a:moveTo>
                    <a:pt x="545" y="1"/>
                  </a:moveTo>
                  <a:cubicBezTo>
                    <a:pt x="344" y="1"/>
                    <a:pt x="158" y="99"/>
                    <a:pt x="100" y="274"/>
                  </a:cubicBezTo>
                  <a:cubicBezTo>
                    <a:pt x="0" y="474"/>
                    <a:pt x="33" y="741"/>
                    <a:pt x="234" y="841"/>
                  </a:cubicBezTo>
                  <a:cubicBezTo>
                    <a:pt x="331" y="939"/>
                    <a:pt x="458" y="984"/>
                    <a:pt x="589" y="984"/>
                  </a:cubicBezTo>
                  <a:cubicBezTo>
                    <a:pt x="773" y="984"/>
                    <a:pt x="965" y="896"/>
                    <a:pt x="1101" y="741"/>
                  </a:cubicBezTo>
                  <a:cubicBezTo>
                    <a:pt x="1168" y="608"/>
                    <a:pt x="1234" y="474"/>
                    <a:pt x="1134" y="307"/>
                  </a:cubicBezTo>
                  <a:cubicBezTo>
                    <a:pt x="1001" y="174"/>
                    <a:pt x="834" y="74"/>
                    <a:pt x="634" y="7"/>
                  </a:cubicBezTo>
                  <a:cubicBezTo>
                    <a:pt x="604" y="3"/>
                    <a:pt x="575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4"/>
            <p:cNvSpPr/>
            <p:nvPr/>
          </p:nvSpPr>
          <p:spPr>
            <a:xfrm>
              <a:off x="1800525" y="2779200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22"/>
                  </a:cubicBezTo>
                  <a:cubicBezTo>
                    <a:pt x="201" y="788"/>
                    <a:pt x="368" y="888"/>
                    <a:pt x="535" y="922"/>
                  </a:cubicBezTo>
                  <a:cubicBezTo>
                    <a:pt x="701" y="922"/>
                    <a:pt x="835" y="888"/>
                    <a:pt x="902" y="788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4"/>
            <p:cNvSpPr/>
            <p:nvPr/>
          </p:nvSpPr>
          <p:spPr>
            <a:xfrm>
              <a:off x="1874850" y="2284700"/>
              <a:ext cx="29225" cy="29400"/>
            </a:xfrm>
            <a:custGeom>
              <a:avLst/>
              <a:gdLst/>
              <a:ahLst/>
              <a:cxnLst/>
              <a:rect l="l" t="t" r="r" b="b"/>
              <a:pathLst>
                <a:path w="1169" h="1176" extrusionOk="0">
                  <a:moveTo>
                    <a:pt x="758" y="1"/>
                  </a:moveTo>
                  <a:cubicBezTo>
                    <a:pt x="707" y="1"/>
                    <a:pt x="654" y="12"/>
                    <a:pt x="601" y="33"/>
                  </a:cubicBezTo>
                  <a:cubicBezTo>
                    <a:pt x="334" y="167"/>
                    <a:pt x="101" y="367"/>
                    <a:pt x="34" y="634"/>
                  </a:cubicBezTo>
                  <a:cubicBezTo>
                    <a:pt x="1" y="834"/>
                    <a:pt x="34" y="1000"/>
                    <a:pt x="168" y="1101"/>
                  </a:cubicBezTo>
                  <a:cubicBezTo>
                    <a:pt x="251" y="1151"/>
                    <a:pt x="334" y="1176"/>
                    <a:pt x="409" y="1176"/>
                  </a:cubicBezTo>
                  <a:cubicBezTo>
                    <a:pt x="485" y="1176"/>
                    <a:pt x="551" y="1151"/>
                    <a:pt x="601" y="1101"/>
                  </a:cubicBezTo>
                  <a:cubicBezTo>
                    <a:pt x="768" y="967"/>
                    <a:pt x="902" y="834"/>
                    <a:pt x="1035" y="700"/>
                  </a:cubicBezTo>
                  <a:cubicBezTo>
                    <a:pt x="1168" y="600"/>
                    <a:pt x="1168" y="333"/>
                    <a:pt x="1035" y="167"/>
                  </a:cubicBezTo>
                  <a:cubicBezTo>
                    <a:pt x="967" y="53"/>
                    <a:pt x="867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4"/>
            <p:cNvSpPr/>
            <p:nvPr/>
          </p:nvSpPr>
          <p:spPr>
            <a:xfrm>
              <a:off x="2077500" y="2882450"/>
              <a:ext cx="28375" cy="27950"/>
            </a:xfrm>
            <a:custGeom>
              <a:avLst/>
              <a:gdLst/>
              <a:ahLst/>
              <a:cxnLst/>
              <a:rect l="l" t="t" r="r" b="b"/>
              <a:pathLst>
                <a:path w="1135" h="1118" extrusionOk="0">
                  <a:moveTo>
                    <a:pt x="558" y="0"/>
                  </a:moveTo>
                  <a:cubicBezTo>
                    <a:pt x="420" y="0"/>
                    <a:pt x="284" y="53"/>
                    <a:pt x="201" y="157"/>
                  </a:cubicBezTo>
                  <a:cubicBezTo>
                    <a:pt x="1" y="390"/>
                    <a:pt x="1" y="824"/>
                    <a:pt x="268" y="1024"/>
                  </a:cubicBezTo>
                  <a:cubicBezTo>
                    <a:pt x="326" y="1082"/>
                    <a:pt x="395" y="1118"/>
                    <a:pt x="476" y="1118"/>
                  </a:cubicBezTo>
                  <a:cubicBezTo>
                    <a:pt x="534" y="1118"/>
                    <a:pt x="598" y="1099"/>
                    <a:pt x="668" y="1057"/>
                  </a:cubicBezTo>
                  <a:cubicBezTo>
                    <a:pt x="835" y="991"/>
                    <a:pt x="1001" y="857"/>
                    <a:pt x="1035" y="657"/>
                  </a:cubicBezTo>
                  <a:cubicBezTo>
                    <a:pt x="1135" y="424"/>
                    <a:pt x="1035" y="190"/>
                    <a:pt x="801" y="57"/>
                  </a:cubicBezTo>
                  <a:cubicBezTo>
                    <a:pt x="726" y="19"/>
                    <a:pt x="642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0" name="Google Shape;3090;p34"/>
          <p:cNvGrpSpPr/>
          <p:nvPr/>
        </p:nvGrpSpPr>
        <p:grpSpPr>
          <a:xfrm>
            <a:off x="7350300" y="159575"/>
            <a:ext cx="1634625" cy="1466000"/>
            <a:chOff x="464075" y="848100"/>
            <a:chExt cx="1634625" cy="1466000"/>
          </a:xfrm>
        </p:grpSpPr>
        <p:sp>
          <p:nvSpPr>
            <p:cNvPr id="3091" name="Google Shape;3091;p34"/>
            <p:cNvSpPr/>
            <p:nvPr/>
          </p:nvSpPr>
          <p:spPr>
            <a:xfrm>
              <a:off x="1842050" y="1537650"/>
              <a:ext cx="125100" cy="124275"/>
            </a:xfrm>
            <a:custGeom>
              <a:avLst/>
              <a:gdLst/>
              <a:ahLst/>
              <a:cxnLst/>
              <a:rect l="l" t="t" r="r" b="b"/>
              <a:pathLst>
                <a:path w="5004" h="4971" extrusionOk="0">
                  <a:moveTo>
                    <a:pt x="1435" y="0"/>
                  </a:moveTo>
                  <a:cubicBezTo>
                    <a:pt x="1301" y="34"/>
                    <a:pt x="1268" y="167"/>
                    <a:pt x="1301" y="234"/>
                  </a:cubicBezTo>
                  <a:cubicBezTo>
                    <a:pt x="1435" y="567"/>
                    <a:pt x="1568" y="968"/>
                    <a:pt x="1635" y="1268"/>
                  </a:cubicBezTo>
                  <a:cubicBezTo>
                    <a:pt x="1735" y="1535"/>
                    <a:pt x="1735" y="1868"/>
                    <a:pt x="1601" y="2169"/>
                  </a:cubicBezTo>
                  <a:cubicBezTo>
                    <a:pt x="1468" y="2469"/>
                    <a:pt x="1268" y="2702"/>
                    <a:pt x="1001" y="2869"/>
                  </a:cubicBezTo>
                  <a:lnTo>
                    <a:pt x="100" y="3369"/>
                  </a:lnTo>
                  <a:cubicBezTo>
                    <a:pt x="0" y="3436"/>
                    <a:pt x="0" y="3503"/>
                    <a:pt x="0" y="3603"/>
                  </a:cubicBezTo>
                  <a:cubicBezTo>
                    <a:pt x="25" y="3652"/>
                    <a:pt x="85" y="3683"/>
                    <a:pt x="141" y="3683"/>
                  </a:cubicBezTo>
                  <a:cubicBezTo>
                    <a:pt x="162" y="3683"/>
                    <a:pt x="182" y="3679"/>
                    <a:pt x="200" y="3670"/>
                  </a:cubicBezTo>
                  <a:cubicBezTo>
                    <a:pt x="534" y="3536"/>
                    <a:pt x="867" y="3369"/>
                    <a:pt x="1201" y="3269"/>
                  </a:cubicBezTo>
                  <a:cubicBezTo>
                    <a:pt x="1380" y="3216"/>
                    <a:pt x="1558" y="3181"/>
                    <a:pt x="1737" y="3181"/>
                  </a:cubicBezTo>
                  <a:cubicBezTo>
                    <a:pt x="1892" y="3181"/>
                    <a:pt x="2047" y="3207"/>
                    <a:pt x="2202" y="3269"/>
                  </a:cubicBezTo>
                  <a:cubicBezTo>
                    <a:pt x="2535" y="3369"/>
                    <a:pt x="2802" y="3603"/>
                    <a:pt x="3002" y="3936"/>
                  </a:cubicBezTo>
                  <a:cubicBezTo>
                    <a:pt x="3169" y="4203"/>
                    <a:pt x="3303" y="4604"/>
                    <a:pt x="3469" y="4870"/>
                  </a:cubicBezTo>
                  <a:cubicBezTo>
                    <a:pt x="3503" y="4904"/>
                    <a:pt x="3536" y="4971"/>
                    <a:pt x="3636" y="4971"/>
                  </a:cubicBezTo>
                  <a:cubicBezTo>
                    <a:pt x="3703" y="4971"/>
                    <a:pt x="3703" y="4870"/>
                    <a:pt x="3703" y="4804"/>
                  </a:cubicBezTo>
                  <a:lnTo>
                    <a:pt x="3436" y="3803"/>
                  </a:lnTo>
                  <a:cubicBezTo>
                    <a:pt x="3336" y="3503"/>
                    <a:pt x="3369" y="3169"/>
                    <a:pt x="3469" y="2836"/>
                  </a:cubicBezTo>
                  <a:cubicBezTo>
                    <a:pt x="3603" y="2535"/>
                    <a:pt x="3770" y="2235"/>
                    <a:pt x="4036" y="2035"/>
                  </a:cubicBezTo>
                  <a:cubicBezTo>
                    <a:pt x="4337" y="1835"/>
                    <a:pt x="4670" y="1668"/>
                    <a:pt x="4970" y="1501"/>
                  </a:cubicBezTo>
                  <a:cubicBezTo>
                    <a:pt x="4970" y="1501"/>
                    <a:pt x="5004" y="1468"/>
                    <a:pt x="4970" y="1468"/>
                  </a:cubicBezTo>
                  <a:cubicBezTo>
                    <a:pt x="4837" y="1535"/>
                    <a:pt x="4804" y="1501"/>
                    <a:pt x="4804" y="1535"/>
                  </a:cubicBezTo>
                  <a:cubicBezTo>
                    <a:pt x="4503" y="1668"/>
                    <a:pt x="4237" y="1802"/>
                    <a:pt x="3936" y="1868"/>
                  </a:cubicBezTo>
                  <a:cubicBezTo>
                    <a:pt x="3781" y="1926"/>
                    <a:pt x="3626" y="1962"/>
                    <a:pt x="3471" y="1962"/>
                  </a:cubicBezTo>
                  <a:cubicBezTo>
                    <a:pt x="3359" y="1962"/>
                    <a:pt x="3248" y="1944"/>
                    <a:pt x="3136" y="1902"/>
                  </a:cubicBezTo>
                  <a:cubicBezTo>
                    <a:pt x="2902" y="1868"/>
                    <a:pt x="2635" y="1702"/>
                    <a:pt x="2435" y="1535"/>
                  </a:cubicBezTo>
                  <a:cubicBezTo>
                    <a:pt x="2235" y="1368"/>
                    <a:pt x="2102" y="1168"/>
                    <a:pt x="2002" y="868"/>
                  </a:cubicBezTo>
                  <a:cubicBezTo>
                    <a:pt x="1902" y="634"/>
                    <a:pt x="1801" y="367"/>
                    <a:pt x="1668" y="134"/>
                  </a:cubicBezTo>
                  <a:cubicBezTo>
                    <a:pt x="1635" y="34"/>
                    <a:pt x="1501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4"/>
            <p:cNvSpPr/>
            <p:nvPr/>
          </p:nvSpPr>
          <p:spPr>
            <a:xfrm>
              <a:off x="1809500" y="1796025"/>
              <a:ext cx="32550" cy="25850"/>
            </a:xfrm>
            <a:custGeom>
              <a:avLst/>
              <a:gdLst/>
              <a:ahLst/>
              <a:cxnLst/>
              <a:rect l="l" t="t" r="r" b="b"/>
              <a:pathLst>
                <a:path w="1302" h="1034" extrusionOk="0">
                  <a:moveTo>
                    <a:pt x="469" y="1"/>
                  </a:moveTo>
                  <a:cubicBezTo>
                    <a:pt x="348" y="1"/>
                    <a:pt x="225" y="52"/>
                    <a:pt x="134" y="166"/>
                  </a:cubicBezTo>
                  <a:cubicBezTo>
                    <a:pt x="1" y="300"/>
                    <a:pt x="1" y="466"/>
                    <a:pt x="101" y="633"/>
                  </a:cubicBezTo>
                  <a:cubicBezTo>
                    <a:pt x="267" y="833"/>
                    <a:pt x="568" y="967"/>
                    <a:pt x="801" y="1033"/>
                  </a:cubicBezTo>
                  <a:cubicBezTo>
                    <a:pt x="1035" y="1033"/>
                    <a:pt x="1201" y="967"/>
                    <a:pt x="1235" y="833"/>
                  </a:cubicBezTo>
                  <a:cubicBezTo>
                    <a:pt x="1302" y="667"/>
                    <a:pt x="1268" y="500"/>
                    <a:pt x="1135" y="366"/>
                  </a:cubicBezTo>
                  <a:cubicBezTo>
                    <a:pt x="968" y="233"/>
                    <a:pt x="801" y="133"/>
                    <a:pt x="634" y="33"/>
                  </a:cubicBezTo>
                  <a:cubicBezTo>
                    <a:pt x="582" y="12"/>
                    <a:pt x="525" y="1"/>
                    <a:pt x="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4"/>
            <p:cNvSpPr/>
            <p:nvPr/>
          </p:nvSpPr>
          <p:spPr>
            <a:xfrm>
              <a:off x="2068650" y="1086525"/>
              <a:ext cx="30050" cy="24850"/>
            </a:xfrm>
            <a:custGeom>
              <a:avLst/>
              <a:gdLst/>
              <a:ahLst/>
              <a:cxnLst/>
              <a:rect l="l" t="t" r="r" b="b"/>
              <a:pathLst>
                <a:path w="1202" h="994" extrusionOk="0">
                  <a:moveTo>
                    <a:pt x="622" y="1"/>
                  </a:moveTo>
                  <a:cubicBezTo>
                    <a:pt x="576" y="1"/>
                    <a:pt x="534" y="9"/>
                    <a:pt x="501" y="26"/>
                  </a:cubicBezTo>
                  <a:cubicBezTo>
                    <a:pt x="301" y="59"/>
                    <a:pt x="167" y="226"/>
                    <a:pt x="100" y="393"/>
                  </a:cubicBezTo>
                  <a:cubicBezTo>
                    <a:pt x="0" y="560"/>
                    <a:pt x="0" y="726"/>
                    <a:pt x="134" y="860"/>
                  </a:cubicBezTo>
                  <a:cubicBezTo>
                    <a:pt x="200" y="960"/>
                    <a:pt x="334" y="993"/>
                    <a:pt x="501" y="993"/>
                  </a:cubicBezTo>
                  <a:lnTo>
                    <a:pt x="634" y="993"/>
                  </a:lnTo>
                  <a:cubicBezTo>
                    <a:pt x="934" y="960"/>
                    <a:pt x="1134" y="793"/>
                    <a:pt x="1168" y="526"/>
                  </a:cubicBezTo>
                  <a:cubicBezTo>
                    <a:pt x="1201" y="393"/>
                    <a:pt x="1168" y="293"/>
                    <a:pt x="1034" y="193"/>
                  </a:cubicBezTo>
                  <a:cubicBezTo>
                    <a:pt x="968" y="126"/>
                    <a:pt x="834" y="59"/>
                    <a:pt x="768" y="26"/>
                  </a:cubicBezTo>
                  <a:cubicBezTo>
                    <a:pt x="717" y="9"/>
                    <a:pt x="667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4"/>
            <p:cNvSpPr/>
            <p:nvPr/>
          </p:nvSpPr>
          <p:spPr>
            <a:xfrm>
              <a:off x="1582975" y="1141575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55"/>
                  </a:cubicBezTo>
                  <a:cubicBezTo>
                    <a:pt x="201" y="822"/>
                    <a:pt x="368" y="889"/>
                    <a:pt x="535" y="922"/>
                  </a:cubicBezTo>
                  <a:cubicBezTo>
                    <a:pt x="701" y="922"/>
                    <a:pt x="835" y="889"/>
                    <a:pt x="902" y="822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4"/>
            <p:cNvSpPr/>
            <p:nvPr/>
          </p:nvSpPr>
          <p:spPr>
            <a:xfrm>
              <a:off x="1455400" y="848100"/>
              <a:ext cx="31700" cy="28275"/>
            </a:xfrm>
            <a:custGeom>
              <a:avLst/>
              <a:gdLst/>
              <a:ahLst/>
              <a:cxnLst/>
              <a:rect l="l" t="t" r="r" b="b"/>
              <a:pathLst>
                <a:path w="1268" h="1131" extrusionOk="0">
                  <a:moveTo>
                    <a:pt x="495" y="0"/>
                  </a:moveTo>
                  <a:cubicBezTo>
                    <a:pt x="386" y="0"/>
                    <a:pt x="261" y="44"/>
                    <a:pt x="167" y="119"/>
                  </a:cubicBezTo>
                  <a:cubicBezTo>
                    <a:pt x="34" y="252"/>
                    <a:pt x="0" y="385"/>
                    <a:pt x="34" y="586"/>
                  </a:cubicBezTo>
                  <a:cubicBezTo>
                    <a:pt x="234" y="819"/>
                    <a:pt x="434" y="1053"/>
                    <a:pt x="667" y="1119"/>
                  </a:cubicBezTo>
                  <a:cubicBezTo>
                    <a:pt x="720" y="1127"/>
                    <a:pt x="769" y="1131"/>
                    <a:pt x="814" y="1131"/>
                  </a:cubicBezTo>
                  <a:cubicBezTo>
                    <a:pt x="971" y="1131"/>
                    <a:pt x="1083" y="1082"/>
                    <a:pt x="1134" y="952"/>
                  </a:cubicBezTo>
                  <a:cubicBezTo>
                    <a:pt x="1268" y="786"/>
                    <a:pt x="1268" y="619"/>
                    <a:pt x="1134" y="485"/>
                  </a:cubicBezTo>
                  <a:cubicBezTo>
                    <a:pt x="1001" y="319"/>
                    <a:pt x="868" y="219"/>
                    <a:pt x="701" y="85"/>
                  </a:cubicBezTo>
                  <a:cubicBezTo>
                    <a:pt x="657" y="27"/>
                    <a:pt x="581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4"/>
            <p:cNvSpPr/>
            <p:nvPr/>
          </p:nvSpPr>
          <p:spPr>
            <a:xfrm>
              <a:off x="464075" y="1089075"/>
              <a:ext cx="30875" cy="24600"/>
            </a:xfrm>
            <a:custGeom>
              <a:avLst/>
              <a:gdLst/>
              <a:ahLst/>
              <a:cxnLst/>
              <a:rect l="l" t="t" r="r" b="b"/>
              <a:pathLst>
                <a:path w="1235" h="984" extrusionOk="0">
                  <a:moveTo>
                    <a:pt x="545" y="1"/>
                  </a:moveTo>
                  <a:cubicBezTo>
                    <a:pt x="344" y="1"/>
                    <a:pt x="158" y="99"/>
                    <a:pt x="100" y="274"/>
                  </a:cubicBezTo>
                  <a:cubicBezTo>
                    <a:pt x="0" y="474"/>
                    <a:pt x="33" y="741"/>
                    <a:pt x="234" y="841"/>
                  </a:cubicBezTo>
                  <a:cubicBezTo>
                    <a:pt x="331" y="939"/>
                    <a:pt x="458" y="984"/>
                    <a:pt x="589" y="984"/>
                  </a:cubicBezTo>
                  <a:cubicBezTo>
                    <a:pt x="773" y="984"/>
                    <a:pt x="965" y="896"/>
                    <a:pt x="1101" y="741"/>
                  </a:cubicBezTo>
                  <a:cubicBezTo>
                    <a:pt x="1168" y="608"/>
                    <a:pt x="1234" y="474"/>
                    <a:pt x="1134" y="307"/>
                  </a:cubicBezTo>
                  <a:cubicBezTo>
                    <a:pt x="1001" y="174"/>
                    <a:pt x="834" y="74"/>
                    <a:pt x="634" y="7"/>
                  </a:cubicBezTo>
                  <a:cubicBezTo>
                    <a:pt x="604" y="3"/>
                    <a:pt x="575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4"/>
            <p:cNvSpPr/>
            <p:nvPr/>
          </p:nvSpPr>
          <p:spPr>
            <a:xfrm>
              <a:off x="1419525" y="1407600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22"/>
                  </a:cubicBezTo>
                  <a:cubicBezTo>
                    <a:pt x="201" y="788"/>
                    <a:pt x="368" y="888"/>
                    <a:pt x="535" y="922"/>
                  </a:cubicBezTo>
                  <a:cubicBezTo>
                    <a:pt x="701" y="922"/>
                    <a:pt x="835" y="888"/>
                    <a:pt x="902" y="788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4"/>
            <p:cNvSpPr/>
            <p:nvPr/>
          </p:nvSpPr>
          <p:spPr>
            <a:xfrm>
              <a:off x="1874850" y="2284700"/>
              <a:ext cx="29225" cy="29400"/>
            </a:xfrm>
            <a:custGeom>
              <a:avLst/>
              <a:gdLst/>
              <a:ahLst/>
              <a:cxnLst/>
              <a:rect l="l" t="t" r="r" b="b"/>
              <a:pathLst>
                <a:path w="1169" h="1176" extrusionOk="0">
                  <a:moveTo>
                    <a:pt x="758" y="1"/>
                  </a:moveTo>
                  <a:cubicBezTo>
                    <a:pt x="707" y="1"/>
                    <a:pt x="654" y="12"/>
                    <a:pt x="601" y="33"/>
                  </a:cubicBezTo>
                  <a:cubicBezTo>
                    <a:pt x="334" y="167"/>
                    <a:pt x="101" y="367"/>
                    <a:pt x="34" y="634"/>
                  </a:cubicBezTo>
                  <a:cubicBezTo>
                    <a:pt x="1" y="834"/>
                    <a:pt x="34" y="1000"/>
                    <a:pt x="168" y="1101"/>
                  </a:cubicBezTo>
                  <a:cubicBezTo>
                    <a:pt x="251" y="1151"/>
                    <a:pt x="334" y="1176"/>
                    <a:pt x="409" y="1176"/>
                  </a:cubicBezTo>
                  <a:cubicBezTo>
                    <a:pt x="485" y="1176"/>
                    <a:pt x="551" y="1151"/>
                    <a:pt x="601" y="1101"/>
                  </a:cubicBezTo>
                  <a:cubicBezTo>
                    <a:pt x="768" y="967"/>
                    <a:pt x="902" y="834"/>
                    <a:pt x="1035" y="700"/>
                  </a:cubicBezTo>
                  <a:cubicBezTo>
                    <a:pt x="1168" y="600"/>
                    <a:pt x="1168" y="333"/>
                    <a:pt x="1035" y="167"/>
                  </a:cubicBezTo>
                  <a:cubicBezTo>
                    <a:pt x="967" y="53"/>
                    <a:pt x="867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4"/>
            <p:cNvSpPr/>
            <p:nvPr/>
          </p:nvSpPr>
          <p:spPr>
            <a:xfrm>
              <a:off x="1467900" y="1739450"/>
              <a:ext cx="28375" cy="27950"/>
            </a:xfrm>
            <a:custGeom>
              <a:avLst/>
              <a:gdLst/>
              <a:ahLst/>
              <a:cxnLst/>
              <a:rect l="l" t="t" r="r" b="b"/>
              <a:pathLst>
                <a:path w="1135" h="1118" extrusionOk="0">
                  <a:moveTo>
                    <a:pt x="558" y="0"/>
                  </a:moveTo>
                  <a:cubicBezTo>
                    <a:pt x="420" y="0"/>
                    <a:pt x="284" y="53"/>
                    <a:pt x="201" y="157"/>
                  </a:cubicBezTo>
                  <a:cubicBezTo>
                    <a:pt x="1" y="390"/>
                    <a:pt x="1" y="824"/>
                    <a:pt x="268" y="1024"/>
                  </a:cubicBezTo>
                  <a:cubicBezTo>
                    <a:pt x="326" y="1082"/>
                    <a:pt x="395" y="1118"/>
                    <a:pt x="476" y="1118"/>
                  </a:cubicBezTo>
                  <a:cubicBezTo>
                    <a:pt x="534" y="1118"/>
                    <a:pt x="598" y="1099"/>
                    <a:pt x="668" y="1057"/>
                  </a:cubicBezTo>
                  <a:cubicBezTo>
                    <a:pt x="835" y="991"/>
                    <a:pt x="1001" y="857"/>
                    <a:pt x="1035" y="657"/>
                  </a:cubicBezTo>
                  <a:cubicBezTo>
                    <a:pt x="1135" y="424"/>
                    <a:pt x="1035" y="190"/>
                    <a:pt x="801" y="57"/>
                  </a:cubicBezTo>
                  <a:cubicBezTo>
                    <a:pt x="726" y="19"/>
                    <a:pt x="642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0" name="Google Shape;3100;p34"/>
          <p:cNvGrpSpPr/>
          <p:nvPr/>
        </p:nvGrpSpPr>
        <p:grpSpPr>
          <a:xfrm>
            <a:off x="2312741" y="1086695"/>
            <a:ext cx="740103" cy="717717"/>
            <a:chOff x="4222350" y="488825"/>
            <a:chExt cx="1913400" cy="1855525"/>
          </a:xfrm>
        </p:grpSpPr>
        <p:sp>
          <p:nvSpPr>
            <p:cNvPr id="3101" name="Google Shape;3101;p34"/>
            <p:cNvSpPr/>
            <p:nvPr/>
          </p:nvSpPr>
          <p:spPr>
            <a:xfrm>
              <a:off x="4309075" y="2128350"/>
              <a:ext cx="28375" cy="36600"/>
            </a:xfrm>
            <a:custGeom>
              <a:avLst/>
              <a:gdLst/>
              <a:ahLst/>
              <a:cxnLst/>
              <a:rect l="l" t="t" r="r" b="b"/>
              <a:pathLst>
                <a:path w="1135" h="1464" extrusionOk="0">
                  <a:moveTo>
                    <a:pt x="391" y="1"/>
                  </a:moveTo>
                  <a:cubicBezTo>
                    <a:pt x="201" y="1"/>
                    <a:pt x="1" y="134"/>
                    <a:pt x="67" y="312"/>
                  </a:cubicBezTo>
                  <a:cubicBezTo>
                    <a:pt x="95" y="284"/>
                    <a:pt x="111" y="268"/>
                    <a:pt x="116" y="268"/>
                  </a:cubicBezTo>
                  <a:lnTo>
                    <a:pt x="116" y="268"/>
                  </a:lnTo>
                  <a:cubicBezTo>
                    <a:pt x="123" y="268"/>
                    <a:pt x="107" y="301"/>
                    <a:pt x="67" y="379"/>
                  </a:cubicBezTo>
                  <a:cubicBezTo>
                    <a:pt x="134" y="412"/>
                    <a:pt x="134" y="445"/>
                    <a:pt x="67" y="445"/>
                  </a:cubicBezTo>
                  <a:lnTo>
                    <a:pt x="67" y="546"/>
                  </a:lnTo>
                  <a:lnTo>
                    <a:pt x="67" y="712"/>
                  </a:lnTo>
                  <a:cubicBezTo>
                    <a:pt x="168" y="912"/>
                    <a:pt x="201" y="1079"/>
                    <a:pt x="334" y="1279"/>
                  </a:cubicBezTo>
                  <a:cubicBezTo>
                    <a:pt x="406" y="1408"/>
                    <a:pt x="520" y="1463"/>
                    <a:pt x="635" y="1463"/>
                  </a:cubicBezTo>
                  <a:cubicBezTo>
                    <a:pt x="789" y="1463"/>
                    <a:pt x="944" y="1365"/>
                    <a:pt x="1001" y="1213"/>
                  </a:cubicBezTo>
                  <a:cubicBezTo>
                    <a:pt x="1135" y="946"/>
                    <a:pt x="1102" y="746"/>
                    <a:pt x="1001" y="479"/>
                  </a:cubicBezTo>
                  <a:cubicBezTo>
                    <a:pt x="968" y="379"/>
                    <a:pt x="868" y="279"/>
                    <a:pt x="768" y="212"/>
                  </a:cubicBezTo>
                  <a:cubicBezTo>
                    <a:pt x="768" y="212"/>
                    <a:pt x="627" y="71"/>
                    <a:pt x="611" y="71"/>
                  </a:cubicBezTo>
                  <a:cubicBezTo>
                    <a:pt x="607" y="71"/>
                    <a:pt x="611" y="80"/>
                    <a:pt x="629" y="105"/>
                  </a:cubicBezTo>
                  <a:lnTo>
                    <a:pt x="629" y="105"/>
                  </a:lnTo>
                  <a:cubicBezTo>
                    <a:pt x="573" y="32"/>
                    <a:pt x="48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4"/>
            <p:cNvSpPr/>
            <p:nvPr/>
          </p:nvSpPr>
          <p:spPr>
            <a:xfrm>
              <a:off x="5203875" y="1813400"/>
              <a:ext cx="9200" cy="4200"/>
            </a:xfrm>
            <a:custGeom>
              <a:avLst/>
              <a:gdLst/>
              <a:ahLst/>
              <a:cxnLst/>
              <a:rect l="l" t="t" r="r" b="b"/>
              <a:pathLst>
                <a:path w="368" h="168" extrusionOk="0">
                  <a:moveTo>
                    <a:pt x="1" y="1"/>
                  </a:moveTo>
                  <a:cubicBezTo>
                    <a:pt x="1" y="134"/>
                    <a:pt x="68" y="134"/>
                    <a:pt x="201" y="134"/>
                  </a:cubicBezTo>
                  <a:cubicBezTo>
                    <a:pt x="201" y="168"/>
                    <a:pt x="234" y="168"/>
                    <a:pt x="234" y="168"/>
                  </a:cubicBezTo>
                  <a:lnTo>
                    <a:pt x="335" y="168"/>
                  </a:lnTo>
                  <a:cubicBezTo>
                    <a:pt x="368" y="134"/>
                    <a:pt x="368" y="67"/>
                    <a:pt x="335" y="67"/>
                  </a:cubicBezTo>
                  <a:lnTo>
                    <a:pt x="201" y="67"/>
                  </a:lnTo>
                  <a:cubicBezTo>
                    <a:pt x="101" y="67"/>
                    <a:pt x="68" y="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4"/>
            <p:cNvSpPr/>
            <p:nvPr/>
          </p:nvSpPr>
          <p:spPr>
            <a:xfrm>
              <a:off x="4901175" y="1885325"/>
              <a:ext cx="850" cy="12325"/>
            </a:xfrm>
            <a:custGeom>
              <a:avLst/>
              <a:gdLst/>
              <a:ahLst/>
              <a:cxnLst/>
              <a:rect l="l" t="t" r="r" b="b"/>
              <a:pathLst>
                <a:path w="34" h="493" extrusionOk="0">
                  <a:moveTo>
                    <a:pt x="13" y="1"/>
                  </a:moveTo>
                  <a:lnTo>
                    <a:pt x="13" y="1"/>
                  </a:lnTo>
                  <a:cubicBezTo>
                    <a:pt x="9" y="1"/>
                    <a:pt x="0" y="9"/>
                    <a:pt x="0" y="26"/>
                  </a:cubicBezTo>
                  <a:cubicBezTo>
                    <a:pt x="17" y="9"/>
                    <a:pt x="17" y="1"/>
                    <a:pt x="13" y="1"/>
                  </a:cubicBezTo>
                  <a:close/>
                  <a:moveTo>
                    <a:pt x="0" y="26"/>
                  </a:moveTo>
                  <a:lnTo>
                    <a:pt x="0" y="493"/>
                  </a:lnTo>
                  <a:cubicBezTo>
                    <a:pt x="34" y="326"/>
                    <a:pt x="34" y="159"/>
                    <a:pt x="0" y="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4"/>
            <p:cNvSpPr/>
            <p:nvPr/>
          </p:nvSpPr>
          <p:spPr>
            <a:xfrm>
              <a:off x="4895325" y="1946825"/>
              <a:ext cx="875" cy="20875"/>
            </a:xfrm>
            <a:custGeom>
              <a:avLst/>
              <a:gdLst/>
              <a:ahLst/>
              <a:cxnLst/>
              <a:rect l="l" t="t" r="r" b="b"/>
              <a:pathLst>
                <a:path w="35" h="835" extrusionOk="0">
                  <a:moveTo>
                    <a:pt x="34" y="1"/>
                  </a:moveTo>
                  <a:cubicBezTo>
                    <a:pt x="1" y="301"/>
                    <a:pt x="1" y="535"/>
                    <a:pt x="1" y="835"/>
                  </a:cubicBezTo>
                  <a:cubicBezTo>
                    <a:pt x="34" y="568"/>
                    <a:pt x="34" y="30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4"/>
            <p:cNvSpPr/>
            <p:nvPr/>
          </p:nvSpPr>
          <p:spPr>
            <a:xfrm>
              <a:off x="4892825" y="1997075"/>
              <a:ext cx="3775" cy="22125"/>
            </a:xfrm>
            <a:custGeom>
              <a:avLst/>
              <a:gdLst/>
              <a:ahLst/>
              <a:cxnLst/>
              <a:rect l="l" t="t" r="r" b="b"/>
              <a:pathLst>
                <a:path w="151" h="885" extrusionOk="0">
                  <a:moveTo>
                    <a:pt x="130" y="1"/>
                  </a:moveTo>
                  <a:cubicBezTo>
                    <a:pt x="118" y="1"/>
                    <a:pt x="101" y="9"/>
                    <a:pt x="101" y="26"/>
                  </a:cubicBezTo>
                  <a:cubicBezTo>
                    <a:pt x="1" y="326"/>
                    <a:pt x="1" y="626"/>
                    <a:pt x="1" y="860"/>
                  </a:cubicBezTo>
                  <a:cubicBezTo>
                    <a:pt x="1" y="876"/>
                    <a:pt x="9" y="885"/>
                    <a:pt x="17" y="885"/>
                  </a:cubicBezTo>
                  <a:cubicBezTo>
                    <a:pt x="26" y="885"/>
                    <a:pt x="34" y="876"/>
                    <a:pt x="34" y="860"/>
                  </a:cubicBezTo>
                  <a:cubicBezTo>
                    <a:pt x="101" y="559"/>
                    <a:pt x="101" y="326"/>
                    <a:pt x="134" y="26"/>
                  </a:cubicBezTo>
                  <a:cubicBezTo>
                    <a:pt x="151" y="9"/>
                    <a:pt x="143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4"/>
            <p:cNvSpPr/>
            <p:nvPr/>
          </p:nvSpPr>
          <p:spPr>
            <a:xfrm>
              <a:off x="4891175" y="2028650"/>
              <a:ext cx="12525" cy="60325"/>
            </a:xfrm>
            <a:custGeom>
              <a:avLst/>
              <a:gdLst/>
              <a:ahLst/>
              <a:cxnLst/>
              <a:rect l="l" t="t" r="r" b="b"/>
              <a:pathLst>
                <a:path w="501" h="2413" extrusionOk="0">
                  <a:moveTo>
                    <a:pt x="93" y="1"/>
                  </a:moveTo>
                  <a:lnTo>
                    <a:pt x="93" y="1"/>
                  </a:lnTo>
                  <a:cubicBezTo>
                    <a:pt x="85" y="1"/>
                    <a:pt x="78" y="30"/>
                    <a:pt x="100" y="30"/>
                  </a:cubicBezTo>
                  <a:cubicBezTo>
                    <a:pt x="100" y="8"/>
                    <a:pt x="96" y="1"/>
                    <a:pt x="93" y="1"/>
                  </a:cubicBezTo>
                  <a:close/>
                  <a:moveTo>
                    <a:pt x="100" y="30"/>
                  </a:moveTo>
                  <a:lnTo>
                    <a:pt x="100" y="30"/>
                  </a:lnTo>
                  <a:cubicBezTo>
                    <a:pt x="167" y="764"/>
                    <a:pt x="0" y="1732"/>
                    <a:pt x="400" y="2399"/>
                  </a:cubicBezTo>
                  <a:cubicBezTo>
                    <a:pt x="410" y="2408"/>
                    <a:pt x="423" y="2412"/>
                    <a:pt x="436" y="2412"/>
                  </a:cubicBezTo>
                  <a:cubicBezTo>
                    <a:pt x="467" y="2412"/>
                    <a:pt x="500" y="2389"/>
                    <a:pt x="500" y="2365"/>
                  </a:cubicBezTo>
                  <a:cubicBezTo>
                    <a:pt x="267" y="1598"/>
                    <a:pt x="234" y="798"/>
                    <a:pt x="100" y="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4"/>
            <p:cNvSpPr/>
            <p:nvPr/>
          </p:nvSpPr>
          <p:spPr>
            <a:xfrm>
              <a:off x="4897425" y="1821950"/>
              <a:ext cx="424900" cy="514075"/>
            </a:xfrm>
            <a:custGeom>
              <a:avLst/>
              <a:gdLst/>
              <a:ahLst/>
              <a:cxnLst/>
              <a:rect l="l" t="t" r="r" b="b"/>
              <a:pathLst>
                <a:path w="16996" h="20563" extrusionOk="0">
                  <a:moveTo>
                    <a:pt x="12559" y="1960"/>
                  </a:moveTo>
                  <a:lnTo>
                    <a:pt x="12593" y="2027"/>
                  </a:lnTo>
                  <a:cubicBezTo>
                    <a:pt x="12526" y="2027"/>
                    <a:pt x="12526" y="2027"/>
                    <a:pt x="12492" y="2060"/>
                  </a:cubicBezTo>
                  <a:cubicBezTo>
                    <a:pt x="12426" y="2161"/>
                    <a:pt x="12426" y="2294"/>
                    <a:pt x="12359" y="2394"/>
                  </a:cubicBezTo>
                  <a:lnTo>
                    <a:pt x="12259" y="2661"/>
                  </a:lnTo>
                  <a:lnTo>
                    <a:pt x="12192" y="2661"/>
                  </a:lnTo>
                  <a:cubicBezTo>
                    <a:pt x="12092" y="2794"/>
                    <a:pt x="11859" y="3061"/>
                    <a:pt x="11725" y="3395"/>
                  </a:cubicBezTo>
                  <a:cubicBezTo>
                    <a:pt x="11692" y="3395"/>
                    <a:pt x="11692" y="3395"/>
                    <a:pt x="11659" y="3461"/>
                  </a:cubicBezTo>
                  <a:lnTo>
                    <a:pt x="11458" y="3662"/>
                  </a:lnTo>
                  <a:cubicBezTo>
                    <a:pt x="11825" y="3128"/>
                    <a:pt x="12159" y="2561"/>
                    <a:pt x="12359" y="1960"/>
                  </a:cubicBezTo>
                  <a:cubicBezTo>
                    <a:pt x="12426" y="1960"/>
                    <a:pt x="12426" y="1994"/>
                    <a:pt x="12459" y="1994"/>
                  </a:cubicBezTo>
                  <a:cubicBezTo>
                    <a:pt x="12473" y="2008"/>
                    <a:pt x="12487" y="2016"/>
                    <a:pt x="12501" y="2016"/>
                  </a:cubicBezTo>
                  <a:cubicBezTo>
                    <a:pt x="12520" y="2016"/>
                    <a:pt x="12540" y="2000"/>
                    <a:pt x="12559" y="1960"/>
                  </a:cubicBezTo>
                  <a:close/>
                  <a:moveTo>
                    <a:pt x="9017" y="7689"/>
                  </a:moveTo>
                  <a:cubicBezTo>
                    <a:pt x="9021" y="7695"/>
                    <a:pt x="9023" y="7698"/>
                    <a:pt x="9023" y="7698"/>
                  </a:cubicBezTo>
                  <a:cubicBezTo>
                    <a:pt x="9021" y="7695"/>
                    <a:pt x="9019" y="7692"/>
                    <a:pt x="9017" y="7689"/>
                  </a:cubicBezTo>
                  <a:close/>
                  <a:moveTo>
                    <a:pt x="8531" y="7251"/>
                  </a:moveTo>
                  <a:cubicBezTo>
                    <a:pt x="8510" y="7251"/>
                    <a:pt x="8499" y="7282"/>
                    <a:pt x="8523" y="7331"/>
                  </a:cubicBezTo>
                  <a:cubicBezTo>
                    <a:pt x="8690" y="7564"/>
                    <a:pt x="8890" y="7765"/>
                    <a:pt x="9157" y="7931"/>
                  </a:cubicBezTo>
                  <a:cubicBezTo>
                    <a:pt x="9287" y="8160"/>
                    <a:pt x="9386" y="8324"/>
                    <a:pt x="9608" y="8425"/>
                  </a:cubicBezTo>
                  <a:lnTo>
                    <a:pt x="9608" y="8425"/>
                  </a:lnTo>
                  <a:cubicBezTo>
                    <a:pt x="9563" y="8358"/>
                    <a:pt x="9517" y="8291"/>
                    <a:pt x="9457" y="8232"/>
                  </a:cubicBezTo>
                  <a:lnTo>
                    <a:pt x="9390" y="8198"/>
                  </a:lnTo>
                  <a:cubicBezTo>
                    <a:pt x="9357" y="8165"/>
                    <a:pt x="9324" y="8132"/>
                    <a:pt x="9290" y="8031"/>
                  </a:cubicBezTo>
                  <a:lnTo>
                    <a:pt x="9223" y="7998"/>
                  </a:lnTo>
                  <a:cubicBezTo>
                    <a:pt x="9190" y="7965"/>
                    <a:pt x="9190" y="7898"/>
                    <a:pt x="9157" y="7831"/>
                  </a:cubicBezTo>
                  <a:cubicBezTo>
                    <a:pt x="9157" y="7820"/>
                    <a:pt x="9153" y="7816"/>
                    <a:pt x="9148" y="7816"/>
                  </a:cubicBezTo>
                  <a:cubicBezTo>
                    <a:pt x="9138" y="7816"/>
                    <a:pt x="9123" y="7831"/>
                    <a:pt x="9123" y="7831"/>
                  </a:cubicBezTo>
                  <a:cubicBezTo>
                    <a:pt x="9049" y="7732"/>
                    <a:pt x="8993" y="7670"/>
                    <a:pt x="8928" y="7589"/>
                  </a:cubicBezTo>
                  <a:lnTo>
                    <a:pt x="8928" y="7589"/>
                  </a:lnTo>
                  <a:cubicBezTo>
                    <a:pt x="8959" y="7621"/>
                    <a:pt x="8988" y="7655"/>
                    <a:pt x="9017" y="7689"/>
                  </a:cubicBezTo>
                  <a:lnTo>
                    <a:pt x="9017" y="7689"/>
                  </a:lnTo>
                  <a:cubicBezTo>
                    <a:pt x="9007" y="7676"/>
                    <a:pt x="8990" y="7645"/>
                    <a:pt x="8990" y="7598"/>
                  </a:cubicBezTo>
                  <a:lnTo>
                    <a:pt x="8914" y="7493"/>
                  </a:lnTo>
                  <a:lnTo>
                    <a:pt x="8914" y="7493"/>
                  </a:lnTo>
                  <a:cubicBezTo>
                    <a:pt x="8896" y="7496"/>
                    <a:pt x="8877" y="7498"/>
                    <a:pt x="8857" y="7498"/>
                  </a:cubicBezTo>
                  <a:cubicBezTo>
                    <a:pt x="8882" y="7532"/>
                    <a:pt x="8906" y="7562"/>
                    <a:pt x="8928" y="7589"/>
                  </a:cubicBezTo>
                  <a:lnTo>
                    <a:pt x="8928" y="7589"/>
                  </a:lnTo>
                  <a:cubicBezTo>
                    <a:pt x="8814" y="7471"/>
                    <a:pt x="8685" y="7367"/>
                    <a:pt x="8556" y="7264"/>
                  </a:cubicBezTo>
                  <a:cubicBezTo>
                    <a:pt x="8547" y="7255"/>
                    <a:pt x="8538" y="7251"/>
                    <a:pt x="8531" y="7251"/>
                  </a:cubicBezTo>
                  <a:close/>
                  <a:moveTo>
                    <a:pt x="9608" y="8425"/>
                  </a:moveTo>
                  <a:lnTo>
                    <a:pt x="9608" y="8425"/>
                  </a:lnTo>
                  <a:cubicBezTo>
                    <a:pt x="9613" y="8433"/>
                    <a:pt x="9619" y="8441"/>
                    <a:pt x="9624" y="8448"/>
                  </a:cubicBezTo>
                  <a:lnTo>
                    <a:pt x="9624" y="8448"/>
                  </a:lnTo>
                  <a:lnTo>
                    <a:pt x="9624" y="8432"/>
                  </a:lnTo>
                  <a:cubicBezTo>
                    <a:pt x="9618" y="8429"/>
                    <a:pt x="9613" y="8427"/>
                    <a:pt x="9608" y="8425"/>
                  </a:cubicBezTo>
                  <a:close/>
                  <a:moveTo>
                    <a:pt x="13693" y="6564"/>
                  </a:moveTo>
                  <a:cubicBezTo>
                    <a:pt x="13827" y="6797"/>
                    <a:pt x="13960" y="6997"/>
                    <a:pt x="14127" y="7198"/>
                  </a:cubicBezTo>
                  <a:cubicBezTo>
                    <a:pt x="14127" y="7231"/>
                    <a:pt x="14160" y="7231"/>
                    <a:pt x="14194" y="7231"/>
                  </a:cubicBezTo>
                  <a:lnTo>
                    <a:pt x="14327" y="7631"/>
                  </a:lnTo>
                  <a:lnTo>
                    <a:pt x="14327" y="7665"/>
                  </a:lnTo>
                  <a:cubicBezTo>
                    <a:pt x="14298" y="7592"/>
                    <a:pt x="14282" y="7545"/>
                    <a:pt x="14281" y="7545"/>
                  </a:cubicBezTo>
                  <a:lnTo>
                    <a:pt x="14281" y="7545"/>
                  </a:lnTo>
                  <a:cubicBezTo>
                    <a:pt x="14279" y="7545"/>
                    <a:pt x="14304" y="7624"/>
                    <a:pt x="14360" y="7831"/>
                  </a:cubicBezTo>
                  <a:cubicBezTo>
                    <a:pt x="14461" y="8132"/>
                    <a:pt x="14527" y="8365"/>
                    <a:pt x="14627" y="8665"/>
                  </a:cubicBezTo>
                  <a:cubicBezTo>
                    <a:pt x="14294" y="8031"/>
                    <a:pt x="13960" y="7364"/>
                    <a:pt x="13627" y="6664"/>
                  </a:cubicBezTo>
                  <a:lnTo>
                    <a:pt x="13627" y="6564"/>
                  </a:lnTo>
                  <a:cubicBezTo>
                    <a:pt x="13649" y="6564"/>
                    <a:pt x="13656" y="6593"/>
                    <a:pt x="13669" y="6593"/>
                  </a:cubicBezTo>
                  <a:cubicBezTo>
                    <a:pt x="13675" y="6593"/>
                    <a:pt x="13682" y="6586"/>
                    <a:pt x="13693" y="6564"/>
                  </a:cubicBezTo>
                  <a:close/>
                  <a:moveTo>
                    <a:pt x="10858" y="7531"/>
                  </a:moveTo>
                  <a:lnTo>
                    <a:pt x="11125" y="8031"/>
                  </a:lnTo>
                  <a:cubicBezTo>
                    <a:pt x="11258" y="8432"/>
                    <a:pt x="11358" y="8832"/>
                    <a:pt x="11525" y="9232"/>
                  </a:cubicBezTo>
                  <a:cubicBezTo>
                    <a:pt x="11568" y="9344"/>
                    <a:pt x="11611" y="9451"/>
                    <a:pt x="11654" y="9555"/>
                  </a:cubicBezTo>
                  <a:lnTo>
                    <a:pt x="11654" y="9555"/>
                  </a:lnTo>
                  <a:cubicBezTo>
                    <a:pt x="11356" y="8891"/>
                    <a:pt x="11123" y="8195"/>
                    <a:pt x="10858" y="7531"/>
                  </a:cubicBezTo>
                  <a:close/>
                  <a:moveTo>
                    <a:pt x="10778" y="9158"/>
                  </a:moveTo>
                  <a:lnTo>
                    <a:pt x="10778" y="9158"/>
                  </a:lnTo>
                  <a:cubicBezTo>
                    <a:pt x="10913" y="9341"/>
                    <a:pt x="11036" y="9537"/>
                    <a:pt x="11158" y="9733"/>
                  </a:cubicBezTo>
                  <a:cubicBezTo>
                    <a:pt x="11025" y="9633"/>
                    <a:pt x="10891" y="9499"/>
                    <a:pt x="10825" y="9366"/>
                  </a:cubicBezTo>
                  <a:cubicBezTo>
                    <a:pt x="10825" y="9339"/>
                    <a:pt x="10803" y="9270"/>
                    <a:pt x="10778" y="9158"/>
                  </a:cubicBezTo>
                  <a:close/>
                  <a:moveTo>
                    <a:pt x="13693" y="11034"/>
                  </a:moveTo>
                  <a:cubicBezTo>
                    <a:pt x="13698" y="11047"/>
                    <a:pt x="13702" y="11060"/>
                    <a:pt x="13707" y="11074"/>
                  </a:cubicBezTo>
                  <a:lnTo>
                    <a:pt x="13707" y="11074"/>
                  </a:lnTo>
                  <a:cubicBezTo>
                    <a:pt x="13703" y="11072"/>
                    <a:pt x="13698" y="11069"/>
                    <a:pt x="13693" y="11067"/>
                  </a:cubicBezTo>
                  <a:lnTo>
                    <a:pt x="13693" y="11034"/>
                  </a:lnTo>
                  <a:close/>
                  <a:moveTo>
                    <a:pt x="14694" y="7965"/>
                  </a:moveTo>
                  <a:lnTo>
                    <a:pt x="14827" y="8198"/>
                  </a:lnTo>
                  <a:cubicBezTo>
                    <a:pt x="14827" y="8232"/>
                    <a:pt x="14861" y="8232"/>
                    <a:pt x="14928" y="8298"/>
                  </a:cubicBezTo>
                  <a:cubicBezTo>
                    <a:pt x="14861" y="8298"/>
                    <a:pt x="14827" y="8332"/>
                    <a:pt x="14861" y="8365"/>
                  </a:cubicBezTo>
                  <a:cubicBezTo>
                    <a:pt x="15228" y="9132"/>
                    <a:pt x="15561" y="9899"/>
                    <a:pt x="15862" y="10733"/>
                  </a:cubicBezTo>
                  <a:cubicBezTo>
                    <a:pt x="15895" y="10833"/>
                    <a:pt x="15962" y="10900"/>
                    <a:pt x="15962" y="11000"/>
                  </a:cubicBezTo>
                  <a:cubicBezTo>
                    <a:pt x="15995" y="11100"/>
                    <a:pt x="15995" y="11267"/>
                    <a:pt x="15995" y="11401"/>
                  </a:cubicBezTo>
                  <a:cubicBezTo>
                    <a:pt x="15962" y="11200"/>
                    <a:pt x="15862" y="11034"/>
                    <a:pt x="15761" y="10833"/>
                  </a:cubicBezTo>
                  <a:cubicBezTo>
                    <a:pt x="15495" y="10166"/>
                    <a:pt x="15294" y="9499"/>
                    <a:pt x="14994" y="8832"/>
                  </a:cubicBezTo>
                  <a:cubicBezTo>
                    <a:pt x="14994" y="8799"/>
                    <a:pt x="14961" y="8799"/>
                    <a:pt x="14928" y="8732"/>
                  </a:cubicBezTo>
                  <a:cubicBezTo>
                    <a:pt x="14827" y="8498"/>
                    <a:pt x="14794" y="8198"/>
                    <a:pt x="14694" y="7965"/>
                  </a:cubicBezTo>
                  <a:close/>
                  <a:moveTo>
                    <a:pt x="15294" y="11034"/>
                  </a:moveTo>
                  <a:cubicBezTo>
                    <a:pt x="15361" y="11200"/>
                    <a:pt x="15428" y="11367"/>
                    <a:pt x="15495" y="11501"/>
                  </a:cubicBezTo>
                  <a:cubicBezTo>
                    <a:pt x="15628" y="11868"/>
                    <a:pt x="15795" y="12201"/>
                    <a:pt x="15962" y="12568"/>
                  </a:cubicBezTo>
                  <a:cubicBezTo>
                    <a:pt x="15928" y="12568"/>
                    <a:pt x="15928" y="12635"/>
                    <a:pt x="15928" y="12668"/>
                  </a:cubicBezTo>
                  <a:cubicBezTo>
                    <a:pt x="15928" y="12701"/>
                    <a:pt x="15962" y="12735"/>
                    <a:pt x="15962" y="12802"/>
                  </a:cubicBezTo>
                  <a:cubicBezTo>
                    <a:pt x="15761" y="12335"/>
                    <a:pt x="15495" y="11868"/>
                    <a:pt x="15294" y="11401"/>
                  </a:cubicBezTo>
                  <a:lnTo>
                    <a:pt x="15294" y="11034"/>
                  </a:lnTo>
                  <a:close/>
                  <a:moveTo>
                    <a:pt x="13960" y="10500"/>
                  </a:moveTo>
                  <a:lnTo>
                    <a:pt x="14094" y="10633"/>
                  </a:lnTo>
                  <a:cubicBezTo>
                    <a:pt x="14260" y="11200"/>
                    <a:pt x="14427" y="11734"/>
                    <a:pt x="14627" y="12301"/>
                  </a:cubicBezTo>
                  <a:cubicBezTo>
                    <a:pt x="14761" y="12568"/>
                    <a:pt x="14827" y="12902"/>
                    <a:pt x="14928" y="13202"/>
                  </a:cubicBezTo>
                  <a:cubicBezTo>
                    <a:pt x="14928" y="13235"/>
                    <a:pt x="14928" y="13302"/>
                    <a:pt x="14961" y="13369"/>
                  </a:cubicBezTo>
                  <a:cubicBezTo>
                    <a:pt x="14861" y="13168"/>
                    <a:pt x="14794" y="12968"/>
                    <a:pt x="14761" y="12802"/>
                  </a:cubicBezTo>
                  <a:cubicBezTo>
                    <a:pt x="14527" y="12234"/>
                    <a:pt x="14327" y="11701"/>
                    <a:pt x="14160" y="11167"/>
                  </a:cubicBezTo>
                  <a:cubicBezTo>
                    <a:pt x="14094" y="10967"/>
                    <a:pt x="14027" y="10700"/>
                    <a:pt x="13960" y="10500"/>
                  </a:cubicBezTo>
                  <a:close/>
                  <a:moveTo>
                    <a:pt x="5121" y="18873"/>
                  </a:moveTo>
                  <a:lnTo>
                    <a:pt x="5121" y="18873"/>
                  </a:lnTo>
                  <a:cubicBezTo>
                    <a:pt x="5121" y="18873"/>
                    <a:pt x="5121" y="18873"/>
                    <a:pt x="5121" y="18873"/>
                  </a:cubicBezTo>
                  <a:lnTo>
                    <a:pt x="5121" y="18873"/>
                  </a:lnTo>
                  <a:cubicBezTo>
                    <a:pt x="5121" y="18873"/>
                    <a:pt x="5121" y="18873"/>
                    <a:pt x="5121" y="18873"/>
                  </a:cubicBezTo>
                  <a:close/>
                  <a:moveTo>
                    <a:pt x="4854" y="19873"/>
                  </a:moveTo>
                  <a:lnTo>
                    <a:pt x="4854" y="19873"/>
                  </a:lnTo>
                  <a:cubicBezTo>
                    <a:pt x="5217" y="20043"/>
                    <a:pt x="5616" y="20160"/>
                    <a:pt x="6012" y="20160"/>
                  </a:cubicBezTo>
                  <a:cubicBezTo>
                    <a:pt x="6161" y="20160"/>
                    <a:pt x="6309" y="20143"/>
                    <a:pt x="6455" y="20107"/>
                  </a:cubicBezTo>
                  <a:cubicBezTo>
                    <a:pt x="6488" y="20107"/>
                    <a:pt x="6488" y="20040"/>
                    <a:pt x="6455" y="20040"/>
                  </a:cubicBezTo>
                  <a:lnTo>
                    <a:pt x="6421" y="20040"/>
                  </a:lnTo>
                  <a:cubicBezTo>
                    <a:pt x="6455" y="20040"/>
                    <a:pt x="6477" y="20021"/>
                    <a:pt x="6488" y="19997"/>
                  </a:cubicBezTo>
                  <a:lnTo>
                    <a:pt x="6488" y="19997"/>
                  </a:lnTo>
                  <a:lnTo>
                    <a:pt x="6488" y="20073"/>
                  </a:lnTo>
                  <a:lnTo>
                    <a:pt x="6488" y="20240"/>
                  </a:lnTo>
                  <a:cubicBezTo>
                    <a:pt x="6376" y="20260"/>
                    <a:pt x="6265" y="20269"/>
                    <a:pt x="6153" y="20269"/>
                  </a:cubicBezTo>
                  <a:cubicBezTo>
                    <a:pt x="5700" y="20269"/>
                    <a:pt x="5255" y="20114"/>
                    <a:pt x="4854" y="19873"/>
                  </a:cubicBezTo>
                  <a:close/>
                  <a:moveTo>
                    <a:pt x="12609" y="1"/>
                  </a:moveTo>
                  <a:cubicBezTo>
                    <a:pt x="12584" y="1"/>
                    <a:pt x="12559" y="9"/>
                    <a:pt x="12559" y="26"/>
                  </a:cubicBezTo>
                  <a:lnTo>
                    <a:pt x="12559" y="226"/>
                  </a:lnTo>
                  <a:lnTo>
                    <a:pt x="12559" y="393"/>
                  </a:lnTo>
                  <a:cubicBezTo>
                    <a:pt x="12559" y="626"/>
                    <a:pt x="12526" y="793"/>
                    <a:pt x="12492" y="993"/>
                  </a:cubicBezTo>
                  <a:cubicBezTo>
                    <a:pt x="12459" y="860"/>
                    <a:pt x="12426" y="726"/>
                    <a:pt x="12326" y="626"/>
                  </a:cubicBezTo>
                  <a:cubicBezTo>
                    <a:pt x="12359" y="493"/>
                    <a:pt x="12426" y="393"/>
                    <a:pt x="12459" y="293"/>
                  </a:cubicBezTo>
                  <a:cubicBezTo>
                    <a:pt x="12459" y="226"/>
                    <a:pt x="12426" y="226"/>
                    <a:pt x="12426" y="226"/>
                  </a:cubicBezTo>
                  <a:cubicBezTo>
                    <a:pt x="12326" y="326"/>
                    <a:pt x="12292" y="393"/>
                    <a:pt x="12259" y="493"/>
                  </a:cubicBezTo>
                  <a:cubicBezTo>
                    <a:pt x="12192" y="459"/>
                    <a:pt x="12159" y="393"/>
                    <a:pt x="12092" y="359"/>
                  </a:cubicBezTo>
                  <a:cubicBezTo>
                    <a:pt x="12025" y="359"/>
                    <a:pt x="12025" y="359"/>
                    <a:pt x="12025" y="393"/>
                  </a:cubicBezTo>
                  <a:cubicBezTo>
                    <a:pt x="12092" y="493"/>
                    <a:pt x="12126" y="626"/>
                    <a:pt x="12126" y="693"/>
                  </a:cubicBezTo>
                  <a:cubicBezTo>
                    <a:pt x="12025" y="960"/>
                    <a:pt x="11959" y="1193"/>
                    <a:pt x="11925" y="1460"/>
                  </a:cubicBezTo>
                  <a:lnTo>
                    <a:pt x="11925" y="1527"/>
                  </a:lnTo>
                  <a:cubicBezTo>
                    <a:pt x="11859" y="1694"/>
                    <a:pt x="11825" y="1827"/>
                    <a:pt x="11792" y="1994"/>
                  </a:cubicBezTo>
                  <a:cubicBezTo>
                    <a:pt x="11692" y="2294"/>
                    <a:pt x="11592" y="2561"/>
                    <a:pt x="11492" y="2828"/>
                  </a:cubicBezTo>
                  <a:cubicBezTo>
                    <a:pt x="11425" y="2961"/>
                    <a:pt x="11292" y="3061"/>
                    <a:pt x="11192" y="3228"/>
                  </a:cubicBezTo>
                  <a:cubicBezTo>
                    <a:pt x="10991" y="3228"/>
                    <a:pt x="10524" y="3795"/>
                    <a:pt x="10157" y="4329"/>
                  </a:cubicBezTo>
                  <a:cubicBezTo>
                    <a:pt x="10124" y="4362"/>
                    <a:pt x="10091" y="4395"/>
                    <a:pt x="10091" y="4462"/>
                  </a:cubicBezTo>
                  <a:lnTo>
                    <a:pt x="10024" y="4496"/>
                  </a:lnTo>
                  <a:cubicBezTo>
                    <a:pt x="10024" y="4462"/>
                    <a:pt x="10091" y="4462"/>
                    <a:pt x="10091" y="4395"/>
                  </a:cubicBezTo>
                  <a:cubicBezTo>
                    <a:pt x="10091" y="4372"/>
                    <a:pt x="10057" y="4348"/>
                    <a:pt x="10026" y="4348"/>
                  </a:cubicBezTo>
                  <a:cubicBezTo>
                    <a:pt x="10013" y="4348"/>
                    <a:pt x="10000" y="4352"/>
                    <a:pt x="9991" y="4362"/>
                  </a:cubicBezTo>
                  <a:cubicBezTo>
                    <a:pt x="9457" y="5196"/>
                    <a:pt x="8857" y="5797"/>
                    <a:pt x="8023" y="6330"/>
                  </a:cubicBezTo>
                  <a:cubicBezTo>
                    <a:pt x="7489" y="6664"/>
                    <a:pt x="6855" y="6897"/>
                    <a:pt x="6488" y="7464"/>
                  </a:cubicBezTo>
                  <a:cubicBezTo>
                    <a:pt x="6488" y="7464"/>
                    <a:pt x="6488" y="7498"/>
                    <a:pt x="6522" y="7498"/>
                  </a:cubicBezTo>
                  <a:cubicBezTo>
                    <a:pt x="7122" y="6864"/>
                    <a:pt x="7989" y="6564"/>
                    <a:pt x="8656" y="6130"/>
                  </a:cubicBezTo>
                  <a:cubicBezTo>
                    <a:pt x="8756" y="6063"/>
                    <a:pt x="8823" y="5997"/>
                    <a:pt x="8923" y="5963"/>
                  </a:cubicBezTo>
                  <a:lnTo>
                    <a:pt x="8923" y="5963"/>
                  </a:lnTo>
                  <a:cubicBezTo>
                    <a:pt x="8656" y="6197"/>
                    <a:pt x="8423" y="6430"/>
                    <a:pt x="8123" y="6630"/>
                  </a:cubicBezTo>
                  <a:cubicBezTo>
                    <a:pt x="7589" y="6997"/>
                    <a:pt x="7122" y="7364"/>
                    <a:pt x="6688" y="7865"/>
                  </a:cubicBezTo>
                  <a:cubicBezTo>
                    <a:pt x="5854" y="8899"/>
                    <a:pt x="5588" y="10300"/>
                    <a:pt x="5254" y="11567"/>
                  </a:cubicBezTo>
                  <a:cubicBezTo>
                    <a:pt x="5254" y="11601"/>
                    <a:pt x="5262" y="11617"/>
                    <a:pt x="5271" y="11617"/>
                  </a:cubicBezTo>
                  <a:cubicBezTo>
                    <a:pt x="5279" y="11617"/>
                    <a:pt x="5287" y="11601"/>
                    <a:pt x="5287" y="11567"/>
                  </a:cubicBezTo>
                  <a:cubicBezTo>
                    <a:pt x="5621" y="10033"/>
                    <a:pt x="6188" y="8565"/>
                    <a:pt x="7289" y="7398"/>
                  </a:cubicBezTo>
                  <a:cubicBezTo>
                    <a:pt x="7589" y="7131"/>
                    <a:pt x="7923" y="6897"/>
                    <a:pt x="8289" y="6664"/>
                  </a:cubicBezTo>
                  <a:lnTo>
                    <a:pt x="8289" y="6664"/>
                  </a:lnTo>
                  <a:cubicBezTo>
                    <a:pt x="8256" y="6697"/>
                    <a:pt x="8156" y="6731"/>
                    <a:pt x="8123" y="6831"/>
                  </a:cubicBezTo>
                  <a:cubicBezTo>
                    <a:pt x="7422" y="7498"/>
                    <a:pt x="6855" y="7898"/>
                    <a:pt x="6522" y="8765"/>
                  </a:cubicBezTo>
                  <a:cubicBezTo>
                    <a:pt x="6421" y="9066"/>
                    <a:pt x="6255" y="9499"/>
                    <a:pt x="6155" y="9899"/>
                  </a:cubicBezTo>
                  <a:cubicBezTo>
                    <a:pt x="5588" y="10900"/>
                    <a:pt x="5654" y="12401"/>
                    <a:pt x="5654" y="13502"/>
                  </a:cubicBezTo>
                  <a:cubicBezTo>
                    <a:pt x="5654" y="14503"/>
                    <a:pt x="5688" y="15737"/>
                    <a:pt x="5954" y="16871"/>
                  </a:cubicBezTo>
                  <a:cubicBezTo>
                    <a:pt x="6021" y="17271"/>
                    <a:pt x="6121" y="17705"/>
                    <a:pt x="6255" y="18105"/>
                  </a:cubicBezTo>
                  <a:cubicBezTo>
                    <a:pt x="6188" y="18005"/>
                    <a:pt x="6121" y="17838"/>
                    <a:pt x="6088" y="17705"/>
                  </a:cubicBezTo>
                  <a:cubicBezTo>
                    <a:pt x="6021" y="17538"/>
                    <a:pt x="5921" y="17605"/>
                    <a:pt x="5821" y="17338"/>
                  </a:cubicBezTo>
                  <a:cubicBezTo>
                    <a:pt x="5788" y="17105"/>
                    <a:pt x="5754" y="16938"/>
                    <a:pt x="5621" y="16771"/>
                  </a:cubicBezTo>
                  <a:lnTo>
                    <a:pt x="5588" y="16771"/>
                  </a:lnTo>
                  <a:cubicBezTo>
                    <a:pt x="5621" y="17171"/>
                    <a:pt x="5654" y="17538"/>
                    <a:pt x="5754" y="17872"/>
                  </a:cubicBezTo>
                  <a:cubicBezTo>
                    <a:pt x="5788" y="18005"/>
                    <a:pt x="5821" y="18072"/>
                    <a:pt x="5854" y="18205"/>
                  </a:cubicBezTo>
                  <a:lnTo>
                    <a:pt x="5754" y="18205"/>
                  </a:lnTo>
                  <a:cubicBezTo>
                    <a:pt x="5688" y="18205"/>
                    <a:pt x="5654" y="18239"/>
                    <a:pt x="5688" y="18272"/>
                  </a:cubicBezTo>
                  <a:lnTo>
                    <a:pt x="5688" y="18339"/>
                  </a:lnTo>
                  <a:cubicBezTo>
                    <a:pt x="5754" y="18339"/>
                    <a:pt x="5788" y="18372"/>
                    <a:pt x="5788" y="18372"/>
                  </a:cubicBezTo>
                  <a:lnTo>
                    <a:pt x="5821" y="18372"/>
                  </a:lnTo>
                  <a:cubicBezTo>
                    <a:pt x="5854" y="18406"/>
                    <a:pt x="5854" y="18439"/>
                    <a:pt x="5921" y="18506"/>
                  </a:cubicBezTo>
                  <a:lnTo>
                    <a:pt x="5921" y="18539"/>
                  </a:lnTo>
                  <a:cubicBezTo>
                    <a:pt x="5921" y="18572"/>
                    <a:pt x="5954" y="18606"/>
                    <a:pt x="5954" y="18606"/>
                  </a:cubicBezTo>
                  <a:cubicBezTo>
                    <a:pt x="5954" y="18606"/>
                    <a:pt x="5921" y="18606"/>
                    <a:pt x="5921" y="18672"/>
                  </a:cubicBezTo>
                  <a:cubicBezTo>
                    <a:pt x="5921" y="18706"/>
                    <a:pt x="5854" y="18739"/>
                    <a:pt x="5854" y="18739"/>
                  </a:cubicBezTo>
                  <a:cubicBezTo>
                    <a:pt x="5821" y="18839"/>
                    <a:pt x="5921" y="18873"/>
                    <a:pt x="5954" y="18906"/>
                  </a:cubicBezTo>
                  <a:lnTo>
                    <a:pt x="5988" y="18906"/>
                  </a:lnTo>
                  <a:cubicBezTo>
                    <a:pt x="6021" y="18939"/>
                    <a:pt x="6021" y="19006"/>
                    <a:pt x="6088" y="19039"/>
                  </a:cubicBezTo>
                  <a:cubicBezTo>
                    <a:pt x="6088" y="19039"/>
                    <a:pt x="6021" y="19039"/>
                    <a:pt x="6021" y="19073"/>
                  </a:cubicBezTo>
                  <a:cubicBezTo>
                    <a:pt x="6088" y="19106"/>
                    <a:pt x="6088" y="19206"/>
                    <a:pt x="6121" y="19239"/>
                  </a:cubicBezTo>
                  <a:cubicBezTo>
                    <a:pt x="6088" y="19239"/>
                    <a:pt x="5988" y="19206"/>
                    <a:pt x="5954" y="19206"/>
                  </a:cubicBezTo>
                  <a:lnTo>
                    <a:pt x="5654" y="18906"/>
                  </a:lnTo>
                  <a:cubicBezTo>
                    <a:pt x="5621" y="18839"/>
                    <a:pt x="5588" y="18772"/>
                    <a:pt x="5487" y="18739"/>
                  </a:cubicBezTo>
                  <a:lnTo>
                    <a:pt x="5454" y="18706"/>
                  </a:lnTo>
                  <a:lnTo>
                    <a:pt x="5421" y="18672"/>
                  </a:lnTo>
                  <a:cubicBezTo>
                    <a:pt x="5421" y="18672"/>
                    <a:pt x="5454" y="18606"/>
                    <a:pt x="5421" y="18606"/>
                  </a:cubicBezTo>
                  <a:lnTo>
                    <a:pt x="5254" y="18439"/>
                  </a:lnTo>
                  <a:lnTo>
                    <a:pt x="5187" y="18439"/>
                  </a:lnTo>
                  <a:cubicBezTo>
                    <a:pt x="5254" y="18539"/>
                    <a:pt x="5287" y="18572"/>
                    <a:pt x="5321" y="18606"/>
                  </a:cubicBezTo>
                  <a:cubicBezTo>
                    <a:pt x="5287" y="18606"/>
                    <a:pt x="5254" y="18672"/>
                    <a:pt x="5287" y="18706"/>
                  </a:cubicBezTo>
                  <a:cubicBezTo>
                    <a:pt x="5421" y="18839"/>
                    <a:pt x="5487" y="18939"/>
                    <a:pt x="5621" y="19073"/>
                  </a:cubicBezTo>
                  <a:cubicBezTo>
                    <a:pt x="5321" y="18873"/>
                    <a:pt x="5087" y="18606"/>
                    <a:pt x="4854" y="18372"/>
                  </a:cubicBezTo>
                  <a:cubicBezTo>
                    <a:pt x="4453" y="17939"/>
                    <a:pt x="4120" y="17405"/>
                    <a:pt x="3619" y="17071"/>
                  </a:cubicBezTo>
                  <a:cubicBezTo>
                    <a:pt x="3619" y="17071"/>
                    <a:pt x="3586" y="17071"/>
                    <a:pt x="3586" y="17105"/>
                  </a:cubicBezTo>
                  <a:cubicBezTo>
                    <a:pt x="3972" y="17445"/>
                    <a:pt x="4296" y="17893"/>
                    <a:pt x="4632" y="18313"/>
                  </a:cubicBezTo>
                  <a:lnTo>
                    <a:pt x="4632" y="18313"/>
                  </a:lnTo>
                  <a:cubicBezTo>
                    <a:pt x="4533" y="18227"/>
                    <a:pt x="4435" y="18137"/>
                    <a:pt x="4353" y="18039"/>
                  </a:cubicBezTo>
                  <a:lnTo>
                    <a:pt x="4353" y="18039"/>
                  </a:lnTo>
                  <a:cubicBezTo>
                    <a:pt x="4515" y="18242"/>
                    <a:pt x="4689" y="18440"/>
                    <a:pt x="4874" y="18624"/>
                  </a:cubicBezTo>
                  <a:lnTo>
                    <a:pt x="4874" y="18624"/>
                  </a:lnTo>
                  <a:cubicBezTo>
                    <a:pt x="4898" y="18645"/>
                    <a:pt x="4922" y="18666"/>
                    <a:pt x="4946" y="18688"/>
                  </a:cubicBezTo>
                  <a:lnTo>
                    <a:pt x="4946" y="18688"/>
                  </a:lnTo>
                  <a:cubicBezTo>
                    <a:pt x="4839" y="18568"/>
                    <a:pt x="4735" y="18442"/>
                    <a:pt x="4632" y="18313"/>
                  </a:cubicBezTo>
                  <a:lnTo>
                    <a:pt x="4632" y="18313"/>
                  </a:lnTo>
                  <a:cubicBezTo>
                    <a:pt x="4734" y="18403"/>
                    <a:pt x="4836" y="18487"/>
                    <a:pt x="4920" y="18572"/>
                  </a:cubicBezTo>
                  <a:cubicBezTo>
                    <a:pt x="5087" y="18706"/>
                    <a:pt x="5287" y="18873"/>
                    <a:pt x="5421" y="19073"/>
                  </a:cubicBezTo>
                  <a:cubicBezTo>
                    <a:pt x="5421" y="19093"/>
                    <a:pt x="5424" y="19101"/>
                    <a:pt x="5428" y="19101"/>
                  </a:cubicBezTo>
                  <a:cubicBezTo>
                    <a:pt x="5438" y="19101"/>
                    <a:pt x="5454" y="19062"/>
                    <a:pt x="5454" y="19039"/>
                  </a:cubicBezTo>
                  <a:cubicBezTo>
                    <a:pt x="5649" y="19263"/>
                    <a:pt x="6078" y="19579"/>
                    <a:pt x="6428" y="19579"/>
                  </a:cubicBezTo>
                  <a:cubicBezTo>
                    <a:pt x="6496" y="19579"/>
                    <a:pt x="6562" y="19567"/>
                    <a:pt x="6622" y="19540"/>
                  </a:cubicBezTo>
                  <a:lnTo>
                    <a:pt x="6755" y="19673"/>
                  </a:lnTo>
                  <a:lnTo>
                    <a:pt x="6755" y="19740"/>
                  </a:lnTo>
                  <a:cubicBezTo>
                    <a:pt x="6222" y="19626"/>
                    <a:pt x="5721" y="19348"/>
                    <a:pt x="5272" y="18982"/>
                  </a:cubicBezTo>
                  <a:lnTo>
                    <a:pt x="5272" y="18982"/>
                  </a:lnTo>
                  <a:cubicBezTo>
                    <a:pt x="5255" y="18961"/>
                    <a:pt x="5231" y="18944"/>
                    <a:pt x="5208" y="18929"/>
                  </a:cubicBezTo>
                  <a:lnTo>
                    <a:pt x="5208" y="18929"/>
                  </a:lnTo>
                  <a:cubicBezTo>
                    <a:pt x="5159" y="18888"/>
                    <a:pt x="5111" y="18846"/>
                    <a:pt x="5064" y="18804"/>
                  </a:cubicBezTo>
                  <a:lnTo>
                    <a:pt x="5064" y="18804"/>
                  </a:lnTo>
                  <a:cubicBezTo>
                    <a:pt x="5025" y="18760"/>
                    <a:pt x="4985" y="18723"/>
                    <a:pt x="4946" y="18688"/>
                  </a:cubicBezTo>
                  <a:lnTo>
                    <a:pt x="4946" y="18688"/>
                  </a:lnTo>
                  <a:cubicBezTo>
                    <a:pt x="4959" y="18702"/>
                    <a:pt x="4972" y="18716"/>
                    <a:pt x="4984" y="18730"/>
                  </a:cubicBezTo>
                  <a:lnTo>
                    <a:pt x="4984" y="18730"/>
                  </a:lnTo>
                  <a:cubicBezTo>
                    <a:pt x="4947" y="18695"/>
                    <a:pt x="4911" y="18660"/>
                    <a:pt x="4874" y="18624"/>
                  </a:cubicBezTo>
                  <a:lnTo>
                    <a:pt x="4874" y="18624"/>
                  </a:lnTo>
                  <a:cubicBezTo>
                    <a:pt x="4856" y="18607"/>
                    <a:pt x="4838" y="18590"/>
                    <a:pt x="4820" y="18572"/>
                  </a:cubicBezTo>
                  <a:cubicBezTo>
                    <a:pt x="4620" y="18372"/>
                    <a:pt x="4420" y="18172"/>
                    <a:pt x="4153" y="18005"/>
                  </a:cubicBezTo>
                  <a:lnTo>
                    <a:pt x="4120" y="18005"/>
                  </a:lnTo>
                  <a:cubicBezTo>
                    <a:pt x="3753" y="17538"/>
                    <a:pt x="3419" y="17038"/>
                    <a:pt x="3152" y="16571"/>
                  </a:cubicBezTo>
                  <a:lnTo>
                    <a:pt x="3119" y="16571"/>
                  </a:lnTo>
                  <a:cubicBezTo>
                    <a:pt x="3653" y="17905"/>
                    <a:pt x="4987" y="19573"/>
                    <a:pt x="6488" y="19873"/>
                  </a:cubicBezTo>
                  <a:lnTo>
                    <a:pt x="6488" y="19916"/>
                  </a:lnTo>
                  <a:lnTo>
                    <a:pt x="6488" y="19916"/>
                  </a:lnTo>
                  <a:cubicBezTo>
                    <a:pt x="6477" y="19892"/>
                    <a:pt x="6455" y="19873"/>
                    <a:pt x="6421" y="19873"/>
                  </a:cubicBezTo>
                  <a:cubicBezTo>
                    <a:pt x="6121" y="19840"/>
                    <a:pt x="5821" y="19740"/>
                    <a:pt x="5521" y="19573"/>
                  </a:cubicBezTo>
                  <a:cubicBezTo>
                    <a:pt x="4920" y="19073"/>
                    <a:pt x="4320" y="18572"/>
                    <a:pt x="3820" y="18005"/>
                  </a:cubicBezTo>
                  <a:cubicBezTo>
                    <a:pt x="3253" y="17205"/>
                    <a:pt x="2719" y="16271"/>
                    <a:pt x="2352" y="15604"/>
                  </a:cubicBezTo>
                  <a:cubicBezTo>
                    <a:pt x="1485" y="14069"/>
                    <a:pt x="451" y="12568"/>
                    <a:pt x="50" y="10767"/>
                  </a:cubicBezTo>
                  <a:cubicBezTo>
                    <a:pt x="50" y="10750"/>
                    <a:pt x="34" y="10742"/>
                    <a:pt x="21" y="10742"/>
                  </a:cubicBezTo>
                  <a:cubicBezTo>
                    <a:pt x="9" y="10742"/>
                    <a:pt x="0" y="10750"/>
                    <a:pt x="17" y="10767"/>
                  </a:cubicBezTo>
                  <a:cubicBezTo>
                    <a:pt x="217" y="12335"/>
                    <a:pt x="1018" y="13769"/>
                    <a:pt x="1852" y="15103"/>
                  </a:cubicBezTo>
                  <a:cubicBezTo>
                    <a:pt x="1952" y="15270"/>
                    <a:pt x="1985" y="15437"/>
                    <a:pt x="2052" y="15604"/>
                  </a:cubicBezTo>
                  <a:cubicBezTo>
                    <a:pt x="1885" y="15337"/>
                    <a:pt x="1718" y="15003"/>
                    <a:pt x="1518" y="14703"/>
                  </a:cubicBezTo>
                  <a:cubicBezTo>
                    <a:pt x="1518" y="14693"/>
                    <a:pt x="1515" y="14689"/>
                    <a:pt x="1511" y="14689"/>
                  </a:cubicBezTo>
                  <a:cubicBezTo>
                    <a:pt x="1501" y="14689"/>
                    <a:pt x="1485" y="14713"/>
                    <a:pt x="1485" y="14736"/>
                  </a:cubicBezTo>
                  <a:cubicBezTo>
                    <a:pt x="1780" y="15260"/>
                    <a:pt x="2042" y="15849"/>
                    <a:pt x="2368" y="16407"/>
                  </a:cubicBezTo>
                  <a:lnTo>
                    <a:pt x="2368" y="16407"/>
                  </a:lnTo>
                  <a:cubicBezTo>
                    <a:pt x="2363" y="16405"/>
                    <a:pt x="2358" y="16404"/>
                    <a:pt x="2352" y="16404"/>
                  </a:cubicBezTo>
                  <a:cubicBezTo>
                    <a:pt x="2352" y="16394"/>
                    <a:pt x="2346" y="16390"/>
                    <a:pt x="2339" y="16390"/>
                  </a:cubicBezTo>
                  <a:cubicBezTo>
                    <a:pt x="2321" y="16390"/>
                    <a:pt x="2295" y="16414"/>
                    <a:pt x="2319" y="16437"/>
                  </a:cubicBezTo>
                  <a:cubicBezTo>
                    <a:pt x="2333" y="16482"/>
                    <a:pt x="2348" y="16520"/>
                    <a:pt x="2366" y="16554"/>
                  </a:cubicBezTo>
                  <a:lnTo>
                    <a:pt x="2366" y="16554"/>
                  </a:lnTo>
                  <a:cubicBezTo>
                    <a:pt x="2362" y="16548"/>
                    <a:pt x="2357" y="16543"/>
                    <a:pt x="2352" y="16538"/>
                  </a:cubicBezTo>
                  <a:lnTo>
                    <a:pt x="2319" y="16538"/>
                  </a:lnTo>
                  <a:cubicBezTo>
                    <a:pt x="1785" y="15537"/>
                    <a:pt x="1318" y="14536"/>
                    <a:pt x="851" y="13869"/>
                  </a:cubicBezTo>
                  <a:cubicBezTo>
                    <a:pt x="851" y="13859"/>
                    <a:pt x="848" y="13855"/>
                    <a:pt x="844" y="13855"/>
                  </a:cubicBezTo>
                  <a:cubicBezTo>
                    <a:pt x="834" y="13855"/>
                    <a:pt x="817" y="13879"/>
                    <a:pt x="817" y="13902"/>
                  </a:cubicBezTo>
                  <a:cubicBezTo>
                    <a:pt x="1551" y="15537"/>
                    <a:pt x="2285" y="17205"/>
                    <a:pt x="3353" y="18706"/>
                  </a:cubicBezTo>
                  <a:cubicBezTo>
                    <a:pt x="3921" y="19491"/>
                    <a:pt x="4996" y="20563"/>
                    <a:pt x="6023" y="20563"/>
                  </a:cubicBezTo>
                  <a:cubicBezTo>
                    <a:pt x="6261" y="20563"/>
                    <a:pt x="6496" y="20505"/>
                    <a:pt x="6722" y="20374"/>
                  </a:cubicBezTo>
                  <a:cubicBezTo>
                    <a:pt x="6822" y="20340"/>
                    <a:pt x="6788" y="20207"/>
                    <a:pt x="6688" y="20207"/>
                  </a:cubicBezTo>
                  <a:cubicBezTo>
                    <a:pt x="6722" y="20073"/>
                    <a:pt x="6688" y="19840"/>
                    <a:pt x="6822" y="19706"/>
                  </a:cubicBezTo>
                  <a:cubicBezTo>
                    <a:pt x="6855" y="19673"/>
                    <a:pt x="6855" y="19573"/>
                    <a:pt x="6822" y="19540"/>
                  </a:cubicBezTo>
                  <a:cubicBezTo>
                    <a:pt x="6622" y="19373"/>
                    <a:pt x="6522" y="19206"/>
                    <a:pt x="6522" y="18906"/>
                  </a:cubicBezTo>
                  <a:cubicBezTo>
                    <a:pt x="6522" y="18772"/>
                    <a:pt x="6522" y="18706"/>
                    <a:pt x="6455" y="18572"/>
                  </a:cubicBezTo>
                  <a:lnTo>
                    <a:pt x="6388" y="18572"/>
                  </a:lnTo>
                  <a:lnTo>
                    <a:pt x="6388" y="18672"/>
                  </a:lnTo>
                  <a:cubicBezTo>
                    <a:pt x="6355" y="18506"/>
                    <a:pt x="6321" y="18372"/>
                    <a:pt x="6288" y="18205"/>
                  </a:cubicBezTo>
                  <a:lnTo>
                    <a:pt x="6288" y="18205"/>
                  </a:lnTo>
                  <a:lnTo>
                    <a:pt x="6388" y="18439"/>
                  </a:lnTo>
                  <a:cubicBezTo>
                    <a:pt x="6388" y="18460"/>
                    <a:pt x="6398" y="18467"/>
                    <a:pt x="6410" y="18467"/>
                  </a:cubicBezTo>
                  <a:cubicBezTo>
                    <a:pt x="6437" y="18467"/>
                    <a:pt x="6478" y="18429"/>
                    <a:pt x="6455" y="18406"/>
                  </a:cubicBezTo>
                  <a:cubicBezTo>
                    <a:pt x="6288" y="17872"/>
                    <a:pt x="6155" y="17338"/>
                    <a:pt x="6021" y="16771"/>
                  </a:cubicBezTo>
                  <a:cubicBezTo>
                    <a:pt x="5954" y="16004"/>
                    <a:pt x="5888" y="15237"/>
                    <a:pt x="5788" y="14436"/>
                  </a:cubicBezTo>
                  <a:lnTo>
                    <a:pt x="5888" y="12435"/>
                  </a:lnTo>
                  <a:cubicBezTo>
                    <a:pt x="5888" y="12435"/>
                    <a:pt x="5954" y="12401"/>
                    <a:pt x="5954" y="12368"/>
                  </a:cubicBezTo>
                  <a:cubicBezTo>
                    <a:pt x="5954" y="12234"/>
                    <a:pt x="5954" y="12101"/>
                    <a:pt x="5988" y="12034"/>
                  </a:cubicBezTo>
                  <a:cubicBezTo>
                    <a:pt x="6188" y="10500"/>
                    <a:pt x="6688" y="9032"/>
                    <a:pt x="7789" y="7865"/>
                  </a:cubicBezTo>
                  <a:cubicBezTo>
                    <a:pt x="7889" y="7831"/>
                    <a:pt x="8023" y="7831"/>
                    <a:pt x="8156" y="7831"/>
                  </a:cubicBezTo>
                  <a:cubicBezTo>
                    <a:pt x="8356" y="7998"/>
                    <a:pt x="8523" y="8165"/>
                    <a:pt x="8790" y="8198"/>
                  </a:cubicBezTo>
                  <a:cubicBezTo>
                    <a:pt x="8823" y="8198"/>
                    <a:pt x="8823" y="8165"/>
                    <a:pt x="8823" y="8165"/>
                  </a:cubicBezTo>
                  <a:cubicBezTo>
                    <a:pt x="8656" y="8031"/>
                    <a:pt x="8456" y="7865"/>
                    <a:pt x="8289" y="7831"/>
                  </a:cubicBezTo>
                  <a:cubicBezTo>
                    <a:pt x="8323" y="7831"/>
                    <a:pt x="8356" y="7831"/>
                    <a:pt x="8356" y="7765"/>
                  </a:cubicBezTo>
                  <a:cubicBezTo>
                    <a:pt x="8490" y="7698"/>
                    <a:pt x="8456" y="7531"/>
                    <a:pt x="8323" y="7498"/>
                  </a:cubicBezTo>
                  <a:cubicBezTo>
                    <a:pt x="8223" y="7431"/>
                    <a:pt x="8156" y="7431"/>
                    <a:pt x="8123" y="7431"/>
                  </a:cubicBezTo>
                  <a:lnTo>
                    <a:pt x="8056" y="7398"/>
                  </a:lnTo>
                  <a:lnTo>
                    <a:pt x="7956" y="7398"/>
                  </a:lnTo>
                  <a:lnTo>
                    <a:pt x="8456" y="6764"/>
                  </a:lnTo>
                  <a:cubicBezTo>
                    <a:pt x="8456" y="6831"/>
                    <a:pt x="8456" y="6864"/>
                    <a:pt x="8490" y="6897"/>
                  </a:cubicBezTo>
                  <a:cubicBezTo>
                    <a:pt x="8490" y="6931"/>
                    <a:pt x="8523" y="6997"/>
                    <a:pt x="8556" y="6997"/>
                  </a:cubicBezTo>
                  <a:cubicBezTo>
                    <a:pt x="8556" y="7031"/>
                    <a:pt x="8623" y="7097"/>
                    <a:pt x="8623" y="7164"/>
                  </a:cubicBezTo>
                  <a:cubicBezTo>
                    <a:pt x="8623" y="7198"/>
                    <a:pt x="8690" y="7231"/>
                    <a:pt x="8723" y="7231"/>
                  </a:cubicBezTo>
                  <a:lnTo>
                    <a:pt x="8914" y="7493"/>
                  </a:lnTo>
                  <a:lnTo>
                    <a:pt x="8914" y="7493"/>
                  </a:lnTo>
                  <a:cubicBezTo>
                    <a:pt x="8981" y="7480"/>
                    <a:pt x="9023" y="7437"/>
                    <a:pt x="9023" y="7331"/>
                  </a:cubicBezTo>
                  <a:lnTo>
                    <a:pt x="9023" y="7298"/>
                  </a:lnTo>
                  <a:lnTo>
                    <a:pt x="9057" y="7298"/>
                  </a:lnTo>
                  <a:cubicBezTo>
                    <a:pt x="9123" y="7364"/>
                    <a:pt x="9123" y="7464"/>
                    <a:pt x="9157" y="7498"/>
                  </a:cubicBezTo>
                  <a:cubicBezTo>
                    <a:pt x="9190" y="7564"/>
                    <a:pt x="9223" y="7631"/>
                    <a:pt x="9290" y="7631"/>
                  </a:cubicBezTo>
                  <a:lnTo>
                    <a:pt x="9390" y="7865"/>
                  </a:lnTo>
                  <a:cubicBezTo>
                    <a:pt x="9390" y="7898"/>
                    <a:pt x="9457" y="7998"/>
                    <a:pt x="9457" y="8031"/>
                  </a:cubicBezTo>
                  <a:cubicBezTo>
                    <a:pt x="9390" y="7965"/>
                    <a:pt x="9324" y="7865"/>
                    <a:pt x="9290" y="7798"/>
                  </a:cubicBezTo>
                  <a:lnTo>
                    <a:pt x="9223" y="7798"/>
                  </a:lnTo>
                  <a:cubicBezTo>
                    <a:pt x="9290" y="7898"/>
                    <a:pt x="9390" y="8031"/>
                    <a:pt x="9490" y="8165"/>
                  </a:cubicBezTo>
                  <a:cubicBezTo>
                    <a:pt x="9500" y="8175"/>
                    <a:pt x="9510" y="8179"/>
                    <a:pt x="9519" y="8179"/>
                  </a:cubicBezTo>
                  <a:cubicBezTo>
                    <a:pt x="9540" y="8179"/>
                    <a:pt x="9557" y="8155"/>
                    <a:pt x="9557" y="8132"/>
                  </a:cubicBezTo>
                  <a:cubicBezTo>
                    <a:pt x="9557" y="8095"/>
                    <a:pt x="9557" y="8069"/>
                    <a:pt x="9552" y="8047"/>
                  </a:cubicBezTo>
                  <a:lnTo>
                    <a:pt x="9552" y="8047"/>
                  </a:lnTo>
                  <a:lnTo>
                    <a:pt x="9657" y="8232"/>
                  </a:lnTo>
                  <a:cubicBezTo>
                    <a:pt x="9657" y="8252"/>
                    <a:pt x="9664" y="8260"/>
                    <a:pt x="9672" y="8260"/>
                  </a:cubicBezTo>
                  <a:cubicBezTo>
                    <a:pt x="9692" y="8260"/>
                    <a:pt x="9724" y="8221"/>
                    <a:pt x="9724" y="8198"/>
                  </a:cubicBezTo>
                  <a:cubicBezTo>
                    <a:pt x="9657" y="7998"/>
                    <a:pt x="9524" y="7798"/>
                    <a:pt x="9390" y="7564"/>
                  </a:cubicBezTo>
                  <a:cubicBezTo>
                    <a:pt x="9390" y="7564"/>
                    <a:pt x="9390" y="7531"/>
                    <a:pt x="9357" y="7531"/>
                  </a:cubicBezTo>
                  <a:cubicBezTo>
                    <a:pt x="9390" y="7531"/>
                    <a:pt x="9390" y="7498"/>
                    <a:pt x="9457" y="7498"/>
                  </a:cubicBezTo>
                  <a:cubicBezTo>
                    <a:pt x="9524" y="7665"/>
                    <a:pt x="9557" y="7865"/>
                    <a:pt x="9690" y="8031"/>
                  </a:cubicBezTo>
                  <a:cubicBezTo>
                    <a:pt x="9709" y="8087"/>
                    <a:pt x="9747" y="8111"/>
                    <a:pt x="9790" y="8111"/>
                  </a:cubicBezTo>
                  <a:cubicBezTo>
                    <a:pt x="9824" y="8111"/>
                    <a:pt x="9861" y="8095"/>
                    <a:pt x="9891" y="8065"/>
                  </a:cubicBezTo>
                  <a:cubicBezTo>
                    <a:pt x="9991" y="8232"/>
                    <a:pt x="10057" y="8465"/>
                    <a:pt x="10191" y="8632"/>
                  </a:cubicBezTo>
                  <a:cubicBezTo>
                    <a:pt x="10249" y="8671"/>
                    <a:pt x="10297" y="8687"/>
                    <a:pt x="10332" y="8687"/>
                  </a:cubicBezTo>
                  <a:cubicBezTo>
                    <a:pt x="10358" y="8687"/>
                    <a:pt x="10377" y="8679"/>
                    <a:pt x="10391" y="8665"/>
                  </a:cubicBezTo>
                  <a:cubicBezTo>
                    <a:pt x="10491" y="8732"/>
                    <a:pt x="10558" y="8865"/>
                    <a:pt x="10624" y="8965"/>
                  </a:cubicBezTo>
                  <a:cubicBezTo>
                    <a:pt x="10634" y="8977"/>
                    <a:pt x="10644" y="8989"/>
                    <a:pt x="10654" y="9000"/>
                  </a:cubicBezTo>
                  <a:lnTo>
                    <a:pt x="10654" y="9000"/>
                  </a:lnTo>
                  <a:cubicBezTo>
                    <a:pt x="10643" y="8998"/>
                    <a:pt x="10633" y="8997"/>
                    <a:pt x="10622" y="8997"/>
                  </a:cubicBezTo>
                  <a:cubicBezTo>
                    <a:pt x="10555" y="8997"/>
                    <a:pt x="10491" y="9038"/>
                    <a:pt x="10491" y="9132"/>
                  </a:cubicBezTo>
                  <a:lnTo>
                    <a:pt x="10491" y="9166"/>
                  </a:lnTo>
                  <a:cubicBezTo>
                    <a:pt x="10491" y="9199"/>
                    <a:pt x="10491" y="9232"/>
                    <a:pt x="10524" y="9332"/>
                  </a:cubicBezTo>
                  <a:cubicBezTo>
                    <a:pt x="10523" y="9336"/>
                    <a:pt x="10520" y="9338"/>
                    <a:pt x="10516" y="9338"/>
                  </a:cubicBezTo>
                  <a:cubicBezTo>
                    <a:pt x="10443" y="9338"/>
                    <a:pt x="10015" y="8792"/>
                    <a:pt x="9857" y="8665"/>
                  </a:cubicBezTo>
                  <a:lnTo>
                    <a:pt x="9791" y="8665"/>
                  </a:lnTo>
                  <a:cubicBezTo>
                    <a:pt x="9724" y="8599"/>
                    <a:pt x="9674" y="8523"/>
                    <a:pt x="9624" y="8448"/>
                  </a:cubicBezTo>
                  <a:lnTo>
                    <a:pt x="9624" y="8448"/>
                  </a:lnTo>
                  <a:lnTo>
                    <a:pt x="9624" y="8532"/>
                  </a:lnTo>
                  <a:cubicBezTo>
                    <a:pt x="9957" y="8865"/>
                    <a:pt x="10191" y="9232"/>
                    <a:pt x="10491" y="9566"/>
                  </a:cubicBezTo>
                  <a:lnTo>
                    <a:pt x="10558" y="9566"/>
                  </a:lnTo>
                  <a:cubicBezTo>
                    <a:pt x="10624" y="9566"/>
                    <a:pt x="10658" y="9566"/>
                    <a:pt x="10658" y="9533"/>
                  </a:cubicBezTo>
                  <a:cubicBezTo>
                    <a:pt x="10891" y="9766"/>
                    <a:pt x="11192" y="10033"/>
                    <a:pt x="11358" y="10200"/>
                  </a:cubicBezTo>
                  <a:cubicBezTo>
                    <a:pt x="11388" y="10214"/>
                    <a:pt x="11418" y="10221"/>
                    <a:pt x="11448" y="10221"/>
                  </a:cubicBezTo>
                  <a:cubicBezTo>
                    <a:pt x="11555" y="10221"/>
                    <a:pt x="11651" y="10137"/>
                    <a:pt x="11625" y="10033"/>
                  </a:cubicBezTo>
                  <a:lnTo>
                    <a:pt x="11492" y="9766"/>
                  </a:lnTo>
                  <a:cubicBezTo>
                    <a:pt x="11624" y="9766"/>
                    <a:pt x="11691" y="9700"/>
                    <a:pt x="11659" y="9568"/>
                  </a:cubicBezTo>
                  <a:lnTo>
                    <a:pt x="11659" y="9568"/>
                  </a:lnTo>
                  <a:cubicBezTo>
                    <a:pt x="11781" y="9865"/>
                    <a:pt x="11903" y="10140"/>
                    <a:pt x="12025" y="10433"/>
                  </a:cubicBezTo>
                  <a:cubicBezTo>
                    <a:pt x="12092" y="10533"/>
                    <a:pt x="12092" y="10567"/>
                    <a:pt x="12126" y="10667"/>
                  </a:cubicBezTo>
                  <a:cubicBezTo>
                    <a:pt x="12226" y="11067"/>
                    <a:pt x="12359" y="11434"/>
                    <a:pt x="12526" y="11868"/>
                  </a:cubicBezTo>
                  <a:cubicBezTo>
                    <a:pt x="12549" y="11915"/>
                    <a:pt x="12606" y="11962"/>
                    <a:pt x="12661" y="11962"/>
                  </a:cubicBezTo>
                  <a:cubicBezTo>
                    <a:pt x="12684" y="11962"/>
                    <a:pt x="12706" y="11954"/>
                    <a:pt x="12726" y="11934"/>
                  </a:cubicBezTo>
                  <a:lnTo>
                    <a:pt x="12726" y="12001"/>
                  </a:lnTo>
                  <a:cubicBezTo>
                    <a:pt x="12758" y="12055"/>
                    <a:pt x="12812" y="12078"/>
                    <a:pt x="12866" y="12078"/>
                  </a:cubicBezTo>
                  <a:cubicBezTo>
                    <a:pt x="12979" y="12078"/>
                    <a:pt x="13094" y="11980"/>
                    <a:pt x="13026" y="11868"/>
                  </a:cubicBezTo>
                  <a:cubicBezTo>
                    <a:pt x="12959" y="11601"/>
                    <a:pt x="12826" y="11367"/>
                    <a:pt x="12726" y="11167"/>
                  </a:cubicBezTo>
                  <a:lnTo>
                    <a:pt x="12793" y="11167"/>
                  </a:lnTo>
                  <a:cubicBezTo>
                    <a:pt x="12959" y="11401"/>
                    <a:pt x="13160" y="11701"/>
                    <a:pt x="13393" y="11934"/>
                  </a:cubicBezTo>
                  <a:cubicBezTo>
                    <a:pt x="13431" y="11972"/>
                    <a:pt x="13482" y="11991"/>
                    <a:pt x="13532" y="11991"/>
                  </a:cubicBezTo>
                  <a:cubicBezTo>
                    <a:pt x="13615" y="11991"/>
                    <a:pt x="13693" y="11938"/>
                    <a:pt x="13693" y="11834"/>
                  </a:cubicBezTo>
                  <a:cubicBezTo>
                    <a:pt x="13693" y="11667"/>
                    <a:pt x="13660" y="11534"/>
                    <a:pt x="13627" y="11367"/>
                  </a:cubicBezTo>
                  <a:cubicBezTo>
                    <a:pt x="13677" y="11367"/>
                    <a:pt x="13747" y="11310"/>
                    <a:pt x="13763" y="11239"/>
                  </a:cubicBezTo>
                  <a:lnTo>
                    <a:pt x="13763" y="11239"/>
                  </a:lnTo>
                  <a:cubicBezTo>
                    <a:pt x="13840" y="11461"/>
                    <a:pt x="13917" y="11678"/>
                    <a:pt x="13994" y="11934"/>
                  </a:cubicBezTo>
                  <a:cubicBezTo>
                    <a:pt x="14394" y="13102"/>
                    <a:pt x="14861" y="14269"/>
                    <a:pt x="15194" y="15437"/>
                  </a:cubicBezTo>
                  <a:cubicBezTo>
                    <a:pt x="15161" y="15437"/>
                    <a:pt x="15128" y="15437"/>
                    <a:pt x="15128" y="15503"/>
                  </a:cubicBezTo>
                  <a:cubicBezTo>
                    <a:pt x="15194" y="15870"/>
                    <a:pt x="15328" y="16171"/>
                    <a:pt x="15495" y="16504"/>
                  </a:cubicBezTo>
                  <a:cubicBezTo>
                    <a:pt x="15516" y="16558"/>
                    <a:pt x="15559" y="16581"/>
                    <a:pt x="15606" y="16581"/>
                  </a:cubicBezTo>
                  <a:cubicBezTo>
                    <a:pt x="15703" y="16581"/>
                    <a:pt x="15817" y="16483"/>
                    <a:pt x="15795" y="16371"/>
                  </a:cubicBezTo>
                  <a:cubicBezTo>
                    <a:pt x="15728" y="16271"/>
                    <a:pt x="15728" y="16204"/>
                    <a:pt x="15695" y="16104"/>
                  </a:cubicBezTo>
                  <a:cubicBezTo>
                    <a:pt x="15795" y="16104"/>
                    <a:pt x="15895" y="16037"/>
                    <a:pt x="15862" y="15904"/>
                  </a:cubicBezTo>
                  <a:lnTo>
                    <a:pt x="14994" y="12902"/>
                  </a:lnTo>
                  <a:cubicBezTo>
                    <a:pt x="14964" y="12750"/>
                    <a:pt x="14961" y="12598"/>
                    <a:pt x="14911" y="12472"/>
                  </a:cubicBezTo>
                  <a:lnTo>
                    <a:pt x="14911" y="12472"/>
                  </a:lnTo>
                  <a:cubicBezTo>
                    <a:pt x="15041" y="12762"/>
                    <a:pt x="15201" y="13081"/>
                    <a:pt x="15361" y="13369"/>
                  </a:cubicBezTo>
                  <a:cubicBezTo>
                    <a:pt x="15461" y="13602"/>
                    <a:pt x="15528" y="13869"/>
                    <a:pt x="15561" y="14102"/>
                  </a:cubicBezTo>
                  <a:lnTo>
                    <a:pt x="15495" y="14069"/>
                  </a:lnTo>
                  <a:cubicBezTo>
                    <a:pt x="15485" y="14059"/>
                    <a:pt x="15472" y="14055"/>
                    <a:pt x="15459" y="14055"/>
                  </a:cubicBezTo>
                  <a:cubicBezTo>
                    <a:pt x="15428" y="14055"/>
                    <a:pt x="15395" y="14079"/>
                    <a:pt x="15395" y="14102"/>
                  </a:cubicBezTo>
                  <a:cubicBezTo>
                    <a:pt x="15495" y="14369"/>
                    <a:pt x="15561" y="14503"/>
                    <a:pt x="15695" y="14703"/>
                  </a:cubicBezTo>
                  <a:cubicBezTo>
                    <a:pt x="15733" y="14741"/>
                    <a:pt x="15774" y="14757"/>
                    <a:pt x="15813" y="14757"/>
                  </a:cubicBezTo>
                  <a:cubicBezTo>
                    <a:pt x="15910" y="14757"/>
                    <a:pt x="15995" y="14655"/>
                    <a:pt x="15995" y="14536"/>
                  </a:cubicBezTo>
                  <a:cubicBezTo>
                    <a:pt x="15963" y="14277"/>
                    <a:pt x="15899" y="14080"/>
                    <a:pt x="15834" y="13855"/>
                  </a:cubicBezTo>
                  <a:lnTo>
                    <a:pt x="15834" y="13855"/>
                  </a:lnTo>
                  <a:cubicBezTo>
                    <a:pt x="15838" y="13862"/>
                    <a:pt x="15846" y="13869"/>
                    <a:pt x="15862" y="13869"/>
                  </a:cubicBezTo>
                  <a:cubicBezTo>
                    <a:pt x="15902" y="13950"/>
                    <a:pt x="15970" y="13987"/>
                    <a:pt x="16032" y="13987"/>
                  </a:cubicBezTo>
                  <a:cubicBezTo>
                    <a:pt x="16123" y="13987"/>
                    <a:pt x="16201" y="13908"/>
                    <a:pt x="16162" y="13769"/>
                  </a:cubicBezTo>
                  <a:lnTo>
                    <a:pt x="15895" y="13035"/>
                  </a:lnTo>
                  <a:lnTo>
                    <a:pt x="15895" y="13035"/>
                  </a:lnTo>
                  <a:cubicBezTo>
                    <a:pt x="15962" y="13102"/>
                    <a:pt x="16028" y="13202"/>
                    <a:pt x="16128" y="13269"/>
                  </a:cubicBezTo>
                  <a:cubicBezTo>
                    <a:pt x="16159" y="13314"/>
                    <a:pt x="16195" y="13332"/>
                    <a:pt x="16233" y="13332"/>
                  </a:cubicBezTo>
                  <a:cubicBezTo>
                    <a:pt x="16279" y="13332"/>
                    <a:pt x="16325" y="13305"/>
                    <a:pt x="16362" y="13269"/>
                  </a:cubicBezTo>
                  <a:cubicBezTo>
                    <a:pt x="16391" y="13288"/>
                    <a:pt x="16418" y="13296"/>
                    <a:pt x="16441" y="13296"/>
                  </a:cubicBezTo>
                  <a:cubicBezTo>
                    <a:pt x="16498" y="13296"/>
                    <a:pt x="16538" y="13249"/>
                    <a:pt x="16562" y="13202"/>
                  </a:cubicBezTo>
                  <a:lnTo>
                    <a:pt x="16562" y="13102"/>
                  </a:lnTo>
                  <a:cubicBezTo>
                    <a:pt x="16562" y="13068"/>
                    <a:pt x="16629" y="13068"/>
                    <a:pt x="16629" y="13035"/>
                  </a:cubicBezTo>
                  <a:cubicBezTo>
                    <a:pt x="16996" y="12368"/>
                    <a:pt x="16595" y="11667"/>
                    <a:pt x="16329" y="11000"/>
                  </a:cubicBezTo>
                  <a:cubicBezTo>
                    <a:pt x="16295" y="10633"/>
                    <a:pt x="16195" y="10300"/>
                    <a:pt x="16095" y="9899"/>
                  </a:cubicBezTo>
                  <a:cubicBezTo>
                    <a:pt x="16095" y="9533"/>
                    <a:pt x="16028" y="9166"/>
                    <a:pt x="15828" y="8865"/>
                  </a:cubicBezTo>
                  <a:cubicBezTo>
                    <a:pt x="15695" y="8699"/>
                    <a:pt x="15561" y="8565"/>
                    <a:pt x="15461" y="8398"/>
                  </a:cubicBezTo>
                  <a:lnTo>
                    <a:pt x="15328" y="8165"/>
                  </a:lnTo>
                  <a:cubicBezTo>
                    <a:pt x="15361" y="8132"/>
                    <a:pt x="15361" y="8132"/>
                    <a:pt x="15361" y="8065"/>
                  </a:cubicBezTo>
                  <a:cubicBezTo>
                    <a:pt x="15428" y="7698"/>
                    <a:pt x="15161" y="7398"/>
                    <a:pt x="14961" y="7131"/>
                  </a:cubicBezTo>
                  <a:lnTo>
                    <a:pt x="14827" y="6630"/>
                  </a:lnTo>
                  <a:cubicBezTo>
                    <a:pt x="14928" y="6230"/>
                    <a:pt x="14861" y="5830"/>
                    <a:pt x="14794" y="5396"/>
                  </a:cubicBezTo>
                  <a:cubicBezTo>
                    <a:pt x="14827" y="5363"/>
                    <a:pt x="14861" y="5330"/>
                    <a:pt x="14827" y="5296"/>
                  </a:cubicBezTo>
                  <a:lnTo>
                    <a:pt x="14827" y="5229"/>
                  </a:lnTo>
                  <a:cubicBezTo>
                    <a:pt x="14827" y="5196"/>
                    <a:pt x="14794" y="5163"/>
                    <a:pt x="14694" y="5163"/>
                  </a:cubicBezTo>
                  <a:lnTo>
                    <a:pt x="14661" y="5129"/>
                  </a:lnTo>
                  <a:cubicBezTo>
                    <a:pt x="14627" y="5029"/>
                    <a:pt x="14627" y="4996"/>
                    <a:pt x="14594" y="4896"/>
                  </a:cubicBezTo>
                  <a:cubicBezTo>
                    <a:pt x="14661" y="4863"/>
                    <a:pt x="14661" y="4696"/>
                    <a:pt x="14594" y="4662"/>
                  </a:cubicBezTo>
                  <a:lnTo>
                    <a:pt x="14327" y="4496"/>
                  </a:lnTo>
                  <a:cubicBezTo>
                    <a:pt x="14227" y="4362"/>
                    <a:pt x="14027" y="4195"/>
                    <a:pt x="13960" y="4129"/>
                  </a:cubicBezTo>
                  <a:cubicBezTo>
                    <a:pt x="13860" y="4029"/>
                    <a:pt x="13493" y="3395"/>
                    <a:pt x="13326" y="3161"/>
                  </a:cubicBezTo>
                  <a:cubicBezTo>
                    <a:pt x="13026" y="2728"/>
                    <a:pt x="12926" y="2227"/>
                    <a:pt x="12559" y="1860"/>
                  </a:cubicBezTo>
                  <a:cubicBezTo>
                    <a:pt x="12551" y="1852"/>
                    <a:pt x="12540" y="1848"/>
                    <a:pt x="12529" y="1848"/>
                  </a:cubicBezTo>
                  <a:cubicBezTo>
                    <a:pt x="12497" y="1848"/>
                    <a:pt x="12459" y="1885"/>
                    <a:pt x="12459" y="1960"/>
                  </a:cubicBezTo>
                  <a:lnTo>
                    <a:pt x="12459" y="1894"/>
                  </a:lnTo>
                  <a:cubicBezTo>
                    <a:pt x="12626" y="1393"/>
                    <a:pt x="12693" y="860"/>
                    <a:pt x="12659" y="293"/>
                  </a:cubicBezTo>
                  <a:cubicBezTo>
                    <a:pt x="12659" y="226"/>
                    <a:pt x="12659" y="226"/>
                    <a:pt x="12693" y="192"/>
                  </a:cubicBezTo>
                  <a:cubicBezTo>
                    <a:pt x="12693" y="159"/>
                    <a:pt x="12693" y="159"/>
                    <a:pt x="12659" y="126"/>
                  </a:cubicBezTo>
                  <a:lnTo>
                    <a:pt x="12659" y="26"/>
                  </a:lnTo>
                  <a:cubicBezTo>
                    <a:pt x="12659" y="9"/>
                    <a:pt x="12634" y="1"/>
                    <a:pt x="126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4"/>
            <p:cNvSpPr/>
            <p:nvPr/>
          </p:nvSpPr>
          <p:spPr>
            <a:xfrm>
              <a:off x="5022925" y="2122175"/>
              <a:ext cx="7525" cy="79400"/>
            </a:xfrm>
            <a:custGeom>
              <a:avLst/>
              <a:gdLst/>
              <a:ahLst/>
              <a:cxnLst/>
              <a:rect l="l" t="t" r="r" b="b"/>
              <a:pathLst>
                <a:path w="301" h="3176" extrusionOk="0">
                  <a:moveTo>
                    <a:pt x="134" y="0"/>
                  </a:moveTo>
                  <a:cubicBezTo>
                    <a:pt x="117" y="0"/>
                    <a:pt x="101" y="9"/>
                    <a:pt x="101" y="25"/>
                  </a:cubicBezTo>
                  <a:cubicBezTo>
                    <a:pt x="0" y="1026"/>
                    <a:pt x="0" y="2194"/>
                    <a:pt x="267" y="3161"/>
                  </a:cubicBezTo>
                  <a:cubicBezTo>
                    <a:pt x="267" y="3172"/>
                    <a:pt x="271" y="3176"/>
                    <a:pt x="276" y="3176"/>
                  </a:cubicBezTo>
                  <a:cubicBezTo>
                    <a:pt x="286" y="3176"/>
                    <a:pt x="301" y="3161"/>
                    <a:pt x="301" y="3161"/>
                  </a:cubicBezTo>
                  <a:cubicBezTo>
                    <a:pt x="0" y="2127"/>
                    <a:pt x="234" y="1059"/>
                    <a:pt x="167" y="25"/>
                  </a:cubicBezTo>
                  <a:cubicBezTo>
                    <a:pt x="167" y="9"/>
                    <a:pt x="151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4"/>
            <p:cNvSpPr/>
            <p:nvPr/>
          </p:nvSpPr>
          <p:spPr>
            <a:xfrm>
              <a:off x="5017075" y="2104450"/>
              <a:ext cx="1700" cy="4825"/>
            </a:xfrm>
            <a:custGeom>
              <a:avLst/>
              <a:gdLst/>
              <a:ahLst/>
              <a:cxnLst/>
              <a:rect l="l" t="t" r="r" b="b"/>
              <a:pathLst>
                <a:path w="68" h="193" extrusionOk="0">
                  <a:moveTo>
                    <a:pt x="68" y="0"/>
                  </a:moveTo>
                  <a:cubicBezTo>
                    <a:pt x="34" y="34"/>
                    <a:pt x="34" y="67"/>
                    <a:pt x="1" y="167"/>
                  </a:cubicBezTo>
                  <a:cubicBezTo>
                    <a:pt x="1" y="184"/>
                    <a:pt x="18" y="192"/>
                    <a:pt x="30" y="192"/>
                  </a:cubicBezTo>
                  <a:cubicBezTo>
                    <a:pt x="43" y="192"/>
                    <a:pt x="51" y="184"/>
                    <a:pt x="34" y="167"/>
                  </a:cubicBezTo>
                  <a:cubicBezTo>
                    <a:pt x="34" y="101"/>
                    <a:pt x="34" y="34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4"/>
            <p:cNvSpPr/>
            <p:nvPr/>
          </p:nvSpPr>
          <p:spPr>
            <a:xfrm>
              <a:off x="5022100" y="2072750"/>
              <a:ext cx="5025" cy="17550"/>
            </a:xfrm>
            <a:custGeom>
              <a:avLst/>
              <a:gdLst/>
              <a:ahLst/>
              <a:cxnLst/>
              <a:rect l="l" t="t" r="r" b="b"/>
              <a:pathLst>
                <a:path w="201" h="702" extrusionOk="0">
                  <a:moveTo>
                    <a:pt x="200" y="1"/>
                  </a:moveTo>
                  <a:lnTo>
                    <a:pt x="200" y="1"/>
                  </a:lnTo>
                  <a:cubicBezTo>
                    <a:pt x="134" y="268"/>
                    <a:pt x="100" y="468"/>
                    <a:pt x="0" y="701"/>
                  </a:cubicBezTo>
                  <a:cubicBezTo>
                    <a:pt x="100" y="501"/>
                    <a:pt x="167" y="268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4"/>
            <p:cNvSpPr/>
            <p:nvPr/>
          </p:nvSpPr>
          <p:spPr>
            <a:xfrm>
              <a:off x="5031275" y="2009850"/>
              <a:ext cx="24750" cy="45225"/>
            </a:xfrm>
            <a:custGeom>
              <a:avLst/>
              <a:gdLst/>
              <a:ahLst/>
              <a:cxnLst/>
              <a:rect l="l" t="t" r="r" b="b"/>
              <a:pathLst>
                <a:path w="990" h="1809" extrusionOk="0">
                  <a:moveTo>
                    <a:pt x="975" y="0"/>
                  </a:moveTo>
                  <a:cubicBezTo>
                    <a:pt x="971" y="0"/>
                    <a:pt x="967" y="4"/>
                    <a:pt x="967" y="15"/>
                  </a:cubicBezTo>
                  <a:cubicBezTo>
                    <a:pt x="990" y="15"/>
                    <a:pt x="982" y="0"/>
                    <a:pt x="975" y="0"/>
                  </a:cubicBezTo>
                  <a:close/>
                  <a:moveTo>
                    <a:pt x="967" y="15"/>
                  </a:moveTo>
                  <a:lnTo>
                    <a:pt x="967" y="15"/>
                  </a:lnTo>
                  <a:cubicBezTo>
                    <a:pt x="767" y="315"/>
                    <a:pt x="634" y="616"/>
                    <a:pt x="467" y="882"/>
                  </a:cubicBezTo>
                  <a:cubicBezTo>
                    <a:pt x="300" y="1183"/>
                    <a:pt x="133" y="1483"/>
                    <a:pt x="0" y="1783"/>
                  </a:cubicBezTo>
                  <a:cubicBezTo>
                    <a:pt x="0" y="1800"/>
                    <a:pt x="17" y="1808"/>
                    <a:pt x="33" y="1808"/>
                  </a:cubicBezTo>
                  <a:cubicBezTo>
                    <a:pt x="50" y="1808"/>
                    <a:pt x="67" y="1800"/>
                    <a:pt x="67" y="1783"/>
                  </a:cubicBezTo>
                  <a:cubicBezTo>
                    <a:pt x="234" y="1483"/>
                    <a:pt x="334" y="1183"/>
                    <a:pt x="500" y="882"/>
                  </a:cubicBezTo>
                  <a:cubicBezTo>
                    <a:pt x="667" y="616"/>
                    <a:pt x="901" y="349"/>
                    <a:pt x="967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4"/>
            <p:cNvSpPr/>
            <p:nvPr/>
          </p:nvSpPr>
          <p:spPr>
            <a:xfrm>
              <a:off x="5143000" y="1823075"/>
              <a:ext cx="5050" cy="11200"/>
            </a:xfrm>
            <a:custGeom>
              <a:avLst/>
              <a:gdLst/>
              <a:ahLst/>
              <a:cxnLst/>
              <a:rect l="l" t="t" r="r" b="b"/>
              <a:pathLst>
                <a:path w="202" h="448" extrusionOk="0">
                  <a:moveTo>
                    <a:pt x="114" y="0"/>
                  </a:moveTo>
                  <a:cubicBezTo>
                    <a:pt x="84" y="0"/>
                    <a:pt x="34" y="24"/>
                    <a:pt x="34" y="47"/>
                  </a:cubicBezTo>
                  <a:cubicBezTo>
                    <a:pt x="134" y="181"/>
                    <a:pt x="134" y="281"/>
                    <a:pt x="1" y="448"/>
                  </a:cubicBezTo>
                  <a:cubicBezTo>
                    <a:pt x="201" y="348"/>
                    <a:pt x="168" y="181"/>
                    <a:pt x="134" y="14"/>
                  </a:cubicBezTo>
                  <a:cubicBezTo>
                    <a:pt x="134" y="4"/>
                    <a:pt x="126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4"/>
            <p:cNvSpPr/>
            <p:nvPr/>
          </p:nvSpPr>
          <p:spPr>
            <a:xfrm>
              <a:off x="5106325" y="1837600"/>
              <a:ext cx="28375" cy="23375"/>
            </a:xfrm>
            <a:custGeom>
              <a:avLst/>
              <a:gdLst/>
              <a:ahLst/>
              <a:cxnLst/>
              <a:rect l="l" t="t" r="r" b="b"/>
              <a:pathLst>
                <a:path w="1135" h="935" extrusionOk="0">
                  <a:moveTo>
                    <a:pt x="1134" y="0"/>
                  </a:moveTo>
                  <a:lnTo>
                    <a:pt x="1134" y="0"/>
                  </a:lnTo>
                  <a:cubicBezTo>
                    <a:pt x="734" y="234"/>
                    <a:pt x="300" y="534"/>
                    <a:pt x="0" y="901"/>
                  </a:cubicBezTo>
                  <a:cubicBezTo>
                    <a:pt x="0" y="901"/>
                    <a:pt x="0" y="934"/>
                    <a:pt x="67" y="934"/>
                  </a:cubicBezTo>
                  <a:cubicBezTo>
                    <a:pt x="334" y="567"/>
                    <a:pt x="734" y="267"/>
                    <a:pt x="1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4"/>
            <p:cNvSpPr/>
            <p:nvPr/>
          </p:nvSpPr>
          <p:spPr>
            <a:xfrm>
              <a:off x="5068800" y="1906250"/>
              <a:ext cx="7175" cy="7250"/>
            </a:xfrm>
            <a:custGeom>
              <a:avLst/>
              <a:gdLst/>
              <a:ahLst/>
              <a:cxnLst/>
              <a:rect l="l" t="t" r="r" b="b"/>
              <a:pathLst>
                <a:path w="287" h="290" extrusionOk="0">
                  <a:moveTo>
                    <a:pt x="256" y="1"/>
                  </a:moveTo>
                  <a:cubicBezTo>
                    <a:pt x="245" y="1"/>
                    <a:pt x="234" y="9"/>
                    <a:pt x="234" y="23"/>
                  </a:cubicBezTo>
                  <a:cubicBezTo>
                    <a:pt x="167" y="123"/>
                    <a:pt x="100" y="190"/>
                    <a:pt x="0" y="256"/>
                  </a:cubicBezTo>
                  <a:lnTo>
                    <a:pt x="0" y="290"/>
                  </a:lnTo>
                  <a:cubicBezTo>
                    <a:pt x="134" y="256"/>
                    <a:pt x="167" y="156"/>
                    <a:pt x="267" y="56"/>
                  </a:cubicBezTo>
                  <a:cubicBezTo>
                    <a:pt x="287" y="17"/>
                    <a:pt x="272" y="1"/>
                    <a:pt x="2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4"/>
            <p:cNvSpPr/>
            <p:nvPr/>
          </p:nvSpPr>
          <p:spPr>
            <a:xfrm>
              <a:off x="4909500" y="1944000"/>
              <a:ext cx="131900" cy="124800"/>
            </a:xfrm>
            <a:custGeom>
              <a:avLst/>
              <a:gdLst/>
              <a:ahLst/>
              <a:cxnLst/>
              <a:rect l="l" t="t" r="r" b="b"/>
              <a:pathLst>
                <a:path w="5276" h="4992" extrusionOk="0">
                  <a:moveTo>
                    <a:pt x="5211" y="0"/>
                  </a:moveTo>
                  <a:cubicBezTo>
                    <a:pt x="5197" y="0"/>
                    <a:pt x="5181" y="4"/>
                    <a:pt x="5171" y="14"/>
                  </a:cubicBezTo>
                  <a:cubicBezTo>
                    <a:pt x="4671" y="814"/>
                    <a:pt x="4204" y="1548"/>
                    <a:pt x="3270" y="1849"/>
                  </a:cubicBezTo>
                  <a:cubicBezTo>
                    <a:pt x="2770" y="2015"/>
                    <a:pt x="2303" y="2149"/>
                    <a:pt x="1869" y="2482"/>
                  </a:cubicBezTo>
                  <a:cubicBezTo>
                    <a:pt x="1502" y="2783"/>
                    <a:pt x="1369" y="3250"/>
                    <a:pt x="1168" y="3650"/>
                  </a:cubicBezTo>
                  <a:cubicBezTo>
                    <a:pt x="991" y="4048"/>
                    <a:pt x="741" y="4594"/>
                    <a:pt x="465" y="4594"/>
                  </a:cubicBezTo>
                  <a:cubicBezTo>
                    <a:pt x="326" y="4594"/>
                    <a:pt x="180" y="4454"/>
                    <a:pt x="34" y="4083"/>
                  </a:cubicBezTo>
                  <a:cubicBezTo>
                    <a:pt x="34" y="4050"/>
                    <a:pt x="26" y="4033"/>
                    <a:pt x="18" y="4033"/>
                  </a:cubicBezTo>
                  <a:cubicBezTo>
                    <a:pt x="9" y="4033"/>
                    <a:pt x="1" y="4050"/>
                    <a:pt x="1" y="4083"/>
                  </a:cubicBezTo>
                  <a:cubicBezTo>
                    <a:pt x="1" y="4484"/>
                    <a:pt x="134" y="4917"/>
                    <a:pt x="535" y="4984"/>
                  </a:cubicBezTo>
                  <a:cubicBezTo>
                    <a:pt x="553" y="4989"/>
                    <a:pt x="572" y="4992"/>
                    <a:pt x="590" y="4992"/>
                  </a:cubicBezTo>
                  <a:cubicBezTo>
                    <a:pt x="931" y="4992"/>
                    <a:pt x="1203" y="4140"/>
                    <a:pt x="1235" y="3950"/>
                  </a:cubicBezTo>
                  <a:cubicBezTo>
                    <a:pt x="1402" y="3583"/>
                    <a:pt x="1535" y="3183"/>
                    <a:pt x="1702" y="2849"/>
                  </a:cubicBezTo>
                  <a:cubicBezTo>
                    <a:pt x="2036" y="2182"/>
                    <a:pt x="2870" y="2082"/>
                    <a:pt x="3503" y="1849"/>
                  </a:cubicBezTo>
                  <a:cubicBezTo>
                    <a:pt x="4271" y="1615"/>
                    <a:pt x="4804" y="681"/>
                    <a:pt x="5205" y="47"/>
                  </a:cubicBezTo>
                  <a:cubicBezTo>
                    <a:pt x="5275" y="24"/>
                    <a:pt x="5246" y="0"/>
                    <a:pt x="5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4"/>
            <p:cNvSpPr/>
            <p:nvPr/>
          </p:nvSpPr>
          <p:spPr>
            <a:xfrm>
              <a:off x="4904500" y="2031075"/>
              <a:ext cx="4200" cy="9900"/>
            </a:xfrm>
            <a:custGeom>
              <a:avLst/>
              <a:gdLst/>
              <a:ahLst/>
              <a:cxnLst/>
              <a:rect l="l" t="t" r="r" b="b"/>
              <a:pathLst>
                <a:path w="168" h="396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167"/>
                    <a:pt x="34" y="267"/>
                    <a:pt x="134" y="367"/>
                  </a:cubicBezTo>
                  <a:cubicBezTo>
                    <a:pt x="134" y="388"/>
                    <a:pt x="137" y="395"/>
                    <a:pt x="142" y="395"/>
                  </a:cubicBezTo>
                  <a:cubicBezTo>
                    <a:pt x="152" y="395"/>
                    <a:pt x="168" y="357"/>
                    <a:pt x="168" y="334"/>
                  </a:cubicBezTo>
                  <a:cubicBezTo>
                    <a:pt x="134" y="200"/>
                    <a:pt x="67" y="133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4"/>
            <p:cNvSpPr/>
            <p:nvPr/>
          </p:nvSpPr>
          <p:spPr>
            <a:xfrm>
              <a:off x="4906175" y="2021900"/>
              <a:ext cx="2525" cy="5650"/>
            </a:xfrm>
            <a:custGeom>
              <a:avLst/>
              <a:gdLst/>
              <a:ahLst/>
              <a:cxnLst/>
              <a:rect l="l" t="t" r="r" b="b"/>
              <a:pathLst>
                <a:path w="101" h="226" extrusionOk="0">
                  <a:moveTo>
                    <a:pt x="101" y="0"/>
                  </a:moveTo>
                  <a:lnTo>
                    <a:pt x="101" y="0"/>
                  </a:lnTo>
                  <a:cubicBezTo>
                    <a:pt x="0" y="67"/>
                    <a:pt x="0" y="134"/>
                    <a:pt x="0" y="200"/>
                  </a:cubicBezTo>
                  <a:cubicBezTo>
                    <a:pt x="0" y="217"/>
                    <a:pt x="17" y="225"/>
                    <a:pt x="34" y="225"/>
                  </a:cubicBezTo>
                  <a:cubicBezTo>
                    <a:pt x="51" y="225"/>
                    <a:pt x="67" y="217"/>
                    <a:pt x="67" y="200"/>
                  </a:cubicBezTo>
                  <a:cubicBezTo>
                    <a:pt x="67" y="134"/>
                    <a:pt x="67" y="67"/>
                    <a:pt x="1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4"/>
            <p:cNvSpPr/>
            <p:nvPr/>
          </p:nvSpPr>
          <p:spPr>
            <a:xfrm>
              <a:off x="4905350" y="1880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4"/>
            <p:cNvSpPr/>
            <p:nvPr/>
          </p:nvSpPr>
          <p:spPr>
            <a:xfrm>
              <a:off x="4842800" y="1608250"/>
              <a:ext cx="146800" cy="558650"/>
            </a:xfrm>
            <a:custGeom>
              <a:avLst/>
              <a:gdLst/>
              <a:ahLst/>
              <a:cxnLst/>
              <a:rect l="l" t="t" r="r" b="b"/>
              <a:pathLst>
                <a:path w="5872" h="22346" extrusionOk="0">
                  <a:moveTo>
                    <a:pt x="2580" y="5771"/>
                  </a:moveTo>
                  <a:cubicBezTo>
                    <a:pt x="2609" y="5816"/>
                    <a:pt x="2639" y="5861"/>
                    <a:pt x="2669" y="5905"/>
                  </a:cubicBezTo>
                  <a:lnTo>
                    <a:pt x="2824" y="6118"/>
                  </a:lnTo>
                  <a:lnTo>
                    <a:pt x="2824" y="6118"/>
                  </a:lnTo>
                  <a:cubicBezTo>
                    <a:pt x="2752" y="5995"/>
                    <a:pt x="2671" y="5881"/>
                    <a:pt x="2580" y="5771"/>
                  </a:cubicBezTo>
                  <a:close/>
                  <a:moveTo>
                    <a:pt x="3062" y="5404"/>
                  </a:moveTo>
                  <a:lnTo>
                    <a:pt x="3062" y="5404"/>
                  </a:lnTo>
                  <a:cubicBezTo>
                    <a:pt x="3084" y="5412"/>
                    <a:pt x="3103" y="5421"/>
                    <a:pt x="3103" y="5438"/>
                  </a:cubicBezTo>
                  <a:cubicBezTo>
                    <a:pt x="3369" y="5638"/>
                    <a:pt x="3603" y="5938"/>
                    <a:pt x="3803" y="6272"/>
                  </a:cubicBezTo>
                  <a:cubicBezTo>
                    <a:pt x="4137" y="7106"/>
                    <a:pt x="4337" y="7873"/>
                    <a:pt x="4370" y="8640"/>
                  </a:cubicBezTo>
                  <a:cubicBezTo>
                    <a:pt x="4337" y="8273"/>
                    <a:pt x="4270" y="7940"/>
                    <a:pt x="4170" y="7606"/>
                  </a:cubicBezTo>
                  <a:cubicBezTo>
                    <a:pt x="4037" y="7206"/>
                    <a:pt x="3903" y="6639"/>
                    <a:pt x="3603" y="6339"/>
                  </a:cubicBezTo>
                  <a:cubicBezTo>
                    <a:pt x="3636" y="6339"/>
                    <a:pt x="3636" y="6339"/>
                    <a:pt x="3636" y="6272"/>
                  </a:cubicBezTo>
                  <a:cubicBezTo>
                    <a:pt x="3636" y="6005"/>
                    <a:pt x="3336" y="5738"/>
                    <a:pt x="3169" y="5538"/>
                  </a:cubicBezTo>
                  <a:cubicBezTo>
                    <a:pt x="3144" y="5513"/>
                    <a:pt x="3118" y="5447"/>
                    <a:pt x="3062" y="5404"/>
                  </a:cubicBezTo>
                  <a:close/>
                  <a:moveTo>
                    <a:pt x="4804" y="8707"/>
                  </a:moveTo>
                  <a:cubicBezTo>
                    <a:pt x="4804" y="8740"/>
                    <a:pt x="4804" y="8774"/>
                    <a:pt x="4837" y="8874"/>
                  </a:cubicBezTo>
                  <a:cubicBezTo>
                    <a:pt x="4870" y="9274"/>
                    <a:pt x="4804" y="9708"/>
                    <a:pt x="4704" y="10075"/>
                  </a:cubicBezTo>
                  <a:cubicBezTo>
                    <a:pt x="4582" y="10744"/>
                    <a:pt x="4544" y="11357"/>
                    <a:pt x="4512" y="12067"/>
                  </a:cubicBezTo>
                  <a:lnTo>
                    <a:pt x="4512" y="12067"/>
                  </a:lnTo>
                  <a:cubicBezTo>
                    <a:pt x="4510" y="12059"/>
                    <a:pt x="4507" y="12051"/>
                    <a:pt x="4504" y="12043"/>
                  </a:cubicBezTo>
                  <a:cubicBezTo>
                    <a:pt x="4470" y="11909"/>
                    <a:pt x="4470" y="11809"/>
                    <a:pt x="4470" y="11709"/>
                  </a:cubicBezTo>
                  <a:cubicBezTo>
                    <a:pt x="4570" y="10975"/>
                    <a:pt x="4637" y="10242"/>
                    <a:pt x="4704" y="9541"/>
                  </a:cubicBezTo>
                  <a:cubicBezTo>
                    <a:pt x="4737" y="9207"/>
                    <a:pt x="4737" y="8941"/>
                    <a:pt x="4804" y="8707"/>
                  </a:cubicBezTo>
                  <a:close/>
                  <a:moveTo>
                    <a:pt x="100" y="1"/>
                  </a:moveTo>
                  <a:cubicBezTo>
                    <a:pt x="34" y="1"/>
                    <a:pt x="0" y="1"/>
                    <a:pt x="34" y="34"/>
                  </a:cubicBezTo>
                  <a:cubicBezTo>
                    <a:pt x="200" y="435"/>
                    <a:pt x="367" y="835"/>
                    <a:pt x="467" y="1235"/>
                  </a:cubicBezTo>
                  <a:cubicBezTo>
                    <a:pt x="567" y="1735"/>
                    <a:pt x="534" y="2269"/>
                    <a:pt x="667" y="2770"/>
                  </a:cubicBezTo>
                  <a:cubicBezTo>
                    <a:pt x="734" y="3070"/>
                    <a:pt x="934" y="3270"/>
                    <a:pt x="1068" y="3470"/>
                  </a:cubicBezTo>
                  <a:cubicBezTo>
                    <a:pt x="1034" y="3537"/>
                    <a:pt x="1034" y="3603"/>
                    <a:pt x="1068" y="3637"/>
                  </a:cubicBezTo>
                  <a:cubicBezTo>
                    <a:pt x="1134" y="3737"/>
                    <a:pt x="1201" y="3770"/>
                    <a:pt x="1301" y="3837"/>
                  </a:cubicBezTo>
                  <a:cubicBezTo>
                    <a:pt x="1335" y="3870"/>
                    <a:pt x="1335" y="3904"/>
                    <a:pt x="1368" y="3904"/>
                  </a:cubicBezTo>
                  <a:cubicBezTo>
                    <a:pt x="1501" y="4204"/>
                    <a:pt x="1668" y="4537"/>
                    <a:pt x="1802" y="4804"/>
                  </a:cubicBezTo>
                  <a:cubicBezTo>
                    <a:pt x="1835" y="4938"/>
                    <a:pt x="1868" y="5038"/>
                    <a:pt x="1902" y="5138"/>
                  </a:cubicBezTo>
                  <a:cubicBezTo>
                    <a:pt x="1902" y="5138"/>
                    <a:pt x="1868" y="5205"/>
                    <a:pt x="1902" y="5205"/>
                  </a:cubicBezTo>
                  <a:cubicBezTo>
                    <a:pt x="1902" y="5238"/>
                    <a:pt x="1968" y="5238"/>
                    <a:pt x="1968" y="5271"/>
                  </a:cubicBezTo>
                  <a:cubicBezTo>
                    <a:pt x="2169" y="5905"/>
                    <a:pt x="2169" y="6439"/>
                    <a:pt x="2102" y="7139"/>
                  </a:cubicBezTo>
                  <a:cubicBezTo>
                    <a:pt x="2102" y="7206"/>
                    <a:pt x="2135" y="7239"/>
                    <a:pt x="2135" y="7239"/>
                  </a:cubicBezTo>
                  <a:cubicBezTo>
                    <a:pt x="1968" y="10141"/>
                    <a:pt x="1601" y="13110"/>
                    <a:pt x="1535" y="16046"/>
                  </a:cubicBezTo>
                  <a:cubicBezTo>
                    <a:pt x="1535" y="17947"/>
                    <a:pt x="1835" y="20816"/>
                    <a:pt x="3136" y="22317"/>
                  </a:cubicBezTo>
                  <a:cubicBezTo>
                    <a:pt x="3146" y="22338"/>
                    <a:pt x="3157" y="22345"/>
                    <a:pt x="3166" y="22345"/>
                  </a:cubicBezTo>
                  <a:cubicBezTo>
                    <a:pt x="3187" y="22345"/>
                    <a:pt x="3203" y="22307"/>
                    <a:pt x="3203" y="22284"/>
                  </a:cubicBezTo>
                  <a:cubicBezTo>
                    <a:pt x="868" y="17914"/>
                    <a:pt x="2169" y="13411"/>
                    <a:pt x="2202" y="8774"/>
                  </a:cubicBezTo>
                  <a:lnTo>
                    <a:pt x="2202" y="8774"/>
                  </a:lnTo>
                  <a:cubicBezTo>
                    <a:pt x="2264" y="8929"/>
                    <a:pt x="2355" y="9314"/>
                    <a:pt x="2367" y="9314"/>
                  </a:cubicBezTo>
                  <a:cubicBezTo>
                    <a:pt x="2368" y="9314"/>
                    <a:pt x="2369" y="9312"/>
                    <a:pt x="2369" y="9308"/>
                  </a:cubicBezTo>
                  <a:lnTo>
                    <a:pt x="2369" y="9308"/>
                  </a:lnTo>
                  <a:cubicBezTo>
                    <a:pt x="2435" y="9641"/>
                    <a:pt x="2369" y="10041"/>
                    <a:pt x="2335" y="10375"/>
                  </a:cubicBezTo>
                  <a:lnTo>
                    <a:pt x="2369" y="10375"/>
                  </a:lnTo>
                  <a:cubicBezTo>
                    <a:pt x="2602" y="9408"/>
                    <a:pt x="2535" y="8407"/>
                    <a:pt x="2502" y="7440"/>
                  </a:cubicBezTo>
                  <a:lnTo>
                    <a:pt x="2502" y="7406"/>
                  </a:lnTo>
                  <a:cubicBezTo>
                    <a:pt x="2502" y="7206"/>
                    <a:pt x="2502" y="7039"/>
                    <a:pt x="2469" y="6872"/>
                  </a:cubicBezTo>
                  <a:cubicBezTo>
                    <a:pt x="2629" y="6488"/>
                    <a:pt x="2605" y="6104"/>
                    <a:pt x="2484" y="5661"/>
                  </a:cubicBezTo>
                  <a:lnTo>
                    <a:pt x="2484" y="5661"/>
                  </a:lnTo>
                  <a:cubicBezTo>
                    <a:pt x="2517" y="5698"/>
                    <a:pt x="2549" y="5734"/>
                    <a:pt x="2580" y="5771"/>
                  </a:cubicBezTo>
                  <a:lnTo>
                    <a:pt x="2580" y="5771"/>
                  </a:lnTo>
                  <a:cubicBezTo>
                    <a:pt x="2543" y="5716"/>
                    <a:pt x="2506" y="5660"/>
                    <a:pt x="2469" y="5605"/>
                  </a:cubicBezTo>
                  <a:lnTo>
                    <a:pt x="2469" y="5605"/>
                  </a:lnTo>
                  <a:cubicBezTo>
                    <a:pt x="2474" y="5624"/>
                    <a:pt x="2479" y="5643"/>
                    <a:pt x="2484" y="5661"/>
                  </a:cubicBezTo>
                  <a:lnTo>
                    <a:pt x="2484" y="5661"/>
                  </a:lnTo>
                  <a:cubicBezTo>
                    <a:pt x="2437" y="5609"/>
                    <a:pt x="2387" y="5557"/>
                    <a:pt x="2335" y="5505"/>
                  </a:cubicBezTo>
                  <a:cubicBezTo>
                    <a:pt x="2269" y="5238"/>
                    <a:pt x="2135" y="4938"/>
                    <a:pt x="2002" y="4704"/>
                  </a:cubicBezTo>
                  <a:lnTo>
                    <a:pt x="2002" y="4704"/>
                  </a:lnTo>
                  <a:cubicBezTo>
                    <a:pt x="2102" y="4738"/>
                    <a:pt x="2135" y="4771"/>
                    <a:pt x="2202" y="4838"/>
                  </a:cubicBezTo>
                  <a:cubicBezTo>
                    <a:pt x="2269" y="4838"/>
                    <a:pt x="2269" y="4871"/>
                    <a:pt x="2302" y="4871"/>
                  </a:cubicBezTo>
                  <a:lnTo>
                    <a:pt x="2302" y="4938"/>
                  </a:lnTo>
                  <a:cubicBezTo>
                    <a:pt x="2369" y="5071"/>
                    <a:pt x="2502" y="5138"/>
                    <a:pt x="2602" y="5271"/>
                  </a:cubicBezTo>
                  <a:cubicBezTo>
                    <a:pt x="2535" y="5271"/>
                    <a:pt x="2502" y="5305"/>
                    <a:pt x="2502" y="5405"/>
                  </a:cubicBezTo>
                  <a:cubicBezTo>
                    <a:pt x="2634" y="5603"/>
                    <a:pt x="2767" y="5868"/>
                    <a:pt x="2834" y="6132"/>
                  </a:cubicBezTo>
                  <a:lnTo>
                    <a:pt x="2834" y="6132"/>
                  </a:lnTo>
                  <a:lnTo>
                    <a:pt x="2824" y="6118"/>
                  </a:lnTo>
                  <a:lnTo>
                    <a:pt x="2824" y="6118"/>
                  </a:lnTo>
                  <a:cubicBezTo>
                    <a:pt x="2828" y="6125"/>
                    <a:pt x="2832" y="6132"/>
                    <a:pt x="2836" y="6139"/>
                  </a:cubicBezTo>
                  <a:cubicBezTo>
                    <a:pt x="2835" y="6137"/>
                    <a:pt x="2835" y="6134"/>
                    <a:pt x="2834" y="6132"/>
                  </a:cubicBezTo>
                  <a:lnTo>
                    <a:pt x="2834" y="6132"/>
                  </a:lnTo>
                  <a:lnTo>
                    <a:pt x="2936" y="6272"/>
                  </a:lnTo>
                  <a:cubicBezTo>
                    <a:pt x="2969" y="6439"/>
                    <a:pt x="3002" y="6572"/>
                    <a:pt x="3036" y="6739"/>
                  </a:cubicBezTo>
                  <a:cubicBezTo>
                    <a:pt x="3002" y="6706"/>
                    <a:pt x="3002" y="6639"/>
                    <a:pt x="2969" y="6639"/>
                  </a:cubicBezTo>
                  <a:cubicBezTo>
                    <a:pt x="2961" y="6631"/>
                    <a:pt x="2946" y="6626"/>
                    <a:pt x="2930" y="6626"/>
                  </a:cubicBezTo>
                  <a:cubicBezTo>
                    <a:pt x="2879" y="6626"/>
                    <a:pt x="2811" y="6664"/>
                    <a:pt x="2836" y="6739"/>
                  </a:cubicBezTo>
                  <a:cubicBezTo>
                    <a:pt x="2869" y="6806"/>
                    <a:pt x="2936" y="6939"/>
                    <a:pt x="2936" y="7039"/>
                  </a:cubicBezTo>
                  <a:lnTo>
                    <a:pt x="2936" y="7306"/>
                  </a:lnTo>
                  <a:cubicBezTo>
                    <a:pt x="2891" y="7306"/>
                    <a:pt x="2876" y="7291"/>
                    <a:pt x="2862" y="7291"/>
                  </a:cubicBezTo>
                  <a:cubicBezTo>
                    <a:pt x="2854" y="7291"/>
                    <a:pt x="2847" y="7295"/>
                    <a:pt x="2836" y="7306"/>
                  </a:cubicBezTo>
                  <a:lnTo>
                    <a:pt x="2836" y="7206"/>
                  </a:lnTo>
                  <a:lnTo>
                    <a:pt x="2836" y="7039"/>
                  </a:lnTo>
                  <a:cubicBezTo>
                    <a:pt x="2836" y="7006"/>
                    <a:pt x="2827" y="6989"/>
                    <a:pt x="2815" y="6989"/>
                  </a:cubicBezTo>
                  <a:cubicBezTo>
                    <a:pt x="2802" y="6989"/>
                    <a:pt x="2786" y="7006"/>
                    <a:pt x="2769" y="7039"/>
                  </a:cubicBezTo>
                  <a:lnTo>
                    <a:pt x="2769" y="7206"/>
                  </a:lnTo>
                  <a:cubicBezTo>
                    <a:pt x="2702" y="6872"/>
                    <a:pt x="2669" y="6539"/>
                    <a:pt x="2702" y="6139"/>
                  </a:cubicBezTo>
                  <a:cubicBezTo>
                    <a:pt x="2702" y="6122"/>
                    <a:pt x="2694" y="6114"/>
                    <a:pt x="2686" y="6114"/>
                  </a:cubicBezTo>
                  <a:cubicBezTo>
                    <a:pt x="2677" y="6114"/>
                    <a:pt x="2669" y="6122"/>
                    <a:pt x="2669" y="6139"/>
                  </a:cubicBezTo>
                  <a:cubicBezTo>
                    <a:pt x="2636" y="6639"/>
                    <a:pt x="2669" y="7206"/>
                    <a:pt x="2769" y="7740"/>
                  </a:cubicBezTo>
                  <a:cubicBezTo>
                    <a:pt x="2769" y="8406"/>
                    <a:pt x="2669" y="9105"/>
                    <a:pt x="2768" y="9738"/>
                  </a:cubicBezTo>
                  <a:lnTo>
                    <a:pt x="2768" y="9738"/>
                  </a:lnTo>
                  <a:cubicBezTo>
                    <a:pt x="2766" y="9729"/>
                    <a:pt x="2755" y="9708"/>
                    <a:pt x="2702" y="9708"/>
                  </a:cubicBezTo>
                  <a:lnTo>
                    <a:pt x="2669" y="9708"/>
                  </a:lnTo>
                  <a:cubicBezTo>
                    <a:pt x="2636" y="9708"/>
                    <a:pt x="2636" y="9708"/>
                    <a:pt x="2636" y="9741"/>
                  </a:cubicBezTo>
                  <a:cubicBezTo>
                    <a:pt x="2569" y="10108"/>
                    <a:pt x="2569" y="10442"/>
                    <a:pt x="2636" y="10775"/>
                  </a:cubicBezTo>
                  <a:cubicBezTo>
                    <a:pt x="2669" y="10542"/>
                    <a:pt x="2669" y="10275"/>
                    <a:pt x="2736" y="10041"/>
                  </a:cubicBezTo>
                  <a:cubicBezTo>
                    <a:pt x="2736" y="10058"/>
                    <a:pt x="2752" y="10066"/>
                    <a:pt x="2769" y="10066"/>
                  </a:cubicBezTo>
                  <a:cubicBezTo>
                    <a:pt x="2786" y="10066"/>
                    <a:pt x="2802" y="10058"/>
                    <a:pt x="2802" y="10041"/>
                  </a:cubicBezTo>
                  <a:cubicBezTo>
                    <a:pt x="2802" y="10408"/>
                    <a:pt x="2869" y="10775"/>
                    <a:pt x="3036" y="11109"/>
                  </a:cubicBezTo>
                  <a:lnTo>
                    <a:pt x="3036" y="11242"/>
                  </a:lnTo>
                  <a:cubicBezTo>
                    <a:pt x="3002" y="11242"/>
                    <a:pt x="3002" y="11209"/>
                    <a:pt x="2969" y="11209"/>
                  </a:cubicBezTo>
                  <a:cubicBezTo>
                    <a:pt x="2936" y="11042"/>
                    <a:pt x="2936" y="10909"/>
                    <a:pt x="2869" y="10742"/>
                  </a:cubicBezTo>
                  <a:cubicBezTo>
                    <a:pt x="2854" y="10695"/>
                    <a:pt x="2817" y="10671"/>
                    <a:pt x="2781" y="10671"/>
                  </a:cubicBezTo>
                  <a:cubicBezTo>
                    <a:pt x="2741" y="10671"/>
                    <a:pt x="2702" y="10704"/>
                    <a:pt x="2702" y="10775"/>
                  </a:cubicBezTo>
                  <a:lnTo>
                    <a:pt x="2702" y="10809"/>
                  </a:lnTo>
                  <a:cubicBezTo>
                    <a:pt x="2702" y="10875"/>
                    <a:pt x="2744" y="10909"/>
                    <a:pt x="2786" y="10909"/>
                  </a:cubicBezTo>
                  <a:cubicBezTo>
                    <a:pt x="2827" y="10909"/>
                    <a:pt x="2869" y="10875"/>
                    <a:pt x="2869" y="10809"/>
                  </a:cubicBezTo>
                  <a:lnTo>
                    <a:pt x="2869" y="11609"/>
                  </a:lnTo>
                  <a:lnTo>
                    <a:pt x="2869" y="11709"/>
                  </a:lnTo>
                  <a:cubicBezTo>
                    <a:pt x="2836" y="11542"/>
                    <a:pt x="2836" y="11376"/>
                    <a:pt x="2836" y="11209"/>
                  </a:cubicBezTo>
                  <a:cubicBezTo>
                    <a:pt x="2836" y="11176"/>
                    <a:pt x="2819" y="11159"/>
                    <a:pt x="2802" y="11159"/>
                  </a:cubicBezTo>
                  <a:cubicBezTo>
                    <a:pt x="2786" y="11159"/>
                    <a:pt x="2769" y="11176"/>
                    <a:pt x="2769" y="11209"/>
                  </a:cubicBezTo>
                  <a:lnTo>
                    <a:pt x="2769" y="11242"/>
                  </a:lnTo>
                  <a:cubicBezTo>
                    <a:pt x="2769" y="11276"/>
                    <a:pt x="2769" y="11276"/>
                    <a:pt x="2802" y="11276"/>
                  </a:cubicBezTo>
                  <a:cubicBezTo>
                    <a:pt x="2802" y="11309"/>
                    <a:pt x="2802" y="11409"/>
                    <a:pt x="2769" y="11476"/>
                  </a:cubicBezTo>
                  <a:lnTo>
                    <a:pt x="2769" y="11542"/>
                  </a:lnTo>
                  <a:cubicBezTo>
                    <a:pt x="2702" y="11476"/>
                    <a:pt x="2702" y="11409"/>
                    <a:pt x="2669" y="11376"/>
                  </a:cubicBezTo>
                  <a:cubicBezTo>
                    <a:pt x="2669" y="11342"/>
                    <a:pt x="2661" y="11326"/>
                    <a:pt x="2648" y="11326"/>
                  </a:cubicBezTo>
                  <a:cubicBezTo>
                    <a:pt x="2636" y="11326"/>
                    <a:pt x="2619" y="11342"/>
                    <a:pt x="2602" y="11376"/>
                  </a:cubicBezTo>
                  <a:cubicBezTo>
                    <a:pt x="2469" y="11643"/>
                    <a:pt x="2469" y="11909"/>
                    <a:pt x="2469" y="12210"/>
                  </a:cubicBezTo>
                  <a:cubicBezTo>
                    <a:pt x="2435" y="12443"/>
                    <a:pt x="2369" y="12710"/>
                    <a:pt x="2369" y="12977"/>
                  </a:cubicBezTo>
                  <a:lnTo>
                    <a:pt x="2435" y="12977"/>
                  </a:lnTo>
                  <a:cubicBezTo>
                    <a:pt x="2469" y="12743"/>
                    <a:pt x="2469" y="12476"/>
                    <a:pt x="2502" y="12243"/>
                  </a:cubicBezTo>
                  <a:cubicBezTo>
                    <a:pt x="2502" y="12076"/>
                    <a:pt x="2502" y="11876"/>
                    <a:pt x="2535" y="11709"/>
                  </a:cubicBezTo>
                  <a:cubicBezTo>
                    <a:pt x="2535" y="11609"/>
                    <a:pt x="2602" y="11576"/>
                    <a:pt x="2636" y="11542"/>
                  </a:cubicBezTo>
                  <a:cubicBezTo>
                    <a:pt x="2636" y="11576"/>
                    <a:pt x="2669" y="11643"/>
                    <a:pt x="2702" y="11709"/>
                  </a:cubicBezTo>
                  <a:lnTo>
                    <a:pt x="2702" y="11743"/>
                  </a:lnTo>
                  <a:cubicBezTo>
                    <a:pt x="2702" y="11743"/>
                    <a:pt x="2669" y="11776"/>
                    <a:pt x="2669" y="11809"/>
                  </a:cubicBezTo>
                  <a:cubicBezTo>
                    <a:pt x="2669" y="12076"/>
                    <a:pt x="2702" y="12310"/>
                    <a:pt x="2769" y="12610"/>
                  </a:cubicBezTo>
                  <a:cubicBezTo>
                    <a:pt x="2669" y="12610"/>
                    <a:pt x="2636" y="12610"/>
                    <a:pt x="2602" y="12743"/>
                  </a:cubicBezTo>
                  <a:cubicBezTo>
                    <a:pt x="2535" y="13911"/>
                    <a:pt x="2535" y="15045"/>
                    <a:pt x="2535" y="16213"/>
                  </a:cubicBezTo>
                  <a:cubicBezTo>
                    <a:pt x="2535" y="16279"/>
                    <a:pt x="2602" y="16313"/>
                    <a:pt x="2636" y="16313"/>
                  </a:cubicBezTo>
                  <a:cubicBezTo>
                    <a:pt x="2636" y="16413"/>
                    <a:pt x="2602" y="16546"/>
                    <a:pt x="2602" y="16613"/>
                  </a:cubicBezTo>
                  <a:cubicBezTo>
                    <a:pt x="2535" y="16780"/>
                    <a:pt x="2502" y="16980"/>
                    <a:pt x="2469" y="17147"/>
                  </a:cubicBezTo>
                  <a:cubicBezTo>
                    <a:pt x="2469" y="17213"/>
                    <a:pt x="2502" y="17247"/>
                    <a:pt x="2535" y="17247"/>
                  </a:cubicBezTo>
                  <a:cubicBezTo>
                    <a:pt x="2535" y="17280"/>
                    <a:pt x="2502" y="17280"/>
                    <a:pt x="2502" y="17313"/>
                  </a:cubicBezTo>
                  <a:cubicBezTo>
                    <a:pt x="2477" y="17388"/>
                    <a:pt x="2508" y="17426"/>
                    <a:pt x="2540" y="17426"/>
                  </a:cubicBezTo>
                  <a:cubicBezTo>
                    <a:pt x="2550" y="17426"/>
                    <a:pt x="2561" y="17422"/>
                    <a:pt x="2569" y="17413"/>
                  </a:cubicBezTo>
                  <a:cubicBezTo>
                    <a:pt x="2608" y="17452"/>
                    <a:pt x="2658" y="17469"/>
                    <a:pt x="2714" y="17469"/>
                  </a:cubicBezTo>
                  <a:cubicBezTo>
                    <a:pt x="2753" y="17469"/>
                    <a:pt x="2794" y="17461"/>
                    <a:pt x="2836" y="17447"/>
                  </a:cubicBezTo>
                  <a:cubicBezTo>
                    <a:pt x="3469" y="16946"/>
                    <a:pt x="3703" y="16279"/>
                    <a:pt x="3970" y="15579"/>
                  </a:cubicBezTo>
                  <a:cubicBezTo>
                    <a:pt x="4203" y="14745"/>
                    <a:pt x="4637" y="13978"/>
                    <a:pt x="4704" y="13110"/>
                  </a:cubicBezTo>
                  <a:lnTo>
                    <a:pt x="4670" y="13110"/>
                  </a:lnTo>
                  <a:cubicBezTo>
                    <a:pt x="4537" y="13811"/>
                    <a:pt x="4203" y="14445"/>
                    <a:pt x="3903" y="15078"/>
                  </a:cubicBezTo>
                  <a:cubicBezTo>
                    <a:pt x="3970" y="14878"/>
                    <a:pt x="4003" y="14645"/>
                    <a:pt x="4070" y="14445"/>
                  </a:cubicBezTo>
                  <a:cubicBezTo>
                    <a:pt x="4137" y="14411"/>
                    <a:pt x="4070" y="14311"/>
                    <a:pt x="4037" y="14311"/>
                  </a:cubicBezTo>
                  <a:lnTo>
                    <a:pt x="4037" y="14278"/>
                  </a:lnTo>
                  <a:cubicBezTo>
                    <a:pt x="4070" y="14278"/>
                    <a:pt x="4170" y="14244"/>
                    <a:pt x="4170" y="14211"/>
                  </a:cubicBezTo>
                  <a:cubicBezTo>
                    <a:pt x="4237" y="13911"/>
                    <a:pt x="4303" y="13644"/>
                    <a:pt x="4337" y="13377"/>
                  </a:cubicBezTo>
                  <a:cubicBezTo>
                    <a:pt x="4337" y="13314"/>
                    <a:pt x="4297" y="13290"/>
                    <a:pt x="4259" y="13290"/>
                  </a:cubicBezTo>
                  <a:cubicBezTo>
                    <a:pt x="4237" y="13290"/>
                    <a:pt x="4216" y="13298"/>
                    <a:pt x="4203" y="13310"/>
                  </a:cubicBezTo>
                  <a:cubicBezTo>
                    <a:pt x="4137" y="13444"/>
                    <a:pt x="4070" y="13544"/>
                    <a:pt x="4037" y="13644"/>
                  </a:cubicBezTo>
                  <a:cubicBezTo>
                    <a:pt x="4003" y="13644"/>
                    <a:pt x="4003" y="13711"/>
                    <a:pt x="3970" y="13744"/>
                  </a:cubicBezTo>
                  <a:cubicBezTo>
                    <a:pt x="4003" y="13544"/>
                    <a:pt x="4070" y="13277"/>
                    <a:pt x="4070" y="13077"/>
                  </a:cubicBezTo>
                  <a:lnTo>
                    <a:pt x="4337" y="12210"/>
                  </a:lnTo>
                  <a:lnTo>
                    <a:pt x="4403" y="12210"/>
                  </a:lnTo>
                  <a:cubicBezTo>
                    <a:pt x="4460" y="12210"/>
                    <a:pt x="4496" y="12177"/>
                    <a:pt x="4509" y="12137"/>
                  </a:cubicBezTo>
                  <a:lnTo>
                    <a:pt x="4509" y="12137"/>
                  </a:lnTo>
                  <a:cubicBezTo>
                    <a:pt x="4507" y="12183"/>
                    <a:pt x="4506" y="12230"/>
                    <a:pt x="4504" y="12276"/>
                  </a:cubicBezTo>
                  <a:cubicBezTo>
                    <a:pt x="4537" y="11909"/>
                    <a:pt x="5171" y="10075"/>
                    <a:pt x="5171" y="8974"/>
                  </a:cubicBezTo>
                  <a:cubicBezTo>
                    <a:pt x="5371" y="9474"/>
                    <a:pt x="5571" y="9941"/>
                    <a:pt x="5838" y="10375"/>
                  </a:cubicBezTo>
                  <a:cubicBezTo>
                    <a:pt x="5838" y="10384"/>
                    <a:pt x="5840" y="10388"/>
                    <a:pt x="5844" y="10388"/>
                  </a:cubicBezTo>
                  <a:cubicBezTo>
                    <a:pt x="5853" y="10388"/>
                    <a:pt x="5871" y="10357"/>
                    <a:pt x="5871" y="10308"/>
                  </a:cubicBezTo>
                  <a:cubicBezTo>
                    <a:pt x="5171" y="8841"/>
                    <a:pt x="4770" y="7373"/>
                    <a:pt x="4003" y="6005"/>
                  </a:cubicBezTo>
                  <a:cubicBezTo>
                    <a:pt x="3503" y="5105"/>
                    <a:pt x="2636" y="4704"/>
                    <a:pt x="2002" y="4004"/>
                  </a:cubicBezTo>
                  <a:cubicBezTo>
                    <a:pt x="2035" y="3937"/>
                    <a:pt x="2035" y="3904"/>
                    <a:pt x="2002" y="3904"/>
                  </a:cubicBezTo>
                  <a:cubicBezTo>
                    <a:pt x="1802" y="3670"/>
                    <a:pt x="1535" y="3503"/>
                    <a:pt x="1301" y="3237"/>
                  </a:cubicBezTo>
                  <a:cubicBezTo>
                    <a:pt x="868" y="2836"/>
                    <a:pt x="868" y="2169"/>
                    <a:pt x="834" y="1602"/>
                  </a:cubicBezTo>
                  <a:cubicBezTo>
                    <a:pt x="801" y="935"/>
                    <a:pt x="634" y="368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4"/>
            <p:cNvSpPr/>
            <p:nvPr/>
          </p:nvSpPr>
          <p:spPr>
            <a:xfrm>
              <a:off x="4909500" y="1768375"/>
              <a:ext cx="875" cy="3350"/>
            </a:xfrm>
            <a:custGeom>
              <a:avLst/>
              <a:gdLst/>
              <a:ahLst/>
              <a:cxnLst/>
              <a:rect l="l" t="t" r="r" b="b"/>
              <a:pathLst>
                <a:path w="35" h="134" extrusionOk="0">
                  <a:moveTo>
                    <a:pt x="1" y="0"/>
                  </a:moveTo>
                  <a:lnTo>
                    <a:pt x="34" y="134"/>
                  </a:lnTo>
                  <a:cubicBezTo>
                    <a:pt x="34" y="34"/>
                    <a:pt x="34" y="10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4"/>
            <p:cNvSpPr/>
            <p:nvPr/>
          </p:nvSpPr>
          <p:spPr>
            <a:xfrm>
              <a:off x="4908675" y="2038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4"/>
            <p:cNvSpPr/>
            <p:nvPr/>
          </p:nvSpPr>
          <p:spPr>
            <a:xfrm>
              <a:off x="4960525" y="1726000"/>
              <a:ext cx="12400" cy="18225"/>
            </a:xfrm>
            <a:custGeom>
              <a:avLst/>
              <a:gdLst/>
              <a:ahLst/>
              <a:cxnLst/>
              <a:rect l="l" t="t" r="r" b="b"/>
              <a:pathLst>
                <a:path w="496" h="729" extrusionOk="0">
                  <a:moveTo>
                    <a:pt x="1" y="0"/>
                  </a:moveTo>
                  <a:cubicBezTo>
                    <a:pt x="231" y="232"/>
                    <a:pt x="396" y="497"/>
                    <a:pt x="462" y="728"/>
                  </a:cubicBezTo>
                  <a:lnTo>
                    <a:pt x="495" y="728"/>
                  </a:lnTo>
                  <a:cubicBezTo>
                    <a:pt x="396" y="497"/>
                    <a:pt x="231" y="232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4"/>
            <p:cNvSpPr/>
            <p:nvPr/>
          </p:nvSpPr>
          <p:spPr>
            <a:xfrm>
              <a:off x="4945375" y="1709175"/>
              <a:ext cx="14200" cy="17525"/>
            </a:xfrm>
            <a:custGeom>
              <a:avLst/>
              <a:gdLst/>
              <a:ahLst/>
              <a:cxnLst/>
              <a:rect l="l" t="t" r="r" b="b"/>
              <a:pathLst>
                <a:path w="568" h="701" extrusionOk="0">
                  <a:moveTo>
                    <a:pt x="0" y="0"/>
                  </a:moveTo>
                  <a:cubicBezTo>
                    <a:pt x="9" y="11"/>
                    <a:pt x="19" y="21"/>
                    <a:pt x="28" y="32"/>
                  </a:cubicBezTo>
                  <a:lnTo>
                    <a:pt x="28" y="32"/>
                  </a:lnTo>
                  <a:cubicBezTo>
                    <a:pt x="17" y="19"/>
                    <a:pt x="8" y="8"/>
                    <a:pt x="0" y="0"/>
                  </a:cubicBezTo>
                  <a:close/>
                  <a:moveTo>
                    <a:pt x="28" y="32"/>
                  </a:moveTo>
                  <a:cubicBezTo>
                    <a:pt x="64" y="77"/>
                    <a:pt x="116" y="149"/>
                    <a:pt x="167" y="200"/>
                  </a:cubicBezTo>
                  <a:cubicBezTo>
                    <a:pt x="267" y="367"/>
                    <a:pt x="434" y="534"/>
                    <a:pt x="567" y="701"/>
                  </a:cubicBezTo>
                  <a:cubicBezTo>
                    <a:pt x="408" y="446"/>
                    <a:pt x="219" y="252"/>
                    <a:pt x="28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4"/>
            <p:cNvSpPr/>
            <p:nvPr/>
          </p:nvSpPr>
          <p:spPr>
            <a:xfrm>
              <a:off x="4804425" y="1398100"/>
              <a:ext cx="139300" cy="308600"/>
            </a:xfrm>
            <a:custGeom>
              <a:avLst/>
              <a:gdLst/>
              <a:ahLst/>
              <a:cxnLst/>
              <a:rect l="l" t="t" r="r" b="b"/>
              <a:pathLst>
                <a:path w="5572" h="12344" extrusionOk="0">
                  <a:moveTo>
                    <a:pt x="700" y="5282"/>
                  </a:moveTo>
                  <a:lnTo>
                    <a:pt x="700" y="5282"/>
                  </a:lnTo>
                  <a:cubicBezTo>
                    <a:pt x="680" y="5505"/>
                    <a:pt x="1038" y="6479"/>
                    <a:pt x="1202" y="6906"/>
                  </a:cubicBezTo>
                  <a:cubicBezTo>
                    <a:pt x="1335" y="7173"/>
                    <a:pt x="1469" y="7406"/>
                    <a:pt x="1569" y="7640"/>
                  </a:cubicBezTo>
                  <a:cubicBezTo>
                    <a:pt x="1335" y="7239"/>
                    <a:pt x="1068" y="6772"/>
                    <a:pt x="902" y="6305"/>
                  </a:cubicBezTo>
                  <a:cubicBezTo>
                    <a:pt x="801" y="5972"/>
                    <a:pt x="701" y="5638"/>
                    <a:pt x="668" y="5305"/>
                  </a:cubicBezTo>
                  <a:cubicBezTo>
                    <a:pt x="668" y="5305"/>
                    <a:pt x="694" y="5305"/>
                    <a:pt x="700" y="5282"/>
                  </a:cubicBezTo>
                  <a:close/>
                  <a:moveTo>
                    <a:pt x="2703" y="1"/>
                  </a:moveTo>
                  <a:cubicBezTo>
                    <a:pt x="1235" y="768"/>
                    <a:pt x="635" y="1502"/>
                    <a:pt x="301" y="3136"/>
                  </a:cubicBezTo>
                  <a:cubicBezTo>
                    <a:pt x="1" y="4638"/>
                    <a:pt x="368" y="6339"/>
                    <a:pt x="1168" y="7606"/>
                  </a:cubicBezTo>
                  <a:cubicBezTo>
                    <a:pt x="1969" y="8941"/>
                    <a:pt x="3337" y="10008"/>
                    <a:pt x="4371" y="11142"/>
                  </a:cubicBezTo>
                  <a:cubicBezTo>
                    <a:pt x="4704" y="11509"/>
                    <a:pt x="5171" y="11943"/>
                    <a:pt x="5572" y="12343"/>
                  </a:cubicBezTo>
                  <a:cubicBezTo>
                    <a:pt x="5071" y="11776"/>
                    <a:pt x="4638" y="10975"/>
                    <a:pt x="4037" y="10342"/>
                  </a:cubicBezTo>
                  <a:cubicBezTo>
                    <a:pt x="3770" y="10108"/>
                    <a:pt x="3570" y="9841"/>
                    <a:pt x="3337" y="9608"/>
                  </a:cubicBezTo>
                  <a:lnTo>
                    <a:pt x="3337" y="9608"/>
                  </a:lnTo>
                  <a:cubicBezTo>
                    <a:pt x="3403" y="9641"/>
                    <a:pt x="3503" y="9741"/>
                    <a:pt x="3570" y="9741"/>
                  </a:cubicBezTo>
                  <a:cubicBezTo>
                    <a:pt x="3637" y="9741"/>
                    <a:pt x="3670" y="9674"/>
                    <a:pt x="3637" y="9641"/>
                  </a:cubicBezTo>
                  <a:cubicBezTo>
                    <a:pt x="3403" y="9408"/>
                    <a:pt x="3170" y="9241"/>
                    <a:pt x="2970" y="8974"/>
                  </a:cubicBezTo>
                  <a:cubicBezTo>
                    <a:pt x="2703" y="8674"/>
                    <a:pt x="2469" y="8440"/>
                    <a:pt x="2336" y="8073"/>
                  </a:cubicBezTo>
                  <a:cubicBezTo>
                    <a:pt x="2336" y="8040"/>
                    <a:pt x="2311" y="8023"/>
                    <a:pt x="2294" y="8023"/>
                  </a:cubicBezTo>
                  <a:cubicBezTo>
                    <a:pt x="2278" y="8023"/>
                    <a:pt x="2269" y="8040"/>
                    <a:pt x="2303" y="8073"/>
                  </a:cubicBezTo>
                  <a:cubicBezTo>
                    <a:pt x="2403" y="8407"/>
                    <a:pt x="2569" y="8740"/>
                    <a:pt x="2836" y="8974"/>
                  </a:cubicBezTo>
                  <a:cubicBezTo>
                    <a:pt x="2867" y="9004"/>
                    <a:pt x="2869" y="9063"/>
                    <a:pt x="2895" y="9098"/>
                  </a:cubicBezTo>
                  <a:lnTo>
                    <a:pt x="2895" y="9098"/>
                  </a:lnTo>
                  <a:cubicBezTo>
                    <a:pt x="2659" y="8820"/>
                    <a:pt x="2410" y="8556"/>
                    <a:pt x="2174" y="8278"/>
                  </a:cubicBezTo>
                  <a:lnTo>
                    <a:pt x="2174" y="8278"/>
                  </a:lnTo>
                  <a:cubicBezTo>
                    <a:pt x="2195" y="8299"/>
                    <a:pt x="2215" y="8320"/>
                    <a:pt x="2236" y="8340"/>
                  </a:cubicBezTo>
                  <a:cubicBezTo>
                    <a:pt x="2236" y="8340"/>
                    <a:pt x="2303" y="8340"/>
                    <a:pt x="2303" y="8307"/>
                  </a:cubicBezTo>
                  <a:cubicBezTo>
                    <a:pt x="2169" y="8073"/>
                    <a:pt x="2036" y="7806"/>
                    <a:pt x="1869" y="7573"/>
                  </a:cubicBezTo>
                  <a:lnTo>
                    <a:pt x="1869" y="7573"/>
                  </a:lnTo>
                  <a:cubicBezTo>
                    <a:pt x="2002" y="7640"/>
                    <a:pt x="2069" y="7806"/>
                    <a:pt x="2169" y="7940"/>
                  </a:cubicBezTo>
                  <a:cubicBezTo>
                    <a:pt x="2179" y="7950"/>
                    <a:pt x="2189" y="7954"/>
                    <a:pt x="2197" y="7954"/>
                  </a:cubicBezTo>
                  <a:cubicBezTo>
                    <a:pt x="2216" y="7954"/>
                    <a:pt x="2226" y="7930"/>
                    <a:pt x="2202" y="7907"/>
                  </a:cubicBezTo>
                  <a:cubicBezTo>
                    <a:pt x="2136" y="7740"/>
                    <a:pt x="2002" y="7573"/>
                    <a:pt x="1969" y="7406"/>
                  </a:cubicBezTo>
                  <a:cubicBezTo>
                    <a:pt x="1869" y="7239"/>
                    <a:pt x="1836" y="7073"/>
                    <a:pt x="1702" y="6939"/>
                  </a:cubicBezTo>
                  <a:cubicBezTo>
                    <a:pt x="1635" y="6806"/>
                    <a:pt x="1535" y="6672"/>
                    <a:pt x="1502" y="6572"/>
                  </a:cubicBezTo>
                  <a:cubicBezTo>
                    <a:pt x="1502" y="6506"/>
                    <a:pt x="1469" y="6439"/>
                    <a:pt x="1469" y="6405"/>
                  </a:cubicBezTo>
                  <a:cubicBezTo>
                    <a:pt x="1469" y="6305"/>
                    <a:pt x="1402" y="6272"/>
                    <a:pt x="1369" y="6239"/>
                  </a:cubicBezTo>
                  <a:lnTo>
                    <a:pt x="1369" y="6139"/>
                  </a:lnTo>
                  <a:cubicBezTo>
                    <a:pt x="1402" y="6139"/>
                    <a:pt x="1469" y="6139"/>
                    <a:pt x="1469" y="6105"/>
                  </a:cubicBezTo>
                  <a:cubicBezTo>
                    <a:pt x="1469" y="5838"/>
                    <a:pt x="1335" y="5605"/>
                    <a:pt x="1335" y="5338"/>
                  </a:cubicBezTo>
                  <a:cubicBezTo>
                    <a:pt x="1202" y="5438"/>
                    <a:pt x="1235" y="5605"/>
                    <a:pt x="1268" y="5738"/>
                  </a:cubicBezTo>
                  <a:cubicBezTo>
                    <a:pt x="1268" y="5805"/>
                    <a:pt x="1335" y="5905"/>
                    <a:pt x="1335" y="5972"/>
                  </a:cubicBezTo>
                  <a:cubicBezTo>
                    <a:pt x="1335" y="6005"/>
                    <a:pt x="1369" y="6072"/>
                    <a:pt x="1369" y="6072"/>
                  </a:cubicBezTo>
                  <a:cubicBezTo>
                    <a:pt x="1335" y="6072"/>
                    <a:pt x="1302" y="6072"/>
                    <a:pt x="1302" y="6105"/>
                  </a:cubicBezTo>
                  <a:cubicBezTo>
                    <a:pt x="1302" y="6272"/>
                    <a:pt x="1335" y="6439"/>
                    <a:pt x="1369" y="6606"/>
                  </a:cubicBezTo>
                  <a:cubicBezTo>
                    <a:pt x="1135" y="6105"/>
                    <a:pt x="902" y="5605"/>
                    <a:pt x="735" y="5004"/>
                  </a:cubicBezTo>
                  <a:cubicBezTo>
                    <a:pt x="735" y="4988"/>
                    <a:pt x="726" y="4979"/>
                    <a:pt x="714" y="4979"/>
                  </a:cubicBezTo>
                  <a:cubicBezTo>
                    <a:pt x="701" y="4979"/>
                    <a:pt x="685" y="4988"/>
                    <a:pt x="668" y="5004"/>
                  </a:cubicBezTo>
                  <a:cubicBezTo>
                    <a:pt x="835" y="4571"/>
                    <a:pt x="801" y="4070"/>
                    <a:pt x="801" y="3603"/>
                  </a:cubicBezTo>
                  <a:cubicBezTo>
                    <a:pt x="801" y="3587"/>
                    <a:pt x="776" y="3578"/>
                    <a:pt x="751" y="3578"/>
                  </a:cubicBezTo>
                  <a:cubicBezTo>
                    <a:pt x="726" y="3578"/>
                    <a:pt x="701" y="3587"/>
                    <a:pt x="701" y="3603"/>
                  </a:cubicBezTo>
                  <a:cubicBezTo>
                    <a:pt x="701" y="3675"/>
                    <a:pt x="708" y="3740"/>
                    <a:pt x="715" y="3805"/>
                  </a:cubicBezTo>
                  <a:lnTo>
                    <a:pt x="715" y="3805"/>
                  </a:lnTo>
                  <a:cubicBezTo>
                    <a:pt x="713" y="3796"/>
                    <a:pt x="711" y="3790"/>
                    <a:pt x="709" y="3790"/>
                  </a:cubicBezTo>
                  <a:cubicBezTo>
                    <a:pt x="705" y="3790"/>
                    <a:pt x="701" y="3822"/>
                    <a:pt x="701" y="3904"/>
                  </a:cubicBezTo>
                  <a:cubicBezTo>
                    <a:pt x="701" y="4237"/>
                    <a:pt x="668" y="4604"/>
                    <a:pt x="635" y="4938"/>
                  </a:cubicBezTo>
                  <a:cubicBezTo>
                    <a:pt x="535" y="4271"/>
                    <a:pt x="568" y="3603"/>
                    <a:pt x="735" y="2970"/>
                  </a:cubicBezTo>
                  <a:cubicBezTo>
                    <a:pt x="801" y="2836"/>
                    <a:pt x="868" y="2736"/>
                    <a:pt x="968" y="2636"/>
                  </a:cubicBezTo>
                  <a:cubicBezTo>
                    <a:pt x="968" y="2636"/>
                    <a:pt x="968" y="2603"/>
                    <a:pt x="902" y="2603"/>
                  </a:cubicBezTo>
                  <a:cubicBezTo>
                    <a:pt x="835" y="2669"/>
                    <a:pt x="801" y="2770"/>
                    <a:pt x="735" y="2836"/>
                  </a:cubicBezTo>
                  <a:cubicBezTo>
                    <a:pt x="1035" y="1769"/>
                    <a:pt x="1702" y="768"/>
                    <a:pt x="2703" y="134"/>
                  </a:cubicBezTo>
                  <a:cubicBezTo>
                    <a:pt x="2736" y="134"/>
                    <a:pt x="2736" y="101"/>
                    <a:pt x="2736" y="101"/>
                  </a:cubicBezTo>
                  <a:cubicBezTo>
                    <a:pt x="2803" y="68"/>
                    <a:pt x="2736" y="1"/>
                    <a:pt x="2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4"/>
            <p:cNvSpPr/>
            <p:nvPr/>
          </p:nvSpPr>
          <p:spPr>
            <a:xfrm>
              <a:off x="4916175" y="1655800"/>
              <a:ext cx="5600" cy="4525"/>
            </a:xfrm>
            <a:custGeom>
              <a:avLst/>
              <a:gdLst/>
              <a:ahLst/>
              <a:cxnLst/>
              <a:rect l="l" t="t" r="r" b="b"/>
              <a:pathLst>
                <a:path w="224" h="181" extrusionOk="0">
                  <a:moveTo>
                    <a:pt x="34" y="0"/>
                  </a:moveTo>
                  <a:cubicBezTo>
                    <a:pt x="1" y="34"/>
                    <a:pt x="1" y="67"/>
                    <a:pt x="34" y="134"/>
                  </a:cubicBezTo>
                  <a:cubicBezTo>
                    <a:pt x="58" y="157"/>
                    <a:pt x="81" y="181"/>
                    <a:pt x="117" y="181"/>
                  </a:cubicBezTo>
                  <a:cubicBezTo>
                    <a:pt x="131" y="181"/>
                    <a:pt x="148" y="177"/>
                    <a:pt x="168" y="167"/>
                  </a:cubicBezTo>
                  <a:cubicBezTo>
                    <a:pt x="223" y="139"/>
                    <a:pt x="186" y="41"/>
                    <a:pt x="113" y="29"/>
                  </a:cubicBezTo>
                  <a:lnTo>
                    <a:pt x="113" y="29"/>
                  </a:lnTo>
                  <a:cubicBezTo>
                    <a:pt x="105" y="32"/>
                    <a:pt x="91" y="34"/>
                    <a:pt x="67" y="34"/>
                  </a:cubicBezTo>
                  <a:cubicBezTo>
                    <a:pt x="78" y="30"/>
                    <a:pt x="89" y="28"/>
                    <a:pt x="99" y="28"/>
                  </a:cubicBezTo>
                  <a:cubicBezTo>
                    <a:pt x="104" y="28"/>
                    <a:pt x="108" y="29"/>
                    <a:pt x="113" y="29"/>
                  </a:cubicBezTo>
                  <a:lnTo>
                    <a:pt x="113" y="29"/>
                  </a:lnTo>
                  <a:cubicBezTo>
                    <a:pt x="127" y="25"/>
                    <a:pt x="119" y="19"/>
                    <a:pt x="105" y="19"/>
                  </a:cubicBezTo>
                  <a:cubicBezTo>
                    <a:pt x="93" y="19"/>
                    <a:pt x="79" y="23"/>
                    <a:pt x="67" y="34"/>
                  </a:cubicBezTo>
                  <a:cubicBezTo>
                    <a:pt x="67" y="0"/>
                    <a:pt x="34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4"/>
            <p:cNvSpPr/>
            <p:nvPr/>
          </p:nvSpPr>
          <p:spPr>
            <a:xfrm>
              <a:off x="4845300" y="1551550"/>
              <a:ext cx="5625" cy="7875"/>
            </a:xfrm>
            <a:custGeom>
              <a:avLst/>
              <a:gdLst/>
              <a:ahLst/>
              <a:cxnLst/>
              <a:rect l="l" t="t" r="r" b="b"/>
              <a:pathLst>
                <a:path w="225" h="315" extrusionOk="0">
                  <a:moveTo>
                    <a:pt x="0" y="1"/>
                  </a:moveTo>
                  <a:cubicBezTo>
                    <a:pt x="34" y="134"/>
                    <a:pt x="67" y="201"/>
                    <a:pt x="167" y="301"/>
                  </a:cubicBezTo>
                  <a:cubicBezTo>
                    <a:pt x="177" y="311"/>
                    <a:pt x="187" y="315"/>
                    <a:pt x="195" y="315"/>
                  </a:cubicBezTo>
                  <a:cubicBezTo>
                    <a:pt x="214" y="315"/>
                    <a:pt x="224" y="291"/>
                    <a:pt x="201" y="267"/>
                  </a:cubicBezTo>
                  <a:cubicBezTo>
                    <a:pt x="167" y="167"/>
                    <a:pt x="67" y="10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4"/>
            <p:cNvSpPr/>
            <p:nvPr/>
          </p:nvSpPr>
          <p:spPr>
            <a:xfrm>
              <a:off x="5203875" y="2121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4"/>
            <p:cNvSpPr/>
            <p:nvPr/>
          </p:nvSpPr>
          <p:spPr>
            <a:xfrm>
              <a:off x="5097150" y="2006525"/>
              <a:ext cx="284400" cy="308650"/>
            </a:xfrm>
            <a:custGeom>
              <a:avLst/>
              <a:gdLst/>
              <a:ahLst/>
              <a:cxnLst/>
              <a:rect l="l" t="t" r="r" b="b"/>
              <a:pathLst>
                <a:path w="11376" h="12346" extrusionOk="0">
                  <a:moveTo>
                    <a:pt x="5170" y="8286"/>
                  </a:moveTo>
                  <a:lnTo>
                    <a:pt x="5170" y="8286"/>
                  </a:lnTo>
                  <a:cubicBezTo>
                    <a:pt x="5170" y="8287"/>
                    <a:pt x="5170" y="8287"/>
                    <a:pt x="5171" y="8287"/>
                  </a:cubicBezTo>
                  <a:lnTo>
                    <a:pt x="5171" y="8321"/>
                  </a:lnTo>
                  <a:cubicBezTo>
                    <a:pt x="5171" y="8313"/>
                    <a:pt x="5171" y="8301"/>
                    <a:pt x="5170" y="8286"/>
                  </a:cubicBezTo>
                  <a:close/>
                  <a:moveTo>
                    <a:pt x="7759" y="10286"/>
                  </a:moveTo>
                  <a:cubicBezTo>
                    <a:pt x="7731" y="10343"/>
                    <a:pt x="7702" y="10399"/>
                    <a:pt x="7672" y="10455"/>
                  </a:cubicBezTo>
                  <a:cubicBezTo>
                    <a:pt x="7709" y="10406"/>
                    <a:pt x="7737" y="10348"/>
                    <a:pt x="7759" y="10286"/>
                  </a:cubicBezTo>
                  <a:close/>
                  <a:moveTo>
                    <a:pt x="6638" y="9288"/>
                  </a:moveTo>
                  <a:cubicBezTo>
                    <a:pt x="6705" y="9488"/>
                    <a:pt x="6805" y="9755"/>
                    <a:pt x="6872" y="9955"/>
                  </a:cubicBezTo>
                  <a:cubicBezTo>
                    <a:pt x="6872" y="10155"/>
                    <a:pt x="6872" y="10355"/>
                    <a:pt x="6939" y="10622"/>
                  </a:cubicBezTo>
                  <a:cubicBezTo>
                    <a:pt x="6939" y="10656"/>
                    <a:pt x="6972" y="10689"/>
                    <a:pt x="7005" y="10756"/>
                  </a:cubicBezTo>
                  <a:cubicBezTo>
                    <a:pt x="7005" y="10789"/>
                    <a:pt x="7005" y="10822"/>
                    <a:pt x="6972" y="10822"/>
                  </a:cubicBezTo>
                  <a:cubicBezTo>
                    <a:pt x="6972" y="10756"/>
                    <a:pt x="6939" y="10622"/>
                    <a:pt x="6872" y="10522"/>
                  </a:cubicBezTo>
                  <a:lnTo>
                    <a:pt x="6872" y="10455"/>
                  </a:lnTo>
                  <a:cubicBezTo>
                    <a:pt x="6838" y="10355"/>
                    <a:pt x="6838" y="10289"/>
                    <a:pt x="6805" y="10155"/>
                  </a:cubicBezTo>
                  <a:lnTo>
                    <a:pt x="6538" y="9288"/>
                  </a:lnTo>
                  <a:close/>
                  <a:moveTo>
                    <a:pt x="202" y="1"/>
                  </a:moveTo>
                  <a:cubicBezTo>
                    <a:pt x="189" y="1"/>
                    <a:pt x="177" y="5"/>
                    <a:pt x="167" y="15"/>
                  </a:cubicBezTo>
                  <a:lnTo>
                    <a:pt x="134" y="48"/>
                  </a:lnTo>
                  <a:cubicBezTo>
                    <a:pt x="134" y="48"/>
                    <a:pt x="67" y="115"/>
                    <a:pt x="134" y="148"/>
                  </a:cubicBezTo>
                  <a:cubicBezTo>
                    <a:pt x="67" y="181"/>
                    <a:pt x="67" y="181"/>
                    <a:pt x="134" y="215"/>
                  </a:cubicBezTo>
                  <a:cubicBezTo>
                    <a:pt x="167" y="315"/>
                    <a:pt x="200" y="382"/>
                    <a:pt x="267" y="448"/>
                  </a:cubicBezTo>
                  <a:cubicBezTo>
                    <a:pt x="200" y="382"/>
                    <a:pt x="167" y="382"/>
                    <a:pt x="100" y="348"/>
                  </a:cubicBezTo>
                  <a:cubicBezTo>
                    <a:pt x="34" y="348"/>
                    <a:pt x="0" y="382"/>
                    <a:pt x="34" y="448"/>
                  </a:cubicBezTo>
                  <a:cubicBezTo>
                    <a:pt x="134" y="515"/>
                    <a:pt x="200" y="548"/>
                    <a:pt x="300" y="648"/>
                  </a:cubicBezTo>
                  <a:cubicBezTo>
                    <a:pt x="300" y="648"/>
                    <a:pt x="267" y="682"/>
                    <a:pt x="300" y="715"/>
                  </a:cubicBezTo>
                  <a:cubicBezTo>
                    <a:pt x="367" y="849"/>
                    <a:pt x="467" y="882"/>
                    <a:pt x="601" y="982"/>
                  </a:cubicBezTo>
                  <a:cubicBezTo>
                    <a:pt x="667" y="1115"/>
                    <a:pt x="767" y="1182"/>
                    <a:pt x="834" y="1316"/>
                  </a:cubicBezTo>
                  <a:cubicBezTo>
                    <a:pt x="934" y="1349"/>
                    <a:pt x="968" y="1449"/>
                    <a:pt x="1034" y="1482"/>
                  </a:cubicBezTo>
                  <a:cubicBezTo>
                    <a:pt x="2602" y="3851"/>
                    <a:pt x="4437" y="5785"/>
                    <a:pt x="4637" y="8788"/>
                  </a:cubicBezTo>
                  <a:cubicBezTo>
                    <a:pt x="4704" y="9855"/>
                    <a:pt x="5471" y="10656"/>
                    <a:pt x="5471" y="11823"/>
                  </a:cubicBezTo>
                  <a:cubicBezTo>
                    <a:pt x="5471" y="12223"/>
                    <a:pt x="5704" y="12290"/>
                    <a:pt x="6005" y="12323"/>
                  </a:cubicBezTo>
                  <a:cubicBezTo>
                    <a:pt x="6046" y="12337"/>
                    <a:pt x="6082" y="12345"/>
                    <a:pt x="6112" y="12345"/>
                  </a:cubicBezTo>
                  <a:cubicBezTo>
                    <a:pt x="6154" y="12345"/>
                    <a:pt x="6185" y="12329"/>
                    <a:pt x="6205" y="12290"/>
                  </a:cubicBezTo>
                  <a:lnTo>
                    <a:pt x="6205" y="12223"/>
                  </a:lnTo>
                  <a:cubicBezTo>
                    <a:pt x="6205" y="12190"/>
                    <a:pt x="6205" y="12190"/>
                    <a:pt x="6271" y="12157"/>
                  </a:cubicBezTo>
                  <a:cubicBezTo>
                    <a:pt x="6820" y="12124"/>
                    <a:pt x="7432" y="11123"/>
                    <a:pt x="7349" y="10878"/>
                  </a:cubicBezTo>
                  <a:lnTo>
                    <a:pt x="7349" y="10878"/>
                  </a:lnTo>
                  <a:cubicBezTo>
                    <a:pt x="7353" y="10880"/>
                    <a:pt x="7358" y="10881"/>
                    <a:pt x="7364" y="10881"/>
                  </a:cubicBezTo>
                  <a:cubicBezTo>
                    <a:pt x="7381" y="10881"/>
                    <a:pt x="7406" y="10872"/>
                    <a:pt x="7439" y="10856"/>
                  </a:cubicBezTo>
                  <a:cubicBezTo>
                    <a:pt x="7472" y="10789"/>
                    <a:pt x="7506" y="10722"/>
                    <a:pt x="7539" y="10656"/>
                  </a:cubicBezTo>
                  <a:lnTo>
                    <a:pt x="7539" y="10556"/>
                  </a:lnTo>
                  <a:cubicBezTo>
                    <a:pt x="7672" y="10355"/>
                    <a:pt x="7772" y="10155"/>
                    <a:pt x="7839" y="9955"/>
                  </a:cubicBezTo>
                  <a:lnTo>
                    <a:pt x="7839" y="9955"/>
                  </a:lnTo>
                  <a:cubicBezTo>
                    <a:pt x="7818" y="10061"/>
                    <a:pt x="7797" y="10179"/>
                    <a:pt x="7759" y="10286"/>
                  </a:cubicBezTo>
                  <a:lnTo>
                    <a:pt x="7759" y="10286"/>
                  </a:lnTo>
                  <a:cubicBezTo>
                    <a:pt x="8051" y="9698"/>
                    <a:pt x="8276" y="9062"/>
                    <a:pt x="8306" y="8454"/>
                  </a:cubicBezTo>
                  <a:cubicBezTo>
                    <a:pt x="8373" y="7720"/>
                    <a:pt x="8540" y="7287"/>
                    <a:pt x="8973" y="6686"/>
                  </a:cubicBezTo>
                  <a:cubicBezTo>
                    <a:pt x="9107" y="6519"/>
                    <a:pt x="9173" y="6386"/>
                    <a:pt x="9207" y="6286"/>
                  </a:cubicBezTo>
                  <a:cubicBezTo>
                    <a:pt x="9340" y="6686"/>
                    <a:pt x="9507" y="7153"/>
                    <a:pt x="9774" y="7520"/>
                  </a:cubicBezTo>
                  <a:cubicBezTo>
                    <a:pt x="10341" y="8454"/>
                    <a:pt x="10341" y="9288"/>
                    <a:pt x="10474" y="10322"/>
                  </a:cubicBezTo>
                  <a:cubicBezTo>
                    <a:pt x="10474" y="10556"/>
                    <a:pt x="10541" y="11123"/>
                    <a:pt x="10775" y="11289"/>
                  </a:cubicBezTo>
                  <a:cubicBezTo>
                    <a:pt x="10841" y="11356"/>
                    <a:pt x="11041" y="11723"/>
                    <a:pt x="11275" y="12157"/>
                  </a:cubicBezTo>
                  <a:cubicBezTo>
                    <a:pt x="11375" y="11823"/>
                    <a:pt x="11308" y="11523"/>
                    <a:pt x="11275" y="11256"/>
                  </a:cubicBezTo>
                  <a:cubicBezTo>
                    <a:pt x="11041" y="10189"/>
                    <a:pt x="10941" y="9755"/>
                    <a:pt x="10941" y="8754"/>
                  </a:cubicBezTo>
                  <a:cubicBezTo>
                    <a:pt x="10941" y="8254"/>
                    <a:pt x="10708" y="7820"/>
                    <a:pt x="10441" y="7453"/>
                  </a:cubicBezTo>
                  <a:lnTo>
                    <a:pt x="10308" y="6953"/>
                  </a:lnTo>
                  <a:lnTo>
                    <a:pt x="10308" y="6820"/>
                  </a:lnTo>
                  <a:cubicBezTo>
                    <a:pt x="10308" y="6786"/>
                    <a:pt x="10274" y="6769"/>
                    <a:pt x="10241" y="6769"/>
                  </a:cubicBezTo>
                  <a:cubicBezTo>
                    <a:pt x="10208" y="6769"/>
                    <a:pt x="10174" y="6786"/>
                    <a:pt x="10174" y="6820"/>
                  </a:cubicBezTo>
                  <a:lnTo>
                    <a:pt x="10174" y="7086"/>
                  </a:lnTo>
                  <a:cubicBezTo>
                    <a:pt x="9941" y="6619"/>
                    <a:pt x="9807" y="6152"/>
                    <a:pt x="9640" y="5652"/>
                  </a:cubicBezTo>
                  <a:cubicBezTo>
                    <a:pt x="9640" y="5619"/>
                    <a:pt x="9640" y="5585"/>
                    <a:pt x="9574" y="5519"/>
                  </a:cubicBezTo>
                  <a:cubicBezTo>
                    <a:pt x="9507" y="5285"/>
                    <a:pt x="9374" y="4985"/>
                    <a:pt x="9173" y="4718"/>
                  </a:cubicBezTo>
                  <a:cubicBezTo>
                    <a:pt x="9197" y="4694"/>
                    <a:pt x="9187" y="4671"/>
                    <a:pt x="9168" y="4671"/>
                  </a:cubicBezTo>
                  <a:cubicBezTo>
                    <a:pt x="9160" y="4671"/>
                    <a:pt x="9150" y="4675"/>
                    <a:pt x="9140" y="4685"/>
                  </a:cubicBezTo>
                  <a:cubicBezTo>
                    <a:pt x="9112" y="4656"/>
                    <a:pt x="9078" y="4646"/>
                    <a:pt x="9043" y="4646"/>
                  </a:cubicBezTo>
                  <a:cubicBezTo>
                    <a:pt x="8995" y="4646"/>
                    <a:pt x="8945" y="4665"/>
                    <a:pt x="8907" y="4685"/>
                  </a:cubicBezTo>
                  <a:lnTo>
                    <a:pt x="8807" y="4551"/>
                  </a:lnTo>
                  <a:cubicBezTo>
                    <a:pt x="8640" y="4151"/>
                    <a:pt x="8506" y="3684"/>
                    <a:pt x="8306" y="3317"/>
                  </a:cubicBezTo>
                  <a:cubicBezTo>
                    <a:pt x="8173" y="2783"/>
                    <a:pt x="8073" y="2283"/>
                    <a:pt x="8039" y="2116"/>
                  </a:cubicBezTo>
                  <a:cubicBezTo>
                    <a:pt x="8039" y="2094"/>
                    <a:pt x="8036" y="2087"/>
                    <a:pt x="8031" y="2087"/>
                  </a:cubicBezTo>
                  <a:cubicBezTo>
                    <a:pt x="8021" y="2087"/>
                    <a:pt x="8006" y="2116"/>
                    <a:pt x="8006" y="2116"/>
                  </a:cubicBezTo>
                  <a:cubicBezTo>
                    <a:pt x="8006" y="2283"/>
                    <a:pt x="8039" y="2683"/>
                    <a:pt x="8139" y="3184"/>
                  </a:cubicBezTo>
                  <a:cubicBezTo>
                    <a:pt x="8039" y="3184"/>
                    <a:pt x="8006" y="3217"/>
                    <a:pt x="8006" y="3317"/>
                  </a:cubicBezTo>
                  <a:cubicBezTo>
                    <a:pt x="8006" y="3517"/>
                    <a:pt x="8139" y="3684"/>
                    <a:pt x="8206" y="3884"/>
                  </a:cubicBezTo>
                  <a:cubicBezTo>
                    <a:pt x="8340" y="4184"/>
                    <a:pt x="8373" y="4518"/>
                    <a:pt x="8506" y="4851"/>
                  </a:cubicBezTo>
                  <a:lnTo>
                    <a:pt x="8540" y="4885"/>
                  </a:lnTo>
                  <a:cubicBezTo>
                    <a:pt x="8573" y="5152"/>
                    <a:pt x="8573" y="5452"/>
                    <a:pt x="8540" y="5719"/>
                  </a:cubicBezTo>
                  <a:cubicBezTo>
                    <a:pt x="8540" y="5819"/>
                    <a:pt x="8540" y="5852"/>
                    <a:pt x="8640" y="5919"/>
                  </a:cubicBezTo>
                  <a:cubicBezTo>
                    <a:pt x="8540" y="5919"/>
                    <a:pt x="8473" y="5919"/>
                    <a:pt x="8406" y="6019"/>
                  </a:cubicBezTo>
                  <a:lnTo>
                    <a:pt x="8173" y="6920"/>
                  </a:lnTo>
                  <a:lnTo>
                    <a:pt x="8173" y="6653"/>
                  </a:lnTo>
                  <a:cubicBezTo>
                    <a:pt x="8206" y="6319"/>
                    <a:pt x="8239" y="5986"/>
                    <a:pt x="8239" y="5652"/>
                  </a:cubicBezTo>
                  <a:cubicBezTo>
                    <a:pt x="8239" y="5560"/>
                    <a:pt x="8159" y="5509"/>
                    <a:pt x="8075" y="5509"/>
                  </a:cubicBezTo>
                  <a:cubicBezTo>
                    <a:pt x="8007" y="5509"/>
                    <a:pt x="7936" y="5544"/>
                    <a:pt x="7906" y="5619"/>
                  </a:cubicBezTo>
                  <a:lnTo>
                    <a:pt x="7906" y="5652"/>
                  </a:lnTo>
                  <a:lnTo>
                    <a:pt x="7906" y="5685"/>
                  </a:lnTo>
                  <a:cubicBezTo>
                    <a:pt x="7873" y="5919"/>
                    <a:pt x="7873" y="6152"/>
                    <a:pt x="7873" y="6353"/>
                  </a:cubicBezTo>
                  <a:cubicBezTo>
                    <a:pt x="7806" y="6920"/>
                    <a:pt x="7672" y="7387"/>
                    <a:pt x="7572" y="7887"/>
                  </a:cubicBezTo>
                  <a:cubicBezTo>
                    <a:pt x="7539" y="7553"/>
                    <a:pt x="7472" y="7220"/>
                    <a:pt x="7305" y="6886"/>
                  </a:cubicBezTo>
                  <a:cubicBezTo>
                    <a:pt x="7005" y="6319"/>
                    <a:pt x="6572" y="5819"/>
                    <a:pt x="6205" y="5285"/>
                  </a:cubicBezTo>
                  <a:cubicBezTo>
                    <a:pt x="6038" y="4885"/>
                    <a:pt x="5871" y="4485"/>
                    <a:pt x="5671" y="4118"/>
                  </a:cubicBezTo>
                  <a:cubicBezTo>
                    <a:pt x="5638" y="4018"/>
                    <a:pt x="5538" y="4018"/>
                    <a:pt x="5504" y="4018"/>
                  </a:cubicBezTo>
                  <a:cubicBezTo>
                    <a:pt x="5471" y="3884"/>
                    <a:pt x="5371" y="3784"/>
                    <a:pt x="5371" y="3617"/>
                  </a:cubicBezTo>
                  <a:cubicBezTo>
                    <a:pt x="5357" y="3550"/>
                    <a:pt x="5317" y="3521"/>
                    <a:pt x="5275" y="3521"/>
                  </a:cubicBezTo>
                  <a:cubicBezTo>
                    <a:pt x="5214" y="3521"/>
                    <a:pt x="5151" y="3584"/>
                    <a:pt x="5171" y="3684"/>
                  </a:cubicBezTo>
                  <a:cubicBezTo>
                    <a:pt x="5171" y="3784"/>
                    <a:pt x="5204" y="3817"/>
                    <a:pt x="5237" y="3884"/>
                  </a:cubicBezTo>
                  <a:cubicBezTo>
                    <a:pt x="5171" y="3884"/>
                    <a:pt x="5137" y="3984"/>
                    <a:pt x="5137" y="4051"/>
                  </a:cubicBezTo>
                  <a:cubicBezTo>
                    <a:pt x="5137" y="4184"/>
                    <a:pt x="5171" y="4351"/>
                    <a:pt x="5171" y="4485"/>
                  </a:cubicBezTo>
                  <a:cubicBezTo>
                    <a:pt x="5137" y="4518"/>
                    <a:pt x="5071" y="4551"/>
                    <a:pt x="5071" y="4651"/>
                  </a:cubicBezTo>
                  <a:cubicBezTo>
                    <a:pt x="5071" y="4677"/>
                    <a:pt x="5071" y="4702"/>
                    <a:pt x="5099" y="4741"/>
                  </a:cubicBezTo>
                  <a:lnTo>
                    <a:pt x="5099" y="4741"/>
                  </a:lnTo>
                  <a:cubicBezTo>
                    <a:pt x="5074" y="4720"/>
                    <a:pt x="5046" y="4710"/>
                    <a:pt x="5016" y="4710"/>
                  </a:cubicBezTo>
                  <a:cubicBezTo>
                    <a:pt x="4970" y="4710"/>
                    <a:pt x="4920" y="4735"/>
                    <a:pt x="4870" y="4785"/>
                  </a:cubicBezTo>
                  <a:cubicBezTo>
                    <a:pt x="4904" y="4618"/>
                    <a:pt x="4870" y="4451"/>
                    <a:pt x="4670" y="4351"/>
                  </a:cubicBezTo>
                  <a:cubicBezTo>
                    <a:pt x="4656" y="4337"/>
                    <a:pt x="4631" y="4329"/>
                    <a:pt x="4606" y="4329"/>
                  </a:cubicBezTo>
                  <a:cubicBezTo>
                    <a:pt x="4571" y="4329"/>
                    <a:pt x="4537" y="4345"/>
                    <a:pt x="4537" y="4384"/>
                  </a:cubicBezTo>
                  <a:cubicBezTo>
                    <a:pt x="4503" y="4218"/>
                    <a:pt x="4470" y="4051"/>
                    <a:pt x="4470" y="3884"/>
                  </a:cubicBezTo>
                  <a:lnTo>
                    <a:pt x="4503" y="3851"/>
                  </a:lnTo>
                  <a:cubicBezTo>
                    <a:pt x="4537" y="3951"/>
                    <a:pt x="4637" y="4018"/>
                    <a:pt x="4704" y="4051"/>
                  </a:cubicBezTo>
                  <a:lnTo>
                    <a:pt x="4737" y="4051"/>
                  </a:lnTo>
                  <a:cubicBezTo>
                    <a:pt x="4804" y="4151"/>
                    <a:pt x="4837" y="4184"/>
                    <a:pt x="4904" y="4284"/>
                  </a:cubicBezTo>
                  <a:cubicBezTo>
                    <a:pt x="4922" y="4303"/>
                    <a:pt x="4944" y="4311"/>
                    <a:pt x="4965" y="4311"/>
                  </a:cubicBezTo>
                  <a:cubicBezTo>
                    <a:pt x="5019" y="4311"/>
                    <a:pt x="5071" y="4256"/>
                    <a:pt x="5071" y="4184"/>
                  </a:cubicBezTo>
                  <a:cubicBezTo>
                    <a:pt x="5071" y="3817"/>
                    <a:pt x="4804" y="3450"/>
                    <a:pt x="4570" y="3150"/>
                  </a:cubicBezTo>
                  <a:cubicBezTo>
                    <a:pt x="4403" y="2850"/>
                    <a:pt x="4170" y="2483"/>
                    <a:pt x="3836" y="2350"/>
                  </a:cubicBezTo>
                  <a:cubicBezTo>
                    <a:pt x="3819" y="2344"/>
                    <a:pt x="3802" y="2341"/>
                    <a:pt x="3785" y="2341"/>
                  </a:cubicBezTo>
                  <a:cubicBezTo>
                    <a:pt x="3705" y="2341"/>
                    <a:pt x="3636" y="2406"/>
                    <a:pt x="3636" y="2516"/>
                  </a:cubicBezTo>
                  <a:cubicBezTo>
                    <a:pt x="3636" y="2617"/>
                    <a:pt x="3670" y="2683"/>
                    <a:pt x="3670" y="2783"/>
                  </a:cubicBezTo>
                  <a:cubicBezTo>
                    <a:pt x="3636" y="2750"/>
                    <a:pt x="3569" y="2650"/>
                    <a:pt x="3503" y="2617"/>
                  </a:cubicBezTo>
                  <a:cubicBezTo>
                    <a:pt x="3474" y="2588"/>
                    <a:pt x="3441" y="2576"/>
                    <a:pt x="3408" y="2576"/>
                  </a:cubicBezTo>
                  <a:cubicBezTo>
                    <a:pt x="3327" y="2576"/>
                    <a:pt x="3255" y="2654"/>
                    <a:pt x="3303" y="2750"/>
                  </a:cubicBezTo>
                  <a:cubicBezTo>
                    <a:pt x="3169" y="2617"/>
                    <a:pt x="3069" y="2516"/>
                    <a:pt x="2969" y="2450"/>
                  </a:cubicBezTo>
                  <a:cubicBezTo>
                    <a:pt x="2950" y="2440"/>
                    <a:pt x="2930" y="2436"/>
                    <a:pt x="2913" y="2436"/>
                  </a:cubicBezTo>
                  <a:cubicBezTo>
                    <a:pt x="2872" y="2436"/>
                    <a:pt x="2845" y="2459"/>
                    <a:pt x="2869" y="2483"/>
                  </a:cubicBezTo>
                  <a:cubicBezTo>
                    <a:pt x="3036" y="2683"/>
                    <a:pt x="3236" y="2917"/>
                    <a:pt x="3403" y="3150"/>
                  </a:cubicBezTo>
                  <a:cubicBezTo>
                    <a:pt x="3469" y="3184"/>
                    <a:pt x="3503" y="3217"/>
                    <a:pt x="3503" y="3284"/>
                  </a:cubicBezTo>
                  <a:lnTo>
                    <a:pt x="3469" y="3284"/>
                  </a:lnTo>
                  <a:cubicBezTo>
                    <a:pt x="3403" y="3250"/>
                    <a:pt x="3369" y="3250"/>
                    <a:pt x="3369" y="3184"/>
                  </a:cubicBezTo>
                  <a:cubicBezTo>
                    <a:pt x="3236" y="2983"/>
                    <a:pt x="3069" y="2817"/>
                    <a:pt x="2902" y="2650"/>
                  </a:cubicBezTo>
                  <a:cubicBezTo>
                    <a:pt x="2836" y="2583"/>
                    <a:pt x="2802" y="2483"/>
                    <a:pt x="2702" y="2350"/>
                  </a:cubicBezTo>
                  <a:cubicBezTo>
                    <a:pt x="2693" y="2341"/>
                    <a:pt x="2680" y="2337"/>
                    <a:pt x="2666" y="2337"/>
                  </a:cubicBezTo>
                  <a:cubicBezTo>
                    <a:pt x="2627" y="2337"/>
                    <a:pt x="2587" y="2368"/>
                    <a:pt x="2635" y="2416"/>
                  </a:cubicBezTo>
                  <a:cubicBezTo>
                    <a:pt x="2669" y="2516"/>
                    <a:pt x="2736" y="2617"/>
                    <a:pt x="2836" y="2750"/>
                  </a:cubicBezTo>
                  <a:cubicBezTo>
                    <a:pt x="2836" y="2783"/>
                    <a:pt x="2869" y="2783"/>
                    <a:pt x="2869" y="2817"/>
                  </a:cubicBezTo>
                  <a:cubicBezTo>
                    <a:pt x="2869" y="2817"/>
                    <a:pt x="2902" y="2817"/>
                    <a:pt x="2902" y="2850"/>
                  </a:cubicBezTo>
                  <a:cubicBezTo>
                    <a:pt x="3136" y="3084"/>
                    <a:pt x="3303" y="3317"/>
                    <a:pt x="3469" y="3584"/>
                  </a:cubicBezTo>
                  <a:cubicBezTo>
                    <a:pt x="3479" y="3602"/>
                    <a:pt x="3496" y="3611"/>
                    <a:pt x="3514" y="3611"/>
                  </a:cubicBezTo>
                  <a:cubicBezTo>
                    <a:pt x="3562" y="3611"/>
                    <a:pt x="3618" y="3556"/>
                    <a:pt x="3569" y="3484"/>
                  </a:cubicBezTo>
                  <a:cubicBezTo>
                    <a:pt x="3554" y="3469"/>
                    <a:pt x="3546" y="3454"/>
                    <a:pt x="3539" y="3442"/>
                  </a:cubicBezTo>
                  <a:lnTo>
                    <a:pt x="3539" y="3442"/>
                  </a:lnTo>
                  <a:cubicBezTo>
                    <a:pt x="3566" y="3454"/>
                    <a:pt x="3603" y="3462"/>
                    <a:pt x="3670" y="3484"/>
                  </a:cubicBezTo>
                  <a:lnTo>
                    <a:pt x="3703" y="3484"/>
                  </a:lnTo>
                  <a:lnTo>
                    <a:pt x="3736" y="3517"/>
                  </a:lnTo>
                  <a:cubicBezTo>
                    <a:pt x="3770" y="3551"/>
                    <a:pt x="3803" y="3567"/>
                    <a:pt x="3832" y="3567"/>
                  </a:cubicBezTo>
                  <a:cubicBezTo>
                    <a:pt x="3861" y="3567"/>
                    <a:pt x="3886" y="3551"/>
                    <a:pt x="3903" y="3517"/>
                  </a:cubicBezTo>
                  <a:cubicBezTo>
                    <a:pt x="3993" y="3636"/>
                    <a:pt x="4055" y="3756"/>
                    <a:pt x="3948" y="3756"/>
                  </a:cubicBezTo>
                  <a:cubicBezTo>
                    <a:pt x="3936" y="3756"/>
                    <a:pt x="3921" y="3754"/>
                    <a:pt x="3903" y="3751"/>
                  </a:cubicBezTo>
                  <a:cubicBezTo>
                    <a:pt x="3870" y="3751"/>
                    <a:pt x="3870" y="3784"/>
                    <a:pt x="3870" y="3817"/>
                  </a:cubicBezTo>
                  <a:cubicBezTo>
                    <a:pt x="3903" y="3884"/>
                    <a:pt x="4003" y="3984"/>
                    <a:pt x="4036" y="4051"/>
                  </a:cubicBezTo>
                  <a:cubicBezTo>
                    <a:pt x="4003" y="4018"/>
                    <a:pt x="3903" y="3984"/>
                    <a:pt x="3836" y="3951"/>
                  </a:cubicBezTo>
                  <a:cubicBezTo>
                    <a:pt x="3836" y="3951"/>
                    <a:pt x="3803" y="3951"/>
                    <a:pt x="3836" y="3984"/>
                  </a:cubicBezTo>
                  <a:cubicBezTo>
                    <a:pt x="3970" y="4151"/>
                    <a:pt x="4070" y="4284"/>
                    <a:pt x="4237" y="4384"/>
                  </a:cubicBezTo>
                  <a:lnTo>
                    <a:pt x="4237" y="4451"/>
                  </a:lnTo>
                  <a:lnTo>
                    <a:pt x="4237" y="4485"/>
                  </a:lnTo>
                  <a:cubicBezTo>
                    <a:pt x="4237" y="4551"/>
                    <a:pt x="4303" y="4618"/>
                    <a:pt x="4337" y="4685"/>
                  </a:cubicBezTo>
                  <a:lnTo>
                    <a:pt x="4337" y="4718"/>
                  </a:lnTo>
                  <a:cubicBezTo>
                    <a:pt x="4337" y="4785"/>
                    <a:pt x="4370" y="4818"/>
                    <a:pt x="4370" y="4885"/>
                  </a:cubicBezTo>
                  <a:cubicBezTo>
                    <a:pt x="4470" y="5118"/>
                    <a:pt x="4503" y="5285"/>
                    <a:pt x="4570" y="5485"/>
                  </a:cubicBezTo>
                  <a:cubicBezTo>
                    <a:pt x="4570" y="5552"/>
                    <a:pt x="4637" y="5652"/>
                    <a:pt x="4670" y="5719"/>
                  </a:cubicBezTo>
                  <a:cubicBezTo>
                    <a:pt x="4670" y="5785"/>
                    <a:pt x="4704" y="5785"/>
                    <a:pt x="4704" y="5785"/>
                  </a:cubicBezTo>
                  <a:lnTo>
                    <a:pt x="4837" y="6152"/>
                  </a:lnTo>
                  <a:cubicBezTo>
                    <a:pt x="4837" y="6152"/>
                    <a:pt x="4804" y="6186"/>
                    <a:pt x="4804" y="6219"/>
                  </a:cubicBezTo>
                  <a:cubicBezTo>
                    <a:pt x="4870" y="6686"/>
                    <a:pt x="5037" y="7053"/>
                    <a:pt x="5237" y="7453"/>
                  </a:cubicBezTo>
                  <a:lnTo>
                    <a:pt x="5237" y="7520"/>
                  </a:lnTo>
                  <a:lnTo>
                    <a:pt x="5137" y="7287"/>
                  </a:lnTo>
                  <a:cubicBezTo>
                    <a:pt x="5137" y="7241"/>
                    <a:pt x="5110" y="7223"/>
                    <a:pt x="5080" y="7223"/>
                  </a:cubicBezTo>
                  <a:cubicBezTo>
                    <a:pt x="5044" y="7223"/>
                    <a:pt x="5004" y="7250"/>
                    <a:pt x="5004" y="7287"/>
                  </a:cubicBezTo>
                  <a:cubicBezTo>
                    <a:pt x="5004" y="7387"/>
                    <a:pt x="5037" y="7553"/>
                    <a:pt x="5071" y="7687"/>
                  </a:cubicBezTo>
                  <a:cubicBezTo>
                    <a:pt x="5037" y="7687"/>
                    <a:pt x="5037" y="7720"/>
                    <a:pt x="5037" y="7787"/>
                  </a:cubicBezTo>
                  <a:cubicBezTo>
                    <a:pt x="5037" y="7887"/>
                    <a:pt x="5071" y="7987"/>
                    <a:pt x="5137" y="8054"/>
                  </a:cubicBezTo>
                  <a:lnTo>
                    <a:pt x="5137" y="8120"/>
                  </a:lnTo>
                  <a:cubicBezTo>
                    <a:pt x="5137" y="8087"/>
                    <a:pt x="5112" y="8070"/>
                    <a:pt x="5087" y="8070"/>
                  </a:cubicBezTo>
                  <a:cubicBezTo>
                    <a:pt x="5062" y="8070"/>
                    <a:pt x="5037" y="8087"/>
                    <a:pt x="5037" y="8120"/>
                  </a:cubicBezTo>
                  <a:cubicBezTo>
                    <a:pt x="5004" y="8287"/>
                    <a:pt x="5037" y="8387"/>
                    <a:pt x="5137" y="8554"/>
                  </a:cubicBezTo>
                  <a:lnTo>
                    <a:pt x="5171" y="8554"/>
                  </a:lnTo>
                  <a:cubicBezTo>
                    <a:pt x="5171" y="8554"/>
                    <a:pt x="5171" y="8621"/>
                    <a:pt x="5137" y="8621"/>
                  </a:cubicBezTo>
                  <a:lnTo>
                    <a:pt x="5137" y="8654"/>
                  </a:lnTo>
                  <a:lnTo>
                    <a:pt x="5171" y="8654"/>
                  </a:lnTo>
                  <a:cubicBezTo>
                    <a:pt x="5171" y="8688"/>
                    <a:pt x="5171" y="8721"/>
                    <a:pt x="5204" y="8821"/>
                  </a:cubicBezTo>
                  <a:cubicBezTo>
                    <a:pt x="5204" y="8838"/>
                    <a:pt x="5229" y="8846"/>
                    <a:pt x="5254" y="8846"/>
                  </a:cubicBezTo>
                  <a:cubicBezTo>
                    <a:pt x="5279" y="8846"/>
                    <a:pt x="5304" y="8838"/>
                    <a:pt x="5304" y="8821"/>
                  </a:cubicBezTo>
                  <a:lnTo>
                    <a:pt x="5304" y="8688"/>
                  </a:lnTo>
                  <a:cubicBezTo>
                    <a:pt x="5304" y="8721"/>
                    <a:pt x="5337" y="8821"/>
                    <a:pt x="5337" y="8854"/>
                  </a:cubicBezTo>
                  <a:cubicBezTo>
                    <a:pt x="5371" y="8888"/>
                    <a:pt x="5371" y="8888"/>
                    <a:pt x="5404" y="8888"/>
                  </a:cubicBezTo>
                  <a:cubicBezTo>
                    <a:pt x="5471" y="8988"/>
                    <a:pt x="5504" y="9121"/>
                    <a:pt x="5538" y="9188"/>
                  </a:cubicBezTo>
                  <a:lnTo>
                    <a:pt x="5538" y="9221"/>
                  </a:lnTo>
                  <a:cubicBezTo>
                    <a:pt x="5671" y="9622"/>
                    <a:pt x="5838" y="9988"/>
                    <a:pt x="5871" y="10389"/>
                  </a:cubicBezTo>
                  <a:cubicBezTo>
                    <a:pt x="5871" y="10455"/>
                    <a:pt x="5871" y="10455"/>
                    <a:pt x="5904" y="10455"/>
                  </a:cubicBezTo>
                  <a:lnTo>
                    <a:pt x="5904" y="10489"/>
                  </a:lnTo>
                  <a:cubicBezTo>
                    <a:pt x="5904" y="10622"/>
                    <a:pt x="5904" y="10722"/>
                    <a:pt x="5971" y="10856"/>
                  </a:cubicBezTo>
                  <a:cubicBezTo>
                    <a:pt x="6005" y="11023"/>
                    <a:pt x="6038" y="11223"/>
                    <a:pt x="6105" y="11389"/>
                  </a:cubicBezTo>
                  <a:cubicBezTo>
                    <a:pt x="6105" y="11556"/>
                    <a:pt x="6038" y="11723"/>
                    <a:pt x="6005" y="11890"/>
                  </a:cubicBezTo>
                  <a:cubicBezTo>
                    <a:pt x="5771" y="11456"/>
                    <a:pt x="5671" y="10455"/>
                    <a:pt x="5504" y="10022"/>
                  </a:cubicBezTo>
                  <a:cubicBezTo>
                    <a:pt x="5137" y="9188"/>
                    <a:pt x="4670" y="8821"/>
                    <a:pt x="4770" y="7720"/>
                  </a:cubicBezTo>
                  <a:cubicBezTo>
                    <a:pt x="4804" y="7186"/>
                    <a:pt x="4637" y="6686"/>
                    <a:pt x="4470" y="6186"/>
                  </a:cubicBezTo>
                  <a:cubicBezTo>
                    <a:pt x="3870" y="4485"/>
                    <a:pt x="2769" y="3050"/>
                    <a:pt x="1535" y="1783"/>
                  </a:cubicBezTo>
                  <a:lnTo>
                    <a:pt x="1535" y="1783"/>
                  </a:lnTo>
                  <a:cubicBezTo>
                    <a:pt x="1668" y="1849"/>
                    <a:pt x="1835" y="1949"/>
                    <a:pt x="1968" y="2016"/>
                  </a:cubicBezTo>
                  <a:cubicBezTo>
                    <a:pt x="1980" y="2019"/>
                    <a:pt x="1992" y="2020"/>
                    <a:pt x="2003" y="2020"/>
                  </a:cubicBezTo>
                  <a:cubicBezTo>
                    <a:pt x="2118" y="2020"/>
                    <a:pt x="2193" y="1877"/>
                    <a:pt x="2102" y="1816"/>
                  </a:cubicBezTo>
                  <a:cubicBezTo>
                    <a:pt x="1601" y="1482"/>
                    <a:pt x="1168" y="1115"/>
                    <a:pt x="667" y="782"/>
                  </a:cubicBezTo>
                  <a:cubicBezTo>
                    <a:pt x="601" y="682"/>
                    <a:pt x="534" y="615"/>
                    <a:pt x="434" y="515"/>
                  </a:cubicBezTo>
                  <a:cubicBezTo>
                    <a:pt x="367" y="448"/>
                    <a:pt x="334" y="348"/>
                    <a:pt x="300" y="315"/>
                  </a:cubicBezTo>
                  <a:lnTo>
                    <a:pt x="300" y="315"/>
                  </a:lnTo>
                  <a:cubicBezTo>
                    <a:pt x="301" y="315"/>
                    <a:pt x="334" y="315"/>
                    <a:pt x="367" y="348"/>
                  </a:cubicBezTo>
                  <a:cubicBezTo>
                    <a:pt x="380" y="355"/>
                    <a:pt x="393" y="357"/>
                    <a:pt x="405" y="357"/>
                  </a:cubicBezTo>
                  <a:cubicBezTo>
                    <a:pt x="456" y="357"/>
                    <a:pt x="494" y="308"/>
                    <a:pt x="467" y="282"/>
                  </a:cubicBezTo>
                  <a:cubicBezTo>
                    <a:pt x="401" y="215"/>
                    <a:pt x="367" y="181"/>
                    <a:pt x="334" y="181"/>
                  </a:cubicBezTo>
                  <a:cubicBezTo>
                    <a:pt x="334" y="181"/>
                    <a:pt x="367" y="148"/>
                    <a:pt x="334" y="148"/>
                  </a:cubicBezTo>
                  <a:lnTo>
                    <a:pt x="267" y="48"/>
                  </a:lnTo>
                  <a:cubicBezTo>
                    <a:pt x="267" y="24"/>
                    <a:pt x="234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4"/>
            <p:cNvSpPr/>
            <p:nvPr/>
          </p:nvSpPr>
          <p:spPr>
            <a:xfrm>
              <a:off x="5022925" y="1446475"/>
              <a:ext cx="15650" cy="6450"/>
            </a:xfrm>
            <a:custGeom>
              <a:avLst/>
              <a:gdLst/>
              <a:ahLst/>
              <a:cxnLst/>
              <a:rect l="l" t="t" r="r" b="b"/>
              <a:pathLst>
                <a:path w="626" h="258" extrusionOk="0">
                  <a:moveTo>
                    <a:pt x="67" y="1"/>
                  </a:moveTo>
                  <a:cubicBezTo>
                    <a:pt x="0" y="1"/>
                    <a:pt x="0" y="34"/>
                    <a:pt x="67" y="34"/>
                  </a:cubicBezTo>
                  <a:cubicBezTo>
                    <a:pt x="234" y="134"/>
                    <a:pt x="434" y="167"/>
                    <a:pt x="601" y="234"/>
                  </a:cubicBezTo>
                  <a:cubicBezTo>
                    <a:pt x="601" y="251"/>
                    <a:pt x="603" y="257"/>
                    <a:pt x="606" y="257"/>
                  </a:cubicBezTo>
                  <a:cubicBezTo>
                    <a:pt x="613" y="257"/>
                    <a:pt x="626" y="201"/>
                    <a:pt x="601" y="201"/>
                  </a:cubicBezTo>
                  <a:cubicBezTo>
                    <a:pt x="434" y="134"/>
                    <a:pt x="234" y="34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4"/>
            <p:cNvSpPr/>
            <p:nvPr/>
          </p:nvSpPr>
          <p:spPr>
            <a:xfrm>
              <a:off x="4978725" y="1435625"/>
              <a:ext cx="23375" cy="7550"/>
            </a:xfrm>
            <a:custGeom>
              <a:avLst/>
              <a:gdLst/>
              <a:ahLst/>
              <a:cxnLst/>
              <a:rect l="l" t="t" r="r" b="b"/>
              <a:pathLst>
                <a:path w="935" h="302" extrusionOk="0">
                  <a:moveTo>
                    <a:pt x="34" y="1"/>
                  </a:moveTo>
                  <a:cubicBezTo>
                    <a:pt x="34" y="1"/>
                    <a:pt x="1" y="1"/>
                    <a:pt x="34" y="34"/>
                  </a:cubicBezTo>
                  <a:cubicBezTo>
                    <a:pt x="267" y="268"/>
                    <a:pt x="601" y="268"/>
                    <a:pt x="935" y="301"/>
                  </a:cubicBezTo>
                  <a:cubicBezTo>
                    <a:pt x="601" y="234"/>
                    <a:pt x="334" y="168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34"/>
            <p:cNvSpPr/>
            <p:nvPr/>
          </p:nvSpPr>
          <p:spPr>
            <a:xfrm>
              <a:off x="5097975" y="1424800"/>
              <a:ext cx="10875" cy="5850"/>
            </a:xfrm>
            <a:custGeom>
              <a:avLst/>
              <a:gdLst/>
              <a:ahLst/>
              <a:cxnLst/>
              <a:rect l="l" t="t" r="r" b="b"/>
              <a:pathLst>
                <a:path w="435" h="234" extrusionOk="0">
                  <a:moveTo>
                    <a:pt x="67" y="0"/>
                  </a:moveTo>
                  <a:cubicBezTo>
                    <a:pt x="67" y="0"/>
                    <a:pt x="1" y="0"/>
                    <a:pt x="1" y="34"/>
                  </a:cubicBezTo>
                  <a:cubicBezTo>
                    <a:pt x="101" y="134"/>
                    <a:pt x="167" y="200"/>
                    <a:pt x="368" y="234"/>
                  </a:cubicBezTo>
                  <a:cubicBezTo>
                    <a:pt x="434" y="234"/>
                    <a:pt x="434" y="100"/>
                    <a:pt x="401" y="100"/>
                  </a:cubicBezTo>
                  <a:cubicBezTo>
                    <a:pt x="267" y="67"/>
                    <a:pt x="167" y="34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34"/>
            <p:cNvSpPr/>
            <p:nvPr/>
          </p:nvSpPr>
          <p:spPr>
            <a:xfrm>
              <a:off x="5151350" y="1451475"/>
              <a:ext cx="13375" cy="2125"/>
            </a:xfrm>
            <a:custGeom>
              <a:avLst/>
              <a:gdLst/>
              <a:ahLst/>
              <a:cxnLst/>
              <a:rect l="l" t="t" r="r" b="b"/>
              <a:pathLst>
                <a:path w="535" h="85" extrusionOk="0">
                  <a:moveTo>
                    <a:pt x="34" y="1"/>
                  </a:moveTo>
                  <a:cubicBezTo>
                    <a:pt x="0" y="1"/>
                    <a:pt x="0" y="34"/>
                    <a:pt x="34" y="34"/>
                  </a:cubicBezTo>
                  <a:cubicBezTo>
                    <a:pt x="117" y="67"/>
                    <a:pt x="192" y="84"/>
                    <a:pt x="267" y="84"/>
                  </a:cubicBezTo>
                  <a:cubicBezTo>
                    <a:pt x="342" y="84"/>
                    <a:pt x="417" y="67"/>
                    <a:pt x="501" y="34"/>
                  </a:cubicBezTo>
                  <a:cubicBezTo>
                    <a:pt x="534" y="34"/>
                    <a:pt x="534" y="1"/>
                    <a:pt x="501" y="1"/>
                  </a:cubicBezTo>
                  <a:cubicBezTo>
                    <a:pt x="445" y="12"/>
                    <a:pt x="393" y="16"/>
                    <a:pt x="343" y="16"/>
                  </a:cubicBezTo>
                  <a:cubicBezTo>
                    <a:pt x="241" y="16"/>
                    <a:pt x="145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4"/>
            <p:cNvSpPr/>
            <p:nvPr/>
          </p:nvSpPr>
          <p:spPr>
            <a:xfrm>
              <a:off x="5104650" y="1430625"/>
              <a:ext cx="14200" cy="8375"/>
            </a:xfrm>
            <a:custGeom>
              <a:avLst/>
              <a:gdLst/>
              <a:ahLst/>
              <a:cxnLst/>
              <a:rect l="l" t="t" r="r" b="b"/>
              <a:pathLst>
                <a:path w="568" h="335" extrusionOk="0">
                  <a:moveTo>
                    <a:pt x="0" y="1"/>
                  </a:moveTo>
                  <a:lnTo>
                    <a:pt x="0" y="1"/>
                  </a:lnTo>
                  <a:cubicBezTo>
                    <a:pt x="167" y="168"/>
                    <a:pt x="367" y="268"/>
                    <a:pt x="568" y="334"/>
                  </a:cubicBezTo>
                  <a:cubicBezTo>
                    <a:pt x="367" y="268"/>
                    <a:pt x="167" y="13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4"/>
            <p:cNvSpPr/>
            <p:nvPr/>
          </p:nvSpPr>
          <p:spPr>
            <a:xfrm>
              <a:off x="4836125" y="1485675"/>
              <a:ext cx="98425" cy="43375"/>
            </a:xfrm>
            <a:custGeom>
              <a:avLst/>
              <a:gdLst/>
              <a:ahLst/>
              <a:cxnLst/>
              <a:rect l="l" t="t" r="r" b="b"/>
              <a:pathLst>
                <a:path w="3937" h="1735" extrusionOk="0">
                  <a:moveTo>
                    <a:pt x="34" y="142"/>
                  </a:moveTo>
                  <a:cubicBezTo>
                    <a:pt x="17" y="142"/>
                    <a:pt x="0" y="150"/>
                    <a:pt x="0" y="167"/>
                  </a:cubicBezTo>
                  <a:cubicBezTo>
                    <a:pt x="67" y="668"/>
                    <a:pt x="601" y="734"/>
                    <a:pt x="1001" y="768"/>
                  </a:cubicBezTo>
                  <a:cubicBezTo>
                    <a:pt x="1969" y="834"/>
                    <a:pt x="3570" y="601"/>
                    <a:pt x="3937" y="1735"/>
                  </a:cubicBezTo>
                  <a:cubicBezTo>
                    <a:pt x="3536" y="0"/>
                    <a:pt x="201" y="1401"/>
                    <a:pt x="67" y="167"/>
                  </a:cubicBezTo>
                  <a:cubicBezTo>
                    <a:pt x="67" y="150"/>
                    <a:pt x="51" y="142"/>
                    <a:pt x="34" y="1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4"/>
            <p:cNvSpPr/>
            <p:nvPr/>
          </p:nvSpPr>
          <p:spPr>
            <a:xfrm>
              <a:off x="4945375" y="1547375"/>
              <a:ext cx="193500" cy="189325"/>
            </a:xfrm>
            <a:custGeom>
              <a:avLst/>
              <a:gdLst/>
              <a:ahLst/>
              <a:cxnLst/>
              <a:rect l="l" t="t" r="r" b="b"/>
              <a:pathLst>
                <a:path w="7740" h="7573" extrusionOk="0">
                  <a:moveTo>
                    <a:pt x="34" y="1"/>
                  </a:moveTo>
                  <a:cubicBezTo>
                    <a:pt x="0" y="1"/>
                    <a:pt x="0" y="34"/>
                    <a:pt x="34" y="34"/>
                  </a:cubicBezTo>
                  <a:cubicBezTo>
                    <a:pt x="734" y="468"/>
                    <a:pt x="1201" y="868"/>
                    <a:pt x="2035" y="1002"/>
                  </a:cubicBezTo>
                  <a:cubicBezTo>
                    <a:pt x="2769" y="1135"/>
                    <a:pt x="3403" y="2102"/>
                    <a:pt x="4103" y="2369"/>
                  </a:cubicBezTo>
                  <a:cubicBezTo>
                    <a:pt x="5371" y="2936"/>
                    <a:pt x="6605" y="3070"/>
                    <a:pt x="7072" y="4537"/>
                  </a:cubicBezTo>
                  <a:cubicBezTo>
                    <a:pt x="7406" y="5571"/>
                    <a:pt x="7205" y="7239"/>
                    <a:pt x="5904" y="7540"/>
                  </a:cubicBezTo>
                  <a:cubicBezTo>
                    <a:pt x="5871" y="7540"/>
                    <a:pt x="5904" y="7573"/>
                    <a:pt x="5904" y="7573"/>
                  </a:cubicBezTo>
                  <a:cubicBezTo>
                    <a:pt x="7739" y="7439"/>
                    <a:pt x="7706" y="5305"/>
                    <a:pt x="7039" y="3970"/>
                  </a:cubicBezTo>
                  <a:cubicBezTo>
                    <a:pt x="6438" y="2803"/>
                    <a:pt x="4837" y="2569"/>
                    <a:pt x="3770" y="2136"/>
                  </a:cubicBezTo>
                  <a:cubicBezTo>
                    <a:pt x="3236" y="1869"/>
                    <a:pt x="2936" y="1202"/>
                    <a:pt x="2369" y="1035"/>
                  </a:cubicBezTo>
                  <a:cubicBezTo>
                    <a:pt x="1501" y="768"/>
                    <a:pt x="834" y="468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4"/>
            <p:cNvSpPr/>
            <p:nvPr/>
          </p:nvSpPr>
          <p:spPr>
            <a:xfrm>
              <a:off x="5022925" y="1721375"/>
              <a:ext cx="55900" cy="31175"/>
            </a:xfrm>
            <a:custGeom>
              <a:avLst/>
              <a:gdLst/>
              <a:ahLst/>
              <a:cxnLst/>
              <a:rect l="l" t="t" r="r" b="b"/>
              <a:pathLst>
                <a:path w="2236" h="1247" extrusionOk="0">
                  <a:moveTo>
                    <a:pt x="1092" y="1"/>
                  </a:moveTo>
                  <a:cubicBezTo>
                    <a:pt x="945" y="1"/>
                    <a:pt x="802" y="26"/>
                    <a:pt x="668" y="79"/>
                  </a:cubicBezTo>
                  <a:cubicBezTo>
                    <a:pt x="301" y="246"/>
                    <a:pt x="0" y="913"/>
                    <a:pt x="334" y="1247"/>
                  </a:cubicBezTo>
                  <a:lnTo>
                    <a:pt x="401" y="1247"/>
                  </a:lnTo>
                  <a:cubicBezTo>
                    <a:pt x="267" y="813"/>
                    <a:pt x="334" y="246"/>
                    <a:pt x="834" y="79"/>
                  </a:cubicBezTo>
                  <a:cubicBezTo>
                    <a:pt x="919" y="55"/>
                    <a:pt x="1006" y="44"/>
                    <a:pt x="1094" y="44"/>
                  </a:cubicBezTo>
                  <a:cubicBezTo>
                    <a:pt x="1489" y="44"/>
                    <a:pt x="1896" y="267"/>
                    <a:pt x="2169" y="513"/>
                  </a:cubicBezTo>
                  <a:cubicBezTo>
                    <a:pt x="2169" y="513"/>
                    <a:pt x="2235" y="513"/>
                    <a:pt x="2235" y="479"/>
                  </a:cubicBezTo>
                  <a:cubicBezTo>
                    <a:pt x="1918" y="186"/>
                    <a:pt x="1493" y="1"/>
                    <a:pt x="10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4"/>
            <p:cNvSpPr/>
            <p:nvPr/>
          </p:nvSpPr>
          <p:spPr>
            <a:xfrm>
              <a:off x="5041275" y="1758375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67"/>
                    <a:pt x="67" y="100"/>
                    <a:pt x="100" y="1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4"/>
            <p:cNvSpPr/>
            <p:nvPr/>
          </p:nvSpPr>
          <p:spPr>
            <a:xfrm>
              <a:off x="5300625" y="1731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4"/>
            <p:cNvSpPr/>
            <p:nvPr/>
          </p:nvSpPr>
          <p:spPr>
            <a:xfrm>
              <a:off x="5308125" y="1521525"/>
              <a:ext cx="184225" cy="202675"/>
            </a:xfrm>
            <a:custGeom>
              <a:avLst/>
              <a:gdLst/>
              <a:ahLst/>
              <a:cxnLst/>
              <a:rect l="l" t="t" r="r" b="b"/>
              <a:pathLst>
                <a:path w="7369" h="8107" extrusionOk="0">
                  <a:moveTo>
                    <a:pt x="3412" y="782"/>
                  </a:moveTo>
                  <a:cubicBezTo>
                    <a:pt x="3516" y="782"/>
                    <a:pt x="3625" y="788"/>
                    <a:pt x="3737" y="801"/>
                  </a:cubicBezTo>
                  <a:cubicBezTo>
                    <a:pt x="4204" y="835"/>
                    <a:pt x="4537" y="1235"/>
                    <a:pt x="4871" y="1402"/>
                  </a:cubicBezTo>
                  <a:cubicBezTo>
                    <a:pt x="4236" y="1334"/>
                    <a:pt x="3602" y="1127"/>
                    <a:pt x="2999" y="1127"/>
                  </a:cubicBezTo>
                  <a:cubicBezTo>
                    <a:pt x="2714" y="1127"/>
                    <a:pt x="2436" y="1173"/>
                    <a:pt x="2169" y="1302"/>
                  </a:cubicBezTo>
                  <a:cubicBezTo>
                    <a:pt x="2053" y="1359"/>
                    <a:pt x="1938" y="1392"/>
                    <a:pt x="1865" y="1465"/>
                  </a:cubicBezTo>
                  <a:lnTo>
                    <a:pt x="1865" y="1465"/>
                  </a:lnTo>
                  <a:cubicBezTo>
                    <a:pt x="2214" y="1050"/>
                    <a:pt x="2729" y="782"/>
                    <a:pt x="3412" y="782"/>
                  </a:cubicBezTo>
                  <a:close/>
                  <a:moveTo>
                    <a:pt x="6439" y="1"/>
                  </a:moveTo>
                  <a:cubicBezTo>
                    <a:pt x="6405" y="1"/>
                    <a:pt x="6372" y="1"/>
                    <a:pt x="6372" y="34"/>
                  </a:cubicBezTo>
                  <a:cubicBezTo>
                    <a:pt x="6372" y="581"/>
                    <a:pt x="5980" y="737"/>
                    <a:pt x="5489" y="737"/>
                  </a:cubicBezTo>
                  <a:cubicBezTo>
                    <a:pt x="4843" y="737"/>
                    <a:pt x="4025" y="468"/>
                    <a:pt x="3703" y="468"/>
                  </a:cubicBezTo>
                  <a:cubicBezTo>
                    <a:pt x="2602" y="501"/>
                    <a:pt x="2236" y="534"/>
                    <a:pt x="1435" y="1402"/>
                  </a:cubicBezTo>
                  <a:cubicBezTo>
                    <a:pt x="1068" y="1835"/>
                    <a:pt x="935" y="2369"/>
                    <a:pt x="935" y="2903"/>
                  </a:cubicBezTo>
                  <a:cubicBezTo>
                    <a:pt x="935" y="2903"/>
                    <a:pt x="935" y="2936"/>
                    <a:pt x="901" y="2936"/>
                  </a:cubicBezTo>
                  <a:cubicBezTo>
                    <a:pt x="901" y="2936"/>
                    <a:pt x="901" y="3003"/>
                    <a:pt x="935" y="3003"/>
                  </a:cubicBezTo>
                  <a:cubicBezTo>
                    <a:pt x="935" y="3270"/>
                    <a:pt x="1001" y="3570"/>
                    <a:pt x="1035" y="3870"/>
                  </a:cubicBezTo>
                  <a:cubicBezTo>
                    <a:pt x="1168" y="4671"/>
                    <a:pt x="935" y="7039"/>
                    <a:pt x="1" y="8107"/>
                  </a:cubicBezTo>
                  <a:cubicBezTo>
                    <a:pt x="868" y="7206"/>
                    <a:pt x="1268" y="5338"/>
                    <a:pt x="1168" y="4371"/>
                  </a:cubicBezTo>
                  <a:cubicBezTo>
                    <a:pt x="1068" y="3770"/>
                    <a:pt x="1101" y="3203"/>
                    <a:pt x="1235" y="2603"/>
                  </a:cubicBezTo>
                  <a:cubicBezTo>
                    <a:pt x="1568" y="2169"/>
                    <a:pt x="1902" y="1669"/>
                    <a:pt x="2402" y="1502"/>
                  </a:cubicBezTo>
                  <a:cubicBezTo>
                    <a:pt x="2624" y="1433"/>
                    <a:pt x="2846" y="1408"/>
                    <a:pt x="3069" y="1408"/>
                  </a:cubicBezTo>
                  <a:cubicBezTo>
                    <a:pt x="3655" y="1408"/>
                    <a:pt x="4244" y="1581"/>
                    <a:pt x="4843" y="1581"/>
                  </a:cubicBezTo>
                  <a:cubicBezTo>
                    <a:pt x="5007" y="1581"/>
                    <a:pt x="5172" y="1568"/>
                    <a:pt x="5338" y="1535"/>
                  </a:cubicBezTo>
                  <a:lnTo>
                    <a:pt x="5338" y="1502"/>
                  </a:lnTo>
                  <a:cubicBezTo>
                    <a:pt x="6225" y="1375"/>
                    <a:pt x="6420" y="224"/>
                    <a:pt x="7153" y="224"/>
                  </a:cubicBezTo>
                  <a:cubicBezTo>
                    <a:pt x="7191" y="224"/>
                    <a:pt x="7231" y="228"/>
                    <a:pt x="7272" y="234"/>
                  </a:cubicBezTo>
                  <a:cubicBezTo>
                    <a:pt x="7306" y="256"/>
                    <a:pt x="7328" y="264"/>
                    <a:pt x="7342" y="264"/>
                  </a:cubicBezTo>
                  <a:cubicBezTo>
                    <a:pt x="7369" y="264"/>
                    <a:pt x="7361" y="234"/>
                    <a:pt x="7339" y="234"/>
                  </a:cubicBezTo>
                  <a:cubicBezTo>
                    <a:pt x="7039" y="201"/>
                    <a:pt x="6739" y="134"/>
                    <a:pt x="64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34"/>
            <p:cNvSpPr/>
            <p:nvPr/>
          </p:nvSpPr>
          <p:spPr>
            <a:xfrm>
              <a:off x="5300625" y="1725000"/>
              <a:ext cx="8350" cy="6700"/>
            </a:xfrm>
            <a:custGeom>
              <a:avLst/>
              <a:gdLst/>
              <a:ahLst/>
              <a:cxnLst/>
              <a:rect l="l" t="t" r="r" b="b"/>
              <a:pathLst>
                <a:path w="334" h="268" extrusionOk="0">
                  <a:moveTo>
                    <a:pt x="334" y="1"/>
                  </a:moveTo>
                  <a:lnTo>
                    <a:pt x="334" y="1"/>
                  </a:lnTo>
                  <a:cubicBezTo>
                    <a:pt x="201" y="101"/>
                    <a:pt x="134" y="201"/>
                    <a:pt x="0" y="268"/>
                  </a:cubicBezTo>
                  <a:cubicBezTo>
                    <a:pt x="134" y="201"/>
                    <a:pt x="234" y="10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4"/>
            <p:cNvSpPr/>
            <p:nvPr/>
          </p:nvSpPr>
          <p:spPr>
            <a:xfrm>
              <a:off x="5260600" y="1730850"/>
              <a:ext cx="39225" cy="7425"/>
            </a:xfrm>
            <a:custGeom>
              <a:avLst/>
              <a:gdLst/>
              <a:ahLst/>
              <a:cxnLst/>
              <a:rect l="l" t="t" r="r" b="b"/>
              <a:pathLst>
                <a:path w="1569" h="297" extrusionOk="0">
                  <a:moveTo>
                    <a:pt x="0" y="0"/>
                  </a:moveTo>
                  <a:lnTo>
                    <a:pt x="0" y="0"/>
                  </a:lnTo>
                  <a:cubicBezTo>
                    <a:pt x="308" y="205"/>
                    <a:pt x="598" y="297"/>
                    <a:pt x="865" y="297"/>
                  </a:cubicBezTo>
                  <a:cubicBezTo>
                    <a:pt x="1121" y="297"/>
                    <a:pt x="1356" y="214"/>
                    <a:pt x="1568" y="67"/>
                  </a:cubicBezTo>
                  <a:lnTo>
                    <a:pt x="1568" y="67"/>
                  </a:lnTo>
                  <a:cubicBezTo>
                    <a:pt x="1379" y="193"/>
                    <a:pt x="1160" y="260"/>
                    <a:pt x="915" y="260"/>
                  </a:cubicBezTo>
                  <a:cubicBezTo>
                    <a:pt x="641" y="260"/>
                    <a:pt x="335" y="17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34"/>
            <p:cNvSpPr/>
            <p:nvPr/>
          </p:nvSpPr>
          <p:spPr>
            <a:xfrm>
              <a:off x="5494100" y="1529025"/>
              <a:ext cx="4200" cy="2550"/>
            </a:xfrm>
            <a:custGeom>
              <a:avLst/>
              <a:gdLst/>
              <a:ahLst/>
              <a:cxnLst/>
              <a:rect l="l" t="t" r="r" b="b"/>
              <a:pathLst>
                <a:path w="168" h="102" extrusionOk="0">
                  <a:moveTo>
                    <a:pt x="0" y="1"/>
                  </a:moveTo>
                  <a:cubicBezTo>
                    <a:pt x="67" y="34"/>
                    <a:pt x="134" y="68"/>
                    <a:pt x="167" y="101"/>
                  </a:cubicBezTo>
                  <a:cubicBezTo>
                    <a:pt x="134" y="68"/>
                    <a:pt x="100" y="3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34"/>
            <p:cNvSpPr/>
            <p:nvPr/>
          </p:nvSpPr>
          <p:spPr>
            <a:xfrm>
              <a:off x="5506600" y="1540500"/>
              <a:ext cx="2950" cy="3275"/>
            </a:xfrm>
            <a:custGeom>
              <a:avLst/>
              <a:gdLst/>
              <a:ahLst/>
              <a:cxnLst/>
              <a:rect l="l" t="t" r="r" b="b"/>
              <a:pathLst>
                <a:path w="118" h="131" extrusionOk="0">
                  <a:moveTo>
                    <a:pt x="63" y="1"/>
                  </a:moveTo>
                  <a:cubicBezTo>
                    <a:pt x="34" y="1"/>
                    <a:pt x="1" y="26"/>
                    <a:pt x="1" y="76"/>
                  </a:cubicBezTo>
                  <a:cubicBezTo>
                    <a:pt x="1" y="115"/>
                    <a:pt x="35" y="131"/>
                    <a:pt x="63" y="131"/>
                  </a:cubicBezTo>
                  <a:cubicBezTo>
                    <a:pt x="84" y="131"/>
                    <a:pt x="101" y="123"/>
                    <a:pt x="101" y="109"/>
                  </a:cubicBezTo>
                  <a:lnTo>
                    <a:pt x="101" y="76"/>
                  </a:lnTo>
                  <a:cubicBezTo>
                    <a:pt x="117" y="26"/>
                    <a:pt x="92" y="1"/>
                    <a:pt x="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34"/>
            <p:cNvSpPr/>
            <p:nvPr/>
          </p:nvSpPr>
          <p:spPr>
            <a:xfrm>
              <a:off x="5500775" y="1606225"/>
              <a:ext cx="3900" cy="7075"/>
            </a:xfrm>
            <a:custGeom>
              <a:avLst/>
              <a:gdLst/>
              <a:ahLst/>
              <a:cxnLst/>
              <a:rect l="l" t="t" r="r" b="b"/>
              <a:pathLst>
                <a:path w="156" h="283" extrusionOk="0">
                  <a:moveTo>
                    <a:pt x="141" y="0"/>
                  </a:moveTo>
                  <a:lnTo>
                    <a:pt x="141" y="0"/>
                  </a:lnTo>
                  <a:cubicBezTo>
                    <a:pt x="137" y="0"/>
                    <a:pt x="134" y="4"/>
                    <a:pt x="134" y="15"/>
                  </a:cubicBezTo>
                  <a:cubicBezTo>
                    <a:pt x="156" y="15"/>
                    <a:pt x="148" y="0"/>
                    <a:pt x="141" y="0"/>
                  </a:cubicBezTo>
                  <a:close/>
                  <a:moveTo>
                    <a:pt x="134" y="15"/>
                  </a:moveTo>
                  <a:lnTo>
                    <a:pt x="134" y="15"/>
                  </a:lnTo>
                  <a:cubicBezTo>
                    <a:pt x="33" y="115"/>
                    <a:pt x="0" y="182"/>
                    <a:pt x="0" y="282"/>
                  </a:cubicBezTo>
                  <a:cubicBezTo>
                    <a:pt x="67" y="182"/>
                    <a:pt x="134" y="115"/>
                    <a:pt x="134" y="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34"/>
            <p:cNvSpPr/>
            <p:nvPr/>
          </p:nvSpPr>
          <p:spPr>
            <a:xfrm>
              <a:off x="5292300" y="1392975"/>
              <a:ext cx="3350" cy="2650"/>
            </a:xfrm>
            <a:custGeom>
              <a:avLst/>
              <a:gdLst/>
              <a:ahLst/>
              <a:cxnLst/>
              <a:rect l="l" t="t" r="r" b="b"/>
              <a:pathLst>
                <a:path w="134" h="106" extrusionOk="0">
                  <a:moveTo>
                    <a:pt x="47" y="0"/>
                  </a:moveTo>
                  <a:cubicBezTo>
                    <a:pt x="0" y="0"/>
                    <a:pt x="4" y="106"/>
                    <a:pt x="33" y="106"/>
                  </a:cubicBezTo>
                  <a:lnTo>
                    <a:pt x="67" y="106"/>
                  </a:lnTo>
                  <a:cubicBezTo>
                    <a:pt x="133" y="106"/>
                    <a:pt x="133" y="6"/>
                    <a:pt x="67" y="6"/>
                  </a:cubicBezTo>
                  <a:cubicBezTo>
                    <a:pt x="59" y="2"/>
                    <a:pt x="53" y="0"/>
                    <a:pt x="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34"/>
            <p:cNvSpPr/>
            <p:nvPr/>
          </p:nvSpPr>
          <p:spPr>
            <a:xfrm>
              <a:off x="5456575" y="1987700"/>
              <a:ext cx="4175" cy="27325"/>
            </a:xfrm>
            <a:custGeom>
              <a:avLst/>
              <a:gdLst/>
              <a:ahLst/>
              <a:cxnLst/>
              <a:rect l="l" t="t" r="r" b="b"/>
              <a:pathLst>
                <a:path w="167" h="1093" extrusionOk="0">
                  <a:moveTo>
                    <a:pt x="167" y="0"/>
                  </a:moveTo>
                  <a:cubicBezTo>
                    <a:pt x="0" y="334"/>
                    <a:pt x="0" y="701"/>
                    <a:pt x="0" y="1068"/>
                  </a:cubicBezTo>
                  <a:cubicBezTo>
                    <a:pt x="0" y="1085"/>
                    <a:pt x="17" y="1093"/>
                    <a:pt x="34" y="1093"/>
                  </a:cubicBezTo>
                  <a:cubicBezTo>
                    <a:pt x="50" y="1093"/>
                    <a:pt x="67" y="1085"/>
                    <a:pt x="67" y="1068"/>
                  </a:cubicBezTo>
                  <a:cubicBezTo>
                    <a:pt x="0" y="701"/>
                    <a:pt x="67" y="334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34"/>
            <p:cNvSpPr/>
            <p:nvPr/>
          </p:nvSpPr>
          <p:spPr>
            <a:xfrm>
              <a:off x="5448225" y="1528875"/>
              <a:ext cx="66475" cy="97750"/>
            </a:xfrm>
            <a:custGeom>
              <a:avLst/>
              <a:gdLst/>
              <a:ahLst/>
              <a:cxnLst/>
              <a:rect l="l" t="t" r="r" b="b"/>
              <a:pathLst>
                <a:path w="2659" h="3910" extrusionOk="0">
                  <a:moveTo>
                    <a:pt x="1597" y="1"/>
                  </a:moveTo>
                  <a:cubicBezTo>
                    <a:pt x="1566" y="1"/>
                    <a:pt x="1534" y="3"/>
                    <a:pt x="1502" y="7"/>
                  </a:cubicBezTo>
                  <a:cubicBezTo>
                    <a:pt x="1435" y="7"/>
                    <a:pt x="1368" y="107"/>
                    <a:pt x="1468" y="174"/>
                  </a:cubicBezTo>
                  <a:cubicBezTo>
                    <a:pt x="1802" y="274"/>
                    <a:pt x="1969" y="507"/>
                    <a:pt x="2002" y="774"/>
                  </a:cubicBezTo>
                  <a:lnTo>
                    <a:pt x="1969" y="841"/>
                  </a:lnTo>
                  <a:cubicBezTo>
                    <a:pt x="1861" y="463"/>
                    <a:pt x="1578" y="194"/>
                    <a:pt x="1173" y="194"/>
                  </a:cubicBezTo>
                  <a:cubicBezTo>
                    <a:pt x="1078" y="194"/>
                    <a:pt x="976" y="209"/>
                    <a:pt x="868" y="240"/>
                  </a:cubicBezTo>
                  <a:cubicBezTo>
                    <a:pt x="678" y="272"/>
                    <a:pt x="758" y="543"/>
                    <a:pt x="937" y="543"/>
                  </a:cubicBezTo>
                  <a:cubicBezTo>
                    <a:pt x="947" y="543"/>
                    <a:pt x="957" y="542"/>
                    <a:pt x="968" y="541"/>
                  </a:cubicBezTo>
                  <a:cubicBezTo>
                    <a:pt x="1013" y="532"/>
                    <a:pt x="1057" y="528"/>
                    <a:pt x="1101" y="528"/>
                  </a:cubicBezTo>
                  <a:cubicBezTo>
                    <a:pt x="1222" y="528"/>
                    <a:pt x="1337" y="559"/>
                    <a:pt x="1435" y="607"/>
                  </a:cubicBezTo>
                  <a:lnTo>
                    <a:pt x="1435" y="674"/>
                  </a:lnTo>
                  <a:cubicBezTo>
                    <a:pt x="1468" y="741"/>
                    <a:pt x="1468" y="841"/>
                    <a:pt x="1502" y="908"/>
                  </a:cubicBezTo>
                  <a:cubicBezTo>
                    <a:pt x="1268" y="908"/>
                    <a:pt x="1001" y="908"/>
                    <a:pt x="835" y="1008"/>
                  </a:cubicBezTo>
                  <a:cubicBezTo>
                    <a:pt x="835" y="1008"/>
                    <a:pt x="835" y="941"/>
                    <a:pt x="801" y="941"/>
                  </a:cubicBezTo>
                  <a:cubicBezTo>
                    <a:pt x="712" y="941"/>
                    <a:pt x="627" y="937"/>
                    <a:pt x="543" y="937"/>
                  </a:cubicBezTo>
                  <a:cubicBezTo>
                    <a:pt x="375" y="937"/>
                    <a:pt x="212" y="952"/>
                    <a:pt x="34" y="1041"/>
                  </a:cubicBezTo>
                  <a:cubicBezTo>
                    <a:pt x="1" y="1041"/>
                    <a:pt x="34" y="1074"/>
                    <a:pt x="34" y="1074"/>
                  </a:cubicBezTo>
                  <a:cubicBezTo>
                    <a:pt x="296" y="1074"/>
                    <a:pt x="527" y="1074"/>
                    <a:pt x="788" y="1043"/>
                  </a:cubicBezTo>
                  <a:lnTo>
                    <a:pt x="788" y="1043"/>
                  </a:lnTo>
                  <a:cubicBezTo>
                    <a:pt x="792" y="1061"/>
                    <a:pt x="813" y="1074"/>
                    <a:pt x="835" y="1074"/>
                  </a:cubicBezTo>
                  <a:cubicBezTo>
                    <a:pt x="968" y="1074"/>
                    <a:pt x="1101" y="1041"/>
                    <a:pt x="1201" y="1041"/>
                  </a:cubicBezTo>
                  <a:cubicBezTo>
                    <a:pt x="1335" y="1041"/>
                    <a:pt x="1468" y="1074"/>
                    <a:pt x="1602" y="1174"/>
                  </a:cubicBezTo>
                  <a:cubicBezTo>
                    <a:pt x="1668" y="1375"/>
                    <a:pt x="1802" y="1541"/>
                    <a:pt x="1969" y="1708"/>
                  </a:cubicBezTo>
                  <a:lnTo>
                    <a:pt x="1969" y="2409"/>
                  </a:lnTo>
                  <a:cubicBezTo>
                    <a:pt x="1969" y="2459"/>
                    <a:pt x="1985" y="2459"/>
                    <a:pt x="1994" y="2459"/>
                  </a:cubicBezTo>
                  <a:cubicBezTo>
                    <a:pt x="2002" y="2459"/>
                    <a:pt x="2002" y="2459"/>
                    <a:pt x="1969" y="2509"/>
                  </a:cubicBezTo>
                  <a:cubicBezTo>
                    <a:pt x="1869" y="2575"/>
                    <a:pt x="1802" y="2609"/>
                    <a:pt x="1769" y="2709"/>
                  </a:cubicBezTo>
                  <a:cubicBezTo>
                    <a:pt x="1435" y="3042"/>
                    <a:pt x="1201" y="3509"/>
                    <a:pt x="935" y="3876"/>
                  </a:cubicBezTo>
                  <a:cubicBezTo>
                    <a:pt x="935" y="3910"/>
                    <a:pt x="935" y="3910"/>
                    <a:pt x="968" y="3910"/>
                  </a:cubicBezTo>
                  <a:cubicBezTo>
                    <a:pt x="1263" y="3615"/>
                    <a:pt x="1654" y="2741"/>
                    <a:pt x="2110" y="2741"/>
                  </a:cubicBezTo>
                  <a:cubicBezTo>
                    <a:pt x="2119" y="2741"/>
                    <a:pt x="2127" y="2742"/>
                    <a:pt x="2135" y="2742"/>
                  </a:cubicBezTo>
                  <a:lnTo>
                    <a:pt x="2135" y="2776"/>
                  </a:lnTo>
                  <a:cubicBezTo>
                    <a:pt x="2135" y="2776"/>
                    <a:pt x="2150" y="2805"/>
                    <a:pt x="2160" y="2805"/>
                  </a:cubicBezTo>
                  <a:cubicBezTo>
                    <a:pt x="2165" y="2805"/>
                    <a:pt x="2169" y="2798"/>
                    <a:pt x="2169" y="2776"/>
                  </a:cubicBezTo>
                  <a:cubicBezTo>
                    <a:pt x="2169" y="2742"/>
                    <a:pt x="2169" y="2742"/>
                    <a:pt x="2202" y="2709"/>
                  </a:cubicBezTo>
                  <a:cubicBezTo>
                    <a:pt x="2269" y="2709"/>
                    <a:pt x="2302" y="2676"/>
                    <a:pt x="2302" y="2609"/>
                  </a:cubicBezTo>
                  <a:cubicBezTo>
                    <a:pt x="2369" y="2375"/>
                    <a:pt x="2369" y="2075"/>
                    <a:pt x="2369" y="1842"/>
                  </a:cubicBezTo>
                  <a:cubicBezTo>
                    <a:pt x="2436" y="1775"/>
                    <a:pt x="2436" y="1775"/>
                    <a:pt x="2402" y="1708"/>
                  </a:cubicBezTo>
                  <a:cubicBezTo>
                    <a:pt x="2658" y="1100"/>
                    <a:pt x="2331" y="1"/>
                    <a:pt x="1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4"/>
            <p:cNvSpPr/>
            <p:nvPr/>
          </p:nvSpPr>
          <p:spPr>
            <a:xfrm>
              <a:off x="5426550" y="1399775"/>
              <a:ext cx="5625" cy="7050"/>
            </a:xfrm>
            <a:custGeom>
              <a:avLst/>
              <a:gdLst/>
              <a:ahLst/>
              <a:cxnLst/>
              <a:rect l="l" t="t" r="r" b="b"/>
              <a:pathLst>
                <a:path w="225" h="282" extrusionOk="0">
                  <a:moveTo>
                    <a:pt x="34" y="1"/>
                  </a:moveTo>
                  <a:cubicBezTo>
                    <a:pt x="34" y="1"/>
                    <a:pt x="0" y="1"/>
                    <a:pt x="0" y="34"/>
                  </a:cubicBezTo>
                  <a:cubicBezTo>
                    <a:pt x="34" y="167"/>
                    <a:pt x="100" y="201"/>
                    <a:pt x="167" y="267"/>
                  </a:cubicBezTo>
                  <a:cubicBezTo>
                    <a:pt x="177" y="277"/>
                    <a:pt x="187" y="281"/>
                    <a:pt x="195" y="281"/>
                  </a:cubicBezTo>
                  <a:cubicBezTo>
                    <a:pt x="214" y="281"/>
                    <a:pt x="224" y="258"/>
                    <a:pt x="200" y="234"/>
                  </a:cubicBezTo>
                  <a:cubicBezTo>
                    <a:pt x="167" y="101"/>
                    <a:pt x="134" y="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4"/>
            <p:cNvSpPr/>
            <p:nvPr/>
          </p:nvSpPr>
          <p:spPr>
            <a:xfrm>
              <a:off x="5412375" y="1387275"/>
              <a:ext cx="5600" cy="6200"/>
            </a:xfrm>
            <a:custGeom>
              <a:avLst/>
              <a:gdLst/>
              <a:ahLst/>
              <a:cxnLst/>
              <a:rect l="l" t="t" r="r" b="b"/>
              <a:pathLst>
                <a:path w="224" h="248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100"/>
                    <a:pt x="67" y="167"/>
                    <a:pt x="200" y="234"/>
                  </a:cubicBezTo>
                  <a:cubicBezTo>
                    <a:pt x="200" y="244"/>
                    <a:pt x="203" y="248"/>
                    <a:pt x="206" y="248"/>
                  </a:cubicBezTo>
                  <a:cubicBezTo>
                    <a:pt x="214" y="248"/>
                    <a:pt x="224" y="224"/>
                    <a:pt x="200" y="200"/>
                  </a:cubicBezTo>
                  <a:cubicBezTo>
                    <a:pt x="100" y="167"/>
                    <a:pt x="34" y="6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34"/>
            <p:cNvSpPr/>
            <p:nvPr/>
          </p:nvSpPr>
          <p:spPr>
            <a:xfrm>
              <a:off x="5122150" y="1480675"/>
              <a:ext cx="13350" cy="3600"/>
            </a:xfrm>
            <a:custGeom>
              <a:avLst/>
              <a:gdLst/>
              <a:ahLst/>
              <a:cxnLst/>
              <a:rect l="l" t="t" r="r" b="b"/>
              <a:pathLst>
                <a:path w="534" h="144" extrusionOk="0">
                  <a:moveTo>
                    <a:pt x="34" y="0"/>
                  </a:moveTo>
                  <a:cubicBezTo>
                    <a:pt x="34" y="0"/>
                    <a:pt x="1" y="0"/>
                    <a:pt x="34" y="34"/>
                  </a:cubicBezTo>
                  <a:cubicBezTo>
                    <a:pt x="201" y="100"/>
                    <a:pt x="335" y="134"/>
                    <a:pt x="501" y="134"/>
                  </a:cubicBezTo>
                  <a:cubicBezTo>
                    <a:pt x="508" y="140"/>
                    <a:pt x="513" y="143"/>
                    <a:pt x="517" y="143"/>
                  </a:cubicBezTo>
                  <a:cubicBezTo>
                    <a:pt x="533" y="143"/>
                    <a:pt x="528" y="100"/>
                    <a:pt x="501" y="100"/>
                  </a:cubicBezTo>
                  <a:cubicBezTo>
                    <a:pt x="335" y="100"/>
                    <a:pt x="201" y="34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34"/>
            <p:cNvSpPr/>
            <p:nvPr/>
          </p:nvSpPr>
          <p:spPr>
            <a:xfrm>
              <a:off x="5077125" y="1481500"/>
              <a:ext cx="36725" cy="1700"/>
            </a:xfrm>
            <a:custGeom>
              <a:avLst/>
              <a:gdLst/>
              <a:ahLst/>
              <a:cxnLst/>
              <a:rect l="l" t="t" r="r" b="b"/>
              <a:pathLst>
                <a:path w="1469" h="68" extrusionOk="0">
                  <a:moveTo>
                    <a:pt x="1468" y="1"/>
                  </a:moveTo>
                  <a:cubicBezTo>
                    <a:pt x="968" y="1"/>
                    <a:pt x="468" y="1"/>
                    <a:pt x="1" y="67"/>
                  </a:cubicBezTo>
                  <a:cubicBezTo>
                    <a:pt x="501" y="67"/>
                    <a:pt x="1001" y="67"/>
                    <a:pt x="14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34"/>
            <p:cNvSpPr/>
            <p:nvPr/>
          </p:nvSpPr>
          <p:spPr>
            <a:xfrm>
              <a:off x="5066300" y="1401450"/>
              <a:ext cx="5850" cy="5850"/>
            </a:xfrm>
            <a:custGeom>
              <a:avLst/>
              <a:gdLst/>
              <a:ahLst/>
              <a:cxnLst/>
              <a:rect l="l" t="t" r="r" b="b"/>
              <a:pathLst>
                <a:path w="234" h="234" extrusionOk="0">
                  <a:moveTo>
                    <a:pt x="0" y="0"/>
                  </a:moveTo>
                  <a:lnTo>
                    <a:pt x="0" y="0"/>
                  </a:lnTo>
                  <a:cubicBezTo>
                    <a:pt x="33" y="134"/>
                    <a:pt x="100" y="167"/>
                    <a:pt x="234" y="234"/>
                  </a:cubicBezTo>
                  <a:cubicBezTo>
                    <a:pt x="200" y="134"/>
                    <a:pt x="100" y="34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34"/>
            <p:cNvSpPr/>
            <p:nvPr/>
          </p:nvSpPr>
          <p:spPr>
            <a:xfrm>
              <a:off x="5430725" y="1865100"/>
              <a:ext cx="850" cy="19225"/>
            </a:xfrm>
            <a:custGeom>
              <a:avLst/>
              <a:gdLst/>
              <a:ahLst/>
              <a:cxnLst/>
              <a:rect l="l" t="t" r="r" b="b"/>
              <a:pathLst>
                <a:path w="34" h="769" extrusionOk="0">
                  <a:moveTo>
                    <a:pt x="0" y="1"/>
                  </a:moveTo>
                  <a:cubicBezTo>
                    <a:pt x="33" y="301"/>
                    <a:pt x="33" y="568"/>
                    <a:pt x="33" y="768"/>
                  </a:cubicBezTo>
                  <a:cubicBezTo>
                    <a:pt x="33" y="501"/>
                    <a:pt x="33" y="26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34"/>
            <p:cNvSpPr/>
            <p:nvPr/>
          </p:nvSpPr>
          <p:spPr>
            <a:xfrm>
              <a:off x="4826125" y="1351200"/>
              <a:ext cx="722200" cy="993150"/>
            </a:xfrm>
            <a:custGeom>
              <a:avLst/>
              <a:gdLst/>
              <a:ahLst/>
              <a:cxnLst/>
              <a:rect l="l" t="t" r="r" b="b"/>
              <a:pathLst>
                <a:path w="28888" h="39726" extrusionOk="0">
                  <a:moveTo>
                    <a:pt x="4970" y="843"/>
                  </a:moveTo>
                  <a:cubicBezTo>
                    <a:pt x="5037" y="843"/>
                    <a:pt x="5137" y="843"/>
                    <a:pt x="5204" y="876"/>
                  </a:cubicBezTo>
                  <a:cubicBezTo>
                    <a:pt x="5604" y="976"/>
                    <a:pt x="5971" y="1010"/>
                    <a:pt x="6338" y="1110"/>
                  </a:cubicBezTo>
                  <a:cubicBezTo>
                    <a:pt x="5986" y="1039"/>
                    <a:pt x="5634" y="997"/>
                    <a:pt x="5272" y="997"/>
                  </a:cubicBezTo>
                  <a:cubicBezTo>
                    <a:pt x="4948" y="997"/>
                    <a:pt x="4617" y="1031"/>
                    <a:pt x="4270" y="1110"/>
                  </a:cubicBezTo>
                  <a:lnTo>
                    <a:pt x="4270" y="1010"/>
                  </a:lnTo>
                  <a:cubicBezTo>
                    <a:pt x="4503" y="943"/>
                    <a:pt x="4704" y="876"/>
                    <a:pt x="4970" y="843"/>
                  </a:cubicBezTo>
                  <a:close/>
                  <a:moveTo>
                    <a:pt x="2435" y="1777"/>
                  </a:moveTo>
                  <a:lnTo>
                    <a:pt x="2435" y="1777"/>
                  </a:lnTo>
                  <a:cubicBezTo>
                    <a:pt x="2350" y="1819"/>
                    <a:pt x="2265" y="1848"/>
                    <a:pt x="2172" y="1881"/>
                  </a:cubicBezTo>
                  <a:lnTo>
                    <a:pt x="2172" y="1881"/>
                  </a:lnTo>
                  <a:cubicBezTo>
                    <a:pt x="2259" y="1841"/>
                    <a:pt x="2348" y="1806"/>
                    <a:pt x="2435" y="1777"/>
                  </a:cubicBezTo>
                  <a:close/>
                  <a:moveTo>
                    <a:pt x="24618" y="15120"/>
                  </a:moveTo>
                  <a:cubicBezTo>
                    <a:pt x="24651" y="15714"/>
                    <a:pt x="24684" y="16309"/>
                    <a:pt x="24717" y="16937"/>
                  </a:cubicBezTo>
                  <a:lnTo>
                    <a:pt x="24717" y="16937"/>
                  </a:lnTo>
                  <a:cubicBezTo>
                    <a:pt x="24711" y="16888"/>
                    <a:pt x="24681" y="16888"/>
                    <a:pt x="24651" y="16888"/>
                  </a:cubicBezTo>
                  <a:cubicBezTo>
                    <a:pt x="24584" y="16788"/>
                    <a:pt x="24584" y="16654"/>
                    <a:pt x="24551" y="16521"/>
                  </a:cubicBezTo>
                  <a:lnTo>
                    <a:pt x="24551" y="16487"/>
                  </a:lnTo>
                  <a:cubicBezTo>
                    <a:pt x="24618" y="16354"/>
                    <a:pt x="24618" y="16187"/>
                    <a:pt x="24651" y="16054"/>
                  </a:cubicBezTo>
                  <a:cubicBezTo>
                    <a:pt x="24651" y="15987"/>
                    <a:pt x="24584" y="15954"/>
                    <a:pt x="24551" y="15887"/>
                  </a:cubicBezTo>
                  <a:cubicBezTo>
                    <a:pt x="24551" y="15820"/>
                    <a:pt x="24551" y="15787"/>
                    <a:pt x="24518" y="15687"/>
                  </a:cubicBezTo>
                  <a:cubicBezTo>
                    <a:pt x="24518" y="15640"/>
                    <a:pt x="24451" y="15592"/>
                    <a:pt x="24400" y="15592"/>
                  </a:cubicBezTo>
                  <a:cubicBezTo>
                    <a:pt x="24380" y="15592"/>
                    <a:pt x="24362" y="15600"/>
                    <a:pt x="24352" y="15618"/>
                  </a:cubicBezTo>
                  <a:lnTo>
                    <a:pt x="24352" y="15618"/>
                  </a:lnTo>
                  <a:lnTo>
                    <a:pt x="24618" y="15120"/>
                  </a:lnTo>
                  <a:close/>
                  <a:moveTo>
                    <a:pt x="25051" y="16988"/>
                  </a:moveTo>
                  <a:cubicBezTo>
                    <a:pt x="25151" y="17521"/>
                    <a:pt x="25218" y="18088"/>
                    <a:pt x="25285" y="18656"/>
                  </a:cubicBezTo>
                  <a:lnTo>
                    <a:pt x="25285" y="19623"/>
                  </a:lnTo>
                  <a:cubicBezTo>
                    <a:pt x="25218" y="19123"/>
                    <a:pt x="25185" y="18622"/>
                    <a:pt x="25151" y="18155"/>
                  </a:cubicBezTo>
                  <a:cubicBezTo>
                    <a:pt x="25085" y="17788"/>
                    <a:pt x="25085" y="17355"/>
                    <a:pt x="25051" y="16988"/>
                  </a:cubicBezTo>
                  <a:close/>
                  <a:moveTo>
                    <a:pt x="23317" y="19056"/>
                  </a:moveTo>
                  <a:cubicBezTo>
                    <a:pt x="23317" y="19123"/>
                    <a:pt x="23350" y="19156"/>
                    <a:pt x="23350" y="19156"/>
                  </a:cubicBezTo>
                  <a:lnTo>
                    <a:pt x="23384" y="19189"/>
                  </a:lnTo>
                  <a:cubicBezTo>
                    <a:pt x="23384" y="19223"/>
                    <a:pt x="23384" y="19223"/>
                    <a:pt x="23450" y="19256"/>
                  </a:cubicBezTo>
                  <a:cubicBezTo>
                    <a:pt x="23517" y="19489"/>
                    <a:pt x="23550" y="19723"/>
                    <a:pt x="23617" y="19923"/>
                  </a:cubicBezTo>
                  <a:cubicBezTo>
                    <a:pt x="23450" y="19690"/>
                    <a:pt x="23317" y="19456"/>
                    <a:pt x="23117" y="19223"/>
                  </a:cubicBezTo>
                  <a:lnTo>
                    <a:pt x="23117" y="19123"/>
                  </a:lnTo>
                  <a:cubicBezTo>
                    <a:pt x="23126" y="19132"/>
                    <a:pt x="23137" y="19136"/>
                    <a:pt x="23151" y="19136"/>
                  </a:cubicBezTo>
                  <a:cubicBezTo>
                    <a:pt x="23188" y="19136"/>
                    <a:pt x="23244" y="19105"/>
                    <a:pt x="23317" y="19056"/>
                  </a:cubicBezTo>
                  <a:close/>
                  <a:moveTo>
                    <a:pt x="25518" y="24193"/>
                  </a:moveTo>
                  <a:lnTo>
                    <a:pt x="25518" y="24193"/>
                  </a:lnTo>
                  <a:cubicBezTo>
                    <a:pt x="25520" y="24204"/>
                    <a:pt x="25521" y="24215"/>
                    <a:pt x="25522" y="24225"/>
                  </a:cubicBezTo>
                  <a:lnTo>
                    <a:pt x="25522" y="24225"/>
                  </a:lnTo>
                  <a:cubicBezTo>
                    <a:pt x="25521" y="24214"/>
                    <a:pt x="25520" y="24204"/>
                    <a:pt x="25518" y="24193"/>
                  </a:cubicBezTo>
                  <a:close/>
                  <a:moveTo>
                    <a:pt x="25151" y="14119"/>
                  </a:moveTo>
                  <a:lnTo>
                    <a:pt x="25151" y="14119"/>
                  </a:lnTo>
                  <a:cubicBezTo>
                    <a:pt x="25085" y="15120"/>
                    <a:pt x="25485" y="16187"/>
                    <a:pt x="25552" y="17154"/>
                  </a:cubicBezTo>
                  <a:cubicBezTo>
                    <a:pt x="25652" y="18222"/>
                    <a:pt x="25719" y="19356"/>
                    <a:pt x="25852" y="20490"/>
                  </a:cubicBezTo>
                  <a:cubicBezTo>
                    <a:pt x="25852" y="21191"/>
                    <a:pt x="25819" y="21891"/>
                    <a:pt x="25852" y="22625"/>
                  </a:cubicBezTo>
                  <a:cubicBezTo>
                    <a:pt x="25852" y="22674"/>
                    <a:pt x="25888" y="22705"/>
                    <a:pt x="25946" y="22705"/>
                  </a:cubicBezTo>
                  <a:cubicBezTo>
                    <a:pt x="25968" y="22705"/>
                    <a:pt x="25992" y="22701"/>
                    <a:pt x="26019" y="22692"/>
                  </a:cubicBezTo>
                  <a:lnTo>
                    <a:pt x="26019" y="22692"/>
                  </a:lnTo>
                  <a:cubicBezTo>
                    <a:pt x="25985" y="23092"/>
                    <a:pt x="25919" y="23526"/>
                    <a:pt x="26019" y="24026"/>
                  </a:cubicBezTo>
                  <a:cubicBezTo>
                    <a:pt x="26152" y="25194"/>
                    <a:pt x="26052" y="26328"/>
                    <a:pt x="26019" y="27529"/>
                  </a:cubicBezTo>
                  <a:cubicBezTo>
                    <a:pt x="26019" y="27629"/>
                    <a:pt x="26019" y="27795"/>
                    <a:pt x="25985" y="27962"/>
                  </a:cubicBezTo>
                  <a:cubicBezTo>
                    <a:pt x="25985" y="27862"/>
                    <a:pt x="25919" y="27729"/>
                    <a:pt x="25919" y="27662"/>
                  </a:cubicBezTo>
                  <a:cubicBezTo>
                    <a:pt x="25919" y="26795"/>
                    <a:pt x="25985" y="25961"/>
                    <a:pt x="25919" y="25060"/>
                  </a:cubicBezTo>
                  <a:cubicBezTo>
                    <a:pt x="25852" y="23959"/>
                    <a:pt x="25685" y="22859"/>
                    <a:pt x="25485" y="21724"/>
                  </a:cubicBezTo>
                  <a:lnTo>
                    <a:pt x="25485" y="21624"/>
                  </a:lnTo>
                  <a:cubicBezTo>
                    <a:pt x="25919" y="19323"/>
                    <a:pt x="25418" y="16821"/>
                    <a:pt x="24851" y="14619"/>
                  </a:cubicBezTo>
                  <a:cubicBezTo>
                    <a:pt x="24885" y="14553"/>
                    <a:pt x="24885" y="14519"/>
                    <a:pt x="24918" y="14486"/>
                  </a:cubicBezTo>
                  <a:cubicBezTo>
                    <a:pt x="25018" y="14352"/>
                    <a:pt x="25051" y="14219"/>
                    <a:pt x="25151" y="14119"/>
                  </a:cubicBezTo>
                  <a:close/>
                  <a:moveTo>
                    <a:pt x="19147" y="28196"/>
                  </a:moveTo>
                  <a:lnTo>
                    <a:pt x="19147" y="28196"/>
                  </a:lnTo>
                  <a:cubicBezTo>
                    <a:pt x="19152" y="28210"/>
                    <a:pt x="19156" y="28225"/>
                    <a:pt x="19160" y="28240"/>
                  </a:cubicBezTo>
                  <a:lnTo>
                    <a:pt x="19160" y="28240"/>
                  </a:lnTo>
                  <a:cubicBezTo>
                    <a:pt x="19163" y="28224"/>
                    <a:pt x="19159" y="28208"/>
                    <a:pt x="19147" y="28196"/>
                  </a:cubicBezTo>
                  <a:close/>
                  <a:moveTo>
                    <a:pt x="19160" y="28240"/>
                  </a:moveTo>
                  <a:lnTo>
                    <a:pt x="19160" y="28240"/>
                  </a:lnTo>
                  <a:cubicBezTo>
                    <a:pt x="19157" y="28268"/>
                    <a:pt x="19135" y="28296"/>
                    <a:pt x="19114" y="28296"/>
                  </a:cubicBezTo>
                  <a:cubicBezTo>
                    <a:pt x="18900" y="28296"/>
                    <a:pt x="19235" y="29024"/>
                    <a:pt x="19591" y="29695"/>
                  </a:cubicBezTo>
                  <a:lnTo>
                    <a:pt x="19591" y="29695"/>
                  </a:lnTo>
                  <a:cubicBezTo>
                    <a:pt x="19414" y="29313"/>
                    <a:pt x="19282" y="28915"/>
                    <a:pt x="19234" y="28487"/>
                  </a:cubicBezTo>
                  <a:lnTo>
                    <a:pt x="19234" y="28487"/>
                  </a:lnTo>
                  <a:cubicBezTo>
                    <a:pt x="19209" y="28404"/>
                    <a:pt x="19185" y="28322"/>
                    <a:pt x="19160" y="28240"/>
                  </a:cubicBezTo>
                  <a:close/>
                  <a:moveTo>
                    <a:pt x="19591" y="29695"/>
                  </a:moveTo>
                  <a:cubicBezTo>
                    <a:pt x="19808" y="30164"/>
                    <a:pt x="20092" y="30610"/>
                    <a:pt x="20374" y="31063"/>
                  </a:cubicBezTo>
                  <a:lnTo>
                    <a:pt x="20374" y="31063"/>
                  </a:lnTo>
                  <a:cubicBezTo>
                    <a:pt x="20314" y="30954"/>
                    <a:pt x="20249" y="30844"/>
                    <a:pt x="20181" y="30731"/>
                  </a:cubicBezTo>
                  <a:cubicBezTo>
                    <a:pt x="20148" y="30664"/>
                    <a:pt x="20148" y="30631"/>
                    <a:pt x="20115" y="30531"/>
                  </a:cubicBezTo>
                  <a:lnTo>
                    <a:pt x="20115" y="30631"/>
                  </a:lnTo>
                  <a:cubicBezTo>
                    <a:pt x="19995" y="30428"/>
                    <a:pt x="19790" y="30070"/>
                    <a:pt x="19591" y="29695"/>
                  </a:cubicBezTo>
                  <a:close/>
                  <a:moveTo>
                    <a:pt x="21482" y="34000"/>
                  </a:moveTo>
                  <a:cubicBezTo>
                    <a:pt x="21616" y="34467"/>
                    <a:pt x="21782" y="34901"/>
                    <a:pt x="21983" y="35334"/>
                  </a:cubicBezTo>
                  <a:cubicBezTo>
                    <a:pt x="22016" y="35501"/>
                    <a:pt x="22016" y="35668"/>
                    <a:pt x="22049" y="35835"/>
                  </a:cubicBezTo>
                  <a:cubicBezTo>
                    <a:pt x="21983" y="35701"/>
                    <a:pt x="21949" y="35568"/>
                    <a:pt x="21849" y="35468"/>
                  </a:cubicBezTo>
                  <a:lnTo>
                    <a:pt x="21849" y="35368"/>
                  </a:lnTo>
                  <a:lnTo>
                    <a:pt x="21882" y="35334"/>
                  </a:lnTo>
                  <a:cubicBezTo>
                    <a:pt x="21949" y="35334"/>
                    <a:pt x="21949" y="35301"/>
                    <a:pt x="21882" y="35301"/>
                  </a:cubicBezTo>
                  <a:cubicBezTo>
                    <a:pt x="21849" y="35301"/>
                    <a:pt x="21816" y="35301"/>
                    <a:pt x="21782" y="35234"/>
                  </a:cubicBezTo>
                  <a:cubicBezTo>
                    <a:pt x="21782" y="35223"/>
                    <a:pt x="21775" y="35219"/>
                    <a:pt x="21765" y="35219"/>
                  </a:cubicBezTo>
                  <a:cubicBezTo>
                    <a:pt x="21745" y="35219"/>
                    <a:pt x="21716" y="35234"/>
                    <a:pt x="21716" y="35234"/>
                  </a:cubicBezTo>
                  <a:cubicBezTo>
                    <a:pt x="21682" y="35234"/>
                    <a:pt x="21649" y="35301"/>
                    <a:pt x="21649" y="35334"/>
                  </a:cubicBezTo>
                  <a:cubicBezTo>
                    <a:pt x="21616" y="35067"/>
                    <a:pt x="21549" y="34800"/>
                    <a:pt x="21549" y="34567"/>
                  </a:cubicBezTo>
                  <a:cubicBezTo>
                    <a:pt x="21549" y="34400"/>
                    <a:pt x="21516" y="34200"/>
                    <a:pt x="21482" y="34000"/>
                  </a:cubicBezTo>
                  <a:close/>
                  <a:moveTo>
                    <a:pt x="25618" y="32299"/>
                  </a:moveTo>
                  <a:cubicBezTo>
                    <a:pt x="25185" y="33666"/>
                    <a:pt x="24785" y="35001"/>
                    <a:pt x="24818" y="36502"/>
                  </a:cubicBezTo>
                  <a:cubicBezTo>
                    <a:pt x="24684" y="36702"/>
                    <a:pt x="24618" y="36869"/>
                    <a:pt x="24551" y="37069"/>
                  </a:cubicBezTo>
                  <a:cubicBezTo>
                    <a:pt x="24551" y="36869"/>
                    <a:pt x="24618" y="36702"/>
                    <a:pt x="24618" y="36502"/>
                  </a:cubicBezTo>
                  <a:cubicBezTo>
                    <a:pt x="24628" y="36511"/>
                    <a:pt x="24640" y="36515"/>
                    <a:pt x="24653" y="36515"/>
                  </a:cubicBezTo>
                  <a:cubicBezTo>
                    <a:pt x="24684" y="36515"/>
                    <a:pt x="24718" y="36492"/>
                    <a:pt x="24718" y="36468"/>
                  </a:cubicBezTo>
                  <a:lnTo>
                    <a:pt x="24718" y="35835"/>
                  </a:lnTo>
                  <a:lnTo>
                    <a:pt x="24718" y="35634"/>
                  </a:lnTo>
                  <a:lnTo>
                    <a:pt x="24718" y="34634"/>
                  </a:lnTo>
                  <a:cubicBezTo>
                    <a:pt x="24885" y="33900"/>
                    <a:pt x="25185" y="33233"/>
                    <a:pt x="25385" y="32532"/>
                  </a:cubicBezTo>
                  <a:cubicBezTo>
                    <a:pt x="25485" y="32465"/>
                    <a:pt x="25552" y="32365"/>
                    <a:pt x="25618" y="32299"/>
                  </a:cubicBezTo>
                  <a:close/>
                  <a:moveTo>
                    <a:pt x="24484" y="35935"/>
                  </a:moveTo>
                  <a:lnTo>
                    <a:pt x="24484" y="35935"/>
                  </a:lnTo>
                  <a:cubicBezTo>
                    <a:pt x="24518" y="36201"/>
                    <a:pt x="24518" y="36402"/>
                    <a:pt x="24551" y="36502"/>
                  </a:cubicBezTo>
                  <a:cubicBezTo>
                    <a:pt x="24518" y="36668"/>
                    <a:pt x="24484" y="36969"/>
                    <a:pt x="24518" y="37202"/>
                  </a:cubicBezTo>
                  <a:cubicBezTo>
                    <a:pt x="24384" y="37803"/>
                    <a:pt x="24384" y="38370"/>
                    <a:pt x="24151" y="38970"/>
                  </a:cubicBezTo>
                  <a:cubicBezTo>
                    <a:pt x="24117" y="38970"/>
                    <a:pt x="24051" y="38970"/>
                    <a:pt x="24017" y="39003"/>
                  </a:cubicBezTo>
                  <a:lnTo>
                    <a:pt x="23951" y="39070"/>
                  </a:lnTo>
                  <a:lnTo>
                    <a:pt x="23817" y="38937"/>
                  </a:lnTo>
                  <a:cubicBezTo>
                    <a:pt x="23817" y="38903"/>
                    <a:pt x="23817" y="38903"/>
                    <a:pt x="23784" y="38870"/>
                  </a:cubicBezTo>
                  <a:cubicBezTo>
                    <a:pt x="23757" y="38817"/>
                    <a:pt x="23709" y="38795"/>
                    <a:pt x="23659" y="38795"/>
                  </a:cubicBezTo>
                  <a:cubicBezTo>
                    <a:pt x="23584" y="38795"/>
                    <a:pt x="23504" y="38843"/>
                    <a:pt x="23484" y="38903"/>
                  </a:cubicBezTo>
                  <a:cubicBezTo>
                    <a:pt x="23450" y="38870"/>
                    <a:pt x="23450" y="38770"/>
                    <a:pt x="23384" y="38737"/>
                  </a:cubicBezTo>
                  <a:cubicBezTo>
                    <a:pt x="24551" y="38603"/>
                    <a:pt x="24384" y="36869"/>
                    <a:pt x="24484" y="35935"/>
                  </a:cubicBezTo>
                  <a:close/>
                  <a:moveTo>
                    <a:pt x="20970" y="0"/>
                  </a:moveTo>
                  <a:cubicBezTo>
                    <a:pt x="20143" y="0"/>
                    <a:pt x="18990" y="495"/>
                    <a:pt x="18647" y="1210"/>
                  </a:cubicBezTo>
                  <a:cubicBezTo>
                    <a:pt x="18280" y="1343"/>
                    <a:pt x="18013" y="1944"/>
                    <a:pt x="17813" y="2177"/>
                  </a:cubicBezTo>
                  <a:cubicBezTo>
                    <a:pt x="17646" y="2344"/>
                    <a:pt x="17446" y="2477"/>
                    <a:pt x="17212" y="2644"/>
                  </a:cubicBezTo>
                  <a:cubicBezTo>
                    <a:pt x="16288" y="2935"/>
                    <a:pt x="15425" y="3205"/>
                    <a:pt x="14460" y="3205"/>
                  </a:cubicBezTo>
                  <a:cubicBezTo>
                    <a:pt x="14207" y="3205"/>
                    <a:pt x="13947" y="3186"/>
                    <a:pt x="13677" y="3144"/>
                  </a:cubicBezTo>
                  <a:cubicBezTo>
                    <a:pt x="12776" y="3011"/>
                    <a:pt x="11975" y="2544"/>
                    <a:pt x="11141" y="2277"/>
                  </a:cubicBezTo>
                  <a:cubicBezTo>
                    <a:pt x="10708" y="2044"/>
                    <a:pt x="10274" y="1844"/>
                    <a:pt x="9841" y="1643"/>
                  </a:cubicBezTo>
                  <a:cubicBezTo>
                    <a:pt x="9607" y="1510"/>
                    <a:pt x="9374" y="1443"/>
                    <a:pt x="9173" y="1310"/>
                  </a:cubicBezTo>
                  <a:lnTo>
                    <a:pt x="9273" y="1310"/>
                  </a:lnTo>
                  <a:cubicBezTo>
                    <a:pt x="9307" y="1310"/>
                    <a:pt x="9307" y="1276"/>
                    <a:pt x="9273" y="1276"/>
                  </a:cubicBezTo>
                  <a:cubicBezTo>
                    <a:pt x="9140" y="1176"/>
                    <a:pt x="8940" y="1143"/>
                    <a:pt x="8706" y="1110"/>
                  </a:cubicBezTo>
                  <a:cubicBezTo>
                    <a:pt x="8440" y="976"/>
                    <a:pt x="8139" y="876"/>
                    <a:pt x="7806" y="843"/>
                  </a:cubicBezTo>
                  <a:cubicBezTo>
                    <a:pt x="7449" y="576"/>
                    <a:pt x="6758" y="454"/>
                    <a:pt x="6009" y="454"/>
                  </a:cubicBezTo>
                  <a:cubicBezTo>
                    <a:pt x="4796" y="454"/>
                    <a:pt x="3432" y="773"/>
                    <a:pt x="3102" y="1310"/>
                  </a:cubicBezTo>
                  <a:cubicBezTo>
                    <a:pt x="2339" y="1451"/>
                    <a:pt x="1432" y="2000"/>
                    <a:pt x="1092" y="2773"/>
                  </a:cubicBezTo>
                  <a:lnTo>
                    <a:pt x="1092" y="2773"/>
                  </a:lnTo>
                  <a:cubicBezTo>
                    <a:pt x="1291" y="2460"/>
                    <a:pt x="1605" y="2189"/>
                    <a:pt x="1949" y="1995"/>
                  </a:cubicBezTo>
                  <a:lnTo>
                    <a:pt x="1949" y="1995"/>
                  </a:lnTo>
                  <a:cubicBezTo>
                    <a:pt x="1942" y="2029"/>
                    <a:pt x="1950" y="2075"/>
                    <a:pt x="1968" y="2110"/>
                  </a:cubicBezTo>
                  <a:cubicBezTo>
                    <a:pt x="1868" y="2144"/>
                    <a:pt x="1835" y="2210"/>
                    <a:pt x="1768" y="2277"/>
                  </a:cubicBezTo>
                  <a:cubicBezTo>
                    <a:pt x="1492" y="2461"/>
                    <a:pt x="1244" y="2730"/>
                    <a:pt x="1024" y="2954"/>
                  </a:cubicBezTo>
                  <a:lnTo>
                    <a:pt x="1024" y="2954"/>
                  </a:lnTo>
                  <a:cubicBezTo>
                    <a:pt x="1043" y="2892"/>
                    <a:pt x="1066" y="2832"/>
                    <a:pt x="1092" y="2773"/>
                  </a:cubicBezTo>
                  <a:lnTo>
                    <a:pt x="1092" y="2773"/>
                  </a:lnTo>
                  <a:cubicBezTo>
                    <a:pt x="1043" y="2850"/>
                    <a:pt x="1001" y="2929"/>
                    <a:pt x="968" y="3011"/>
                  </a:cubicBezTo>
                  <a:cubicBezTo>
                    <a:pt x="986" y="2992"/>
                    <a:pt x="1005" y="2973"/>
                    <a:pt x="1024" y="2954"/>
                  </a:cubicBezTo>
                  <a:lnTo>
                    <a:pt x="1024" y="2954"/>
                  </a:lnTo>
                  <a:cubicBezTo>
                    <a:pt x="998" y="3037"/>
                    <a:pt x="979" y="3123"/>
                    <a:pt x="968" y="3211"/>
                  </a:cubicBezTo>
                  <a:cubicBezTo>
                    <a:pt x="701" y="3545"/>
                    <a:pt x="501" y="3945"/>
                    <a:pt x="367" y="4312"/>
                  </a:cubicBezTo>
                  <a:cubicBezTo>
                    <a:pt x="134" y="4946"/>
                    <a:pt x="0" y="5546"/>
                    <a:pt x="34" y="6213"/>
                  </a:cubicBezTo>
                  <a:cubicBezTo>
                    <a:pt x="34" y="6230"/>
                    <a:pt x="50" y="6238"/>
                    <a:pt x="67" y="6238"/>
                  </a:cubicBezTo>
                  <a:cubicBezTo>
                    <a:pt x="84" y="6238"/>
                    <a:pt x="100" y="6230"/>
                    <a:pt x="100" y="6213"/>
                  </a:cubicBezTo>
                  <a:cubicBezTo>
                    <a:pt x="34" y="5780"/>
                    <a:pt x="134" y="5313"/>
                    <a:pt x="300" y="4946"/>
                  </a:cubicBezTo>
                  <a:cubicBezTo>
                    <a:pt x="300" y="5012"/>
                    <a:pt x="334" y="5146"/>
                    <a:pt x="334" y="5213"/>
                  </a:cubicBezTo>
                  <a:cubicBezTo>
                    <a:pt x="334" y="5246"/>
                    <a:pt x="359" y="5263"/>
                    <a:pt x="384" y="5263"/>
                  </a:cubicBezTo>
                  <a:cubicBezTo>
                    <a:pt x="409" y="5263"/>
                    <a:pt x="434" y="5246"/>
                    <a:pt x="434" y="5213"/>
                  </a:cubicBezTo>
                  <a:cubicBezTo>
                    <a:pt x="834" y="3478"/>
                    <a:pt x="2035" y="2311"/>
                    <a:pt x="3636" y="1677"/>
                  </a:cubicBezTo>
                  <a:lnTo>
                    <a:pt x="3636" y="1677"/>
                  </a:lnTo>
                  <a:cubicBezTo>
                    <a:pt x="3269" y="1877"/>
                    <a:pt x="3002" y="2210"/>
                    <a:pt x="2936" y="2677"/>
                  </a:cubicBezTo>
                  <a:cubicBezTo>
                    <a:pt x="2936" y="2733"/>
                    <a:pt x="2956" y="2757"/>
                    <a:pt x="2980" y="2757"/>
                  </a:cubicBezTo>
                  <a:cubicBezTo>
                    <a:pt x="2999" y="2757"/>
                    <a:pt x="3021" y="2741"/>
                    <a:pt x="3036" y="2711"/>
                  </a:cubicBezTo>
                  <a:cubicBezTo>
                    <a:pt x="3668" y="1920"/>
                    <a:pt x="4629" y="1563"/>
                    <a:pt x="5599" y="1563"/>
                  </a:cubicBezTo>
                  <a:cubicBezTo>
                    <a:pt x="6265" y="1563"/>
                    <a:pt x="6935" y="1731"/>
                    <a:pt x="7506" y="2044"/>
                  </a:cubicBezTo>
                  <a:cubicBezTo>
                    <a:pt x="7539" y="2044"/>
                    <a:pt x="7539" y="2010"/>
                    <a:pt x="7539" y="2010"/>
                  </a:cubicBezTo>
                  <a:cubicBezTo>
                    <a:pt x="7079" y="1604"/>
                    <a:pt x="6092" y="1330"/>
                    <a:pt x="5130" y="1330"/>
                  </a:cubicBezTo>
                  <a:cubicBezTo>
                    <a:pt x="4907" y="1330"/>
                    <a:pt x="4684" y="1345"/>
                    <a:pt x="4470" y="1377"/>
                  </a:cubicBezTo>
                  <a:cubicBezTo>
                    <a:pt x="4767" y="1309"/>
                    <a:pt x="5065" y="1279"/>
                    <a:pt x="5362" y="1279"/>
                  </a:cubicBezTo>
                  <a:cubicBezTo>
                    <a:pt x="6970" y="1279"/>
                    <a:pt x="8572" y="2163"/>
                    <a:pt x="10007" y="2811"/>
                  </a:cubicBezTo>
                  <a:cubicBezTo>
                    <a:pt x="10041" y="2811"/>
                    <a:pt x="10041" y="2778"/>
                    <a:pt x="10041" y="2778"/>
                  </a:cubicBezTo>
                  <a:cubicBezTo>
                    <a:pt x="9974" y="2711"/>
                    <a:pt x="9941" y="2677"/>
                    <a:pt x="9841" y="2644"/>
                  </a:cubicBezTo>
                  <a:cubicBezTo>
                    <a:pt x="9809" y="2605"/>
                    <a:pt x="9777" y="2567"/>
                    <a:pt x="9744" y="2529"/>
                  </a:cubicBezTo>
                  <a:lnTo>
                    <a:pt x="9744" y="2529"/>
                  </a:lnTo>
                  <a:cubicBezTo>
                    <a:pt x="9754" y="2534"/>
                    <a:pt x="9764" y="2539"/>
                    <a:pt x="9774" y="2544"/>
                  </a:cubicBezTo>
                  <a:cubicBezTo>
                    <a:pt x="9749" y="2522"/>
                    <a:pt x="9724" y="2500"/>
                    <a:pt x="9700" y="2479"/>
                  </a:cubicBezTo>
                  <a:lnTo>
                    <a:pt x="9700" y="2479"/>
                  </a:lnTo>
                  <a:cubicBezTo>
                    <a:pt x="9715" y="2496"/>
                    <a:pt x="9730" y="2512"/>
                    <a:pt x="9744" y="2529"/>
                  </a:cubicBezTo>
                  <a:lnTo>
                    <a:pt x="9744" y="2529"/>
                  </a:lnTo>
                  <a:cubicBezTo>
                    <a:pt x="8622" y="1968"/>
                    <a:pt x="7630" y="1441"/>
                    <a:pt x="6605" y="1143"/>
                  </a:cubicBezTo>
                  <a:lnTo>
                    <a:pt x="6605" y="1143"/>
                  </a:lnTo>
                  <a:cubicBezTo>
                    <a:pt x="7677" y="1370"/>
                    <a:pt x="8780" y="1693"/>
                    <a:pt x="9700" y="2479"/>
                  </a:cubicBezTo>
                  <a:lnTo>
                    <a:pt x="9700" y="2479"/>
                  </a:lnTo>
                  <a:cubicBezTo>
                    <a:pt x="9325" y="2068"/>
                    <a:pt x="8871" y="1780"/>
                    <a:pt x="8339" y="1543"/>
                  </a:cubicBezTo>
                  <a:lnTo>
                    <a:pt x="8339" y="1543"/>
                  </a:lnTo>
                  <a:cubicBezTo>
                    <a:pt x="8606" y="1643"/>
                    <a:pt x="8806" y="1710"/>
                    <a:pt x="9040" y="1810"/>
                  </a:cubicBezTo>
                  <a:cubicBezTo>
                    <a:pt x="9107" y="1810"/>
                    <a:pt x="9107" y="1777"/>
                    <a:pt x="9040" y="1777"/>
                  </a:cubicBezTo>
                  <a:cubicBezTo>
                    <a:pt x="8058" y="1412"/>
                    <a:pt x="7170" y="882"/>
                    <a:pt x="6178" y="882"/>
                  </a:cubicBezTo>
                  <a:cubicBezTo>
                    <a:pt x="5991" y="882"/>
                    <a:pt x="5800" y="901"/>
                    <a:pt x="5604" y="943"/>
                  </a:cubicBezTo>
                  <a:cubicBezTo>
                    <a:pt x="5504" y="943"/>
                    <a:pt x="5437" y="876"/>
                    <a:pt x="5304" y="876"/>
                  </a:cubicBezTo>
                  <a:cubicBezTo>
                    <a:pt x="5558" y="846"/>
                    <a:pt x="5819" y="828"/>
                    <a:pt x="6080" y="828"/>
                  </a:cubicBezTo>
                  <a:cubicBezTo>
                    <a:pt x="6675" y="828"/>
                    <a:pt x="7273" y="921"/>
                    <a:pt x="7806" y="1176"/>
                  </a:cubicBezTo>
                  <a:cubicBezTo>
                    <a:pt x="7818" y="1182"/>
                    <a:pt x="7830" y="1185"/>
                    <a:pt x="7843" y="1185"/>
                  </a:cubicBezTo>
                  <a:cubicBezTo>
                    <a:pt x="7904" y="1185"/>
                    <a:pt x="7967" y="1125"/>
                    <a:pt x="7939" y="1043"/>
                  </a:cubicBezTo>
                  <a:lnTo>
                    <a:pt x="7872" y="1010"/>
                  </a:lnTo>
                  <a:lnTo>
                    <a:pt x="7872" y="1010"/>
                  </a:lnTo>
                  <a:cubicBezTo>
                    <a:pt x="8039" y="1043"/>
                    <a:pt x="8206" y="1110"/>
                    <a:pt x="8373" y="1176"/>
                  </a:cubicBezTo>
                  <a:lnTo>
                    <a:pt x="8339" y="1176"/>
                  </a:lnTo>
                  <a:cubicBezTo>
                    <a:pt x="8306" y="1210"/>
                    <a:pt x="8306" y="1276"/>
                    <a:pt x="8339" y="1276"/>
                  </a:cubicBezTo>
                  <a:cubicBezTo>
                    <a:pt x="8440" y="1310"/>
                    <a:pt x="8606" y="1310"/>
                    <a:pt x="8706" y="1310"/>
                  </a:cubicBezTo>
                  <a:lnTo>
                    <a:pt x="8873" y="1310"/>
                  </a:lnTo>
                  <a:cubicBezTo>
                    <a:pt x="9340" y="1510"/>
                    <a:pt x="9807" y="1777"/>
                    <a:pt x="10207" y="2010"/>
                  </a:cubicBezTo>
                  <a:cubicBezTo>
                    <a:pt x="10141" y="2044"/>
                    <a:pt x="10141" y="2144"/>
                    <a:pt x="10207" y="2177"/>
                  </a:cubicBezTo>
                  <a:cubicBezTo>
                    <a:pt x="11041" y="2644"/>
                    <a:pt x="11975" y="3011"/>
                    <a:pt x="12943" y="3278"/>
                  </a:cubicBezTo>
                  <a:lnTo>
                    <a:pt x="12976" y="3278"/>
                  </a:lnTo>
                  <a:cubicBezTo>
                    <a:pt x="13510" y="3378"/>
                    <a:pt x="14044" y="3478"/>
                    <a:pt x="14611" y="3511"/>
                  </a:cubicBezTo>
                  <a:cubicBezTo>
                    <a:pt x="14531" y="3514"/>
                    <a:pt x="14452" y="3515"/>
                    <a:pt x="14373" y="3515"/>
                  </a:cubicBezTo>
                  <a:cubicBezTo>
                    <a:pt x="13356" y="3515"/>
                    <a:pt x="12365" y="3318"/>
                    <a:pt x="11375" y="2978"/>
                  </a:cubicBezTo>
                  <a:cubicBezTo>
                    <a:pt x="11342" y="2978"/>
                    <a:pt x="11342" y="3011"/>
                    <a:pt x="11375" y="3011"/>
                  </a:cubicBezTo>
                  <a:cubicBezTo>
                    <a:pt x="11809" y="3178"/>
                    <a:pt x="12209" y="3311"/>
                    <a:pt x="12643" y="3445"/>
                  </a:cubicBezTo>
                  <a:cubicBezTo>
                    <a:pt x="12509" y="3445"/>
                    <a:pt x="12376" y="3378"/>
                    <a:pt x="12276" y="3345"/>
                  </a:cubicBezTo>
                  <a:lnTo>
                    <a:pt x="12276" y="3378"/>
                  </a:lnTo>
                  <a:cubicBezTo>
                    <a:pt x="12476" y="3511"/>
                    <a:pt x="12676" y="3545"/>
                    <a:pt x="12943" y="3545"/>
                  </a:cubicBezTo>
                  <a:cubicBezTo>
                    <a:pt x="13643" y="3712"/>
                    <a:pt x="14310" y="3845"/>
                    <a:pt x="15111" y="3845"/>
                  </a:cubicBezTo>
                  <a:cubicBezTo>
                    <a:pt x="15344" y="3845"/>
                    <a:pt x="15811" y="3845"/>
                    <a:pt x="16178" y="3778"/>
                  </a:cubicBezTo>
                  <a:lnTo>
                    <a:pt x="16178" y="3778"/>
                  </a:lnTo>
                  <a:cubicBezTo>
                    <a:pt x="15878" y="3945"/>
                    <a:pt x="15645" y="4045"/>
                    <a:pt x="15311" y="4145"/>
                  </a:cubicBezTo>
                  <a:cubicBezTo>
                    <a:pt x="15311" y="4145"/>
                    <a:pt x="15311" y="4112"/>
                    <a:pt x="15278" y="4112"/>
                  </a:cubicBezTo>
                  <a:cubicBezTo>
                    <a:pt x="15278" y="4145"/>
                    <a:pt x="15211" y="4145"/>
                    <a:pt x="15211" y="4145"/>
                  </a:cubicBezTo>
                  <a:cubicBezTo>
                    <a:pt x="15178" y="4145"/>
                    <a:pt x="15111" y="4179"/>
                    <a:pt x="15044" y="4179"/>
                  </a:cubicBezTo>
                  <a:cubicBezTo>
                    <a:pt x="14944" y="4179"/>
                    <a:pt x="14844" y="4212"/>
                    <a:pt x="14711" y="4212"/>
                  </a:cubicBezTo>
                  <a:cubicBezTo>
                    <a:pt x="14777" y="4179"/>
                    <a:pt x="14711" y="4145"/>
                    <a:pt x="14677" y="4145"/>
                  </a:cubicBezTo>
                  <a:cubicBezTo>
                    <a:pt x="14611" y="4179"/>
                    <a:pt x="14477" y="4179"/>
                    <a:pt x="14377" y="4179"/>
                  </a:cubicBezTo>
                  <a:cubicBezTo>
                    <a:pt x="14210" y="4179"/>
                    <a:pt x="14044" y="4145"/>
                    <a:pt x="13877" y="4112"/>
                  </a:cubicBezTo>
                  <a:cubicBezTo>
                    <a:pt x="13854" y="4112"/>
                    <a:pt x="13847" y="4127"/>
                    <a:pt x="13855" y="4137"/>
                  </a:cubicBezTo>
                  <a:lnTo>
                    <a:pt x="13855" y="4137"/>
                  </a:lnTo>
                  <a:cubicBezTo>
                    <a:pt x="13439" y="4112"/>
                    <a:pt x="13068" y="4112"/>
                    <a:pt x="12643" y="4112"/>
                  </a:cubicBezTo>
                  <a:cubicBezTo>
                    <a:pt x="12476" y="4045"/>
                    <a:pt x="12309" y="4012"/>
                    <a:pt x="12176" y="3978"/>
                  </a:cubicBezTo>
                  <a:cubicBezTo>
                    <a:pt x="11322" y="3765"/>
                    <a:pt x="10446" y="3573"/>
                    <a:pt x="9584" y="3573"/>
                  </a:cubicBezTo>
                  <a:cubicBezTo>
                    <a:pt x="9368" y="3573"/>
                    <a:pt x="9153" y="3585"/>
                    <a:pt x="8940" y="3611"/>
                  </a:cubicBezTo>
                  <a:cubicBezTo>
                    <a:pt x="8840" y="3611"/>
                    <a:pt x="8840" y="3778"/>
                    <a:pt x="8940" y="3778"/>
                  </a:cubicBezTo>
                  <a:cubicBezTo>
                    <a:pt x="9307" y="3812"/>
                    <a:pt x="9707" y="3845"/>
                    <a:pt x="10107" y="3878"/>
                  </a:cubicBezTo>
                  <a:cubicBezTo>
                    <a:pt x="10341" y="3945"/>
                    <a:pt x="10608" y="3978"/>
                    <a:pt x="10841" y="4045"/>
                  </a:cubicBezTo>
                  <a:cubicBezTo>
                    <a:pt x="10747" y="4131"/>
                    <a:pt x="10631" y="4161"/>
                    <a:pt x="10503" y="4161"/>
                  </a:cubicBezTo>
                  <a:cubicBezTo>
                    <a:pt x="10179" y="4161"/>
                    <a:pt x="9780" y="3965"/>
                    <a:pt x="9469" y="3965"/>
                  </a:cubicBezTo>
                  <a:cubicBezTo>
                    <a:pt x="9424" y="3965"/>
                    <a:pt x="9381" y="3969"/>
                    <a:pt x="9340" y="3978"/>
                  </a:cubicBezTo>
                  <a:cubicBezTo>
                    <a:pt x="9307" y="3978"/>
                    <a:pt x="9307" y="4045"/>
                    <a:pt x="9340" y="4045"/>
                  </a:cubicBezTo>
                  <a:cubicBezTo>
                    <a:pt x="9440" y="4112"/>
                    <a:pt x="9540" y="4145"/>
                    <a:pt x="9674" y="4179"/>
                  </a:cubicBezTo>
                  <a:lnTo>
                    <a:pt x="9040" y="4179"/>
                  </a:lnTo>
                  <a:cubicBezTo>
                    <a:pt x="9007" y="4179"/>
                    <a:pt x="8973" y="4279"/>
                    <a:pt x="9007" y="4279"/>
                  </a:cubicBezTo>
                  <a:cubicBezTo>
                    <a:pt x="9470" y="4491"/>
                    <a:pt x="9889" y="4536"/>
                    <a:pt x="10328" y="4536"/>
                  </a:cubicBezTo>
                  <a:cubicBezTo>
                    <a:pt x="10647" y="4536"/>
                    <a:pt x="10976" y="4512"/>
                    <a:pt x="11342" y="4512"/>
                  </a:cubicBezTo>
                  <a:cubicBezTo>
                    <a:pt x="12309" y="4512"/>
                    <a:pt x="13143" y="4812"/>
                    <a:pt x="14110" y="4812"/>
                  </a:cubicBezTo>
                  <a:cubicBezTo>
                    <a:pt x="13777" y="4946"/>
                    <a:pt x="13443" y="5046"/>
                    <a:pt x="13043" y="5179"/>
                  </a:cubicBezTo>
                  <a:cubicBezTo>
                    <a:pt x="13009" y="5179"/>
                    <a:pt x="13009" y="5279"/>
                    <a:pt x="13043" y="5279"/>
                  </a:cubicBezTo>
                  <a:cubicBezTo>
                    <a:pt x="14844" y="4812"/>
                    <a:pt x="16812" y="4445"/>
                    <a:pt x="18013" y="2978"/>
                  </a:cubicBezTo>
                  <a:cubicBezTo>
                    <a:pt x="18013" y="3001"/>
                    <a:pt x="18030" y="3025"/>
                    <a:pt x="18063" y="3025"/>
                  </a:cubicBezTo>
                  <a:cubicBezTo>
                    <a:pt x="18077" y="3025"/>
                    <a:pt x="18094" y="3021"/>
                    <a:pt x="18113" y="3011"/>
                  </a:cubicBezTo>
                  <a:cubicBezTo>
                    <a:pt x="19235" y="1780"/>
                    <a:pt x="20760" y="1312"/>
                    <a:pt x="22339" y="1312"/>
                  </a:cubicBezTo>
                  <a:cubicBezTo>
                    <a:pt x="22686" y="1312"/>
                    <a:pt x="23035" y="1334"/>
                    <a:pt x="23384" y="1377"/>
                  </a:cubicBezTo>
                  <a:cubicBezTo>
                    <a:pt x="23384" y="1377"/>
                    <a:pt x="23450" y="1343"/>
                    <a:pt x="23384" y="1343"/>
                  </a:cubicBezTo>
                  <a:cubicBezTo>
                    <a:pt x="22828" y="1221"/>
                    <a:pt x="22162" y="1132"/>
                    <a:pt x="21487" y="1132"/>
                  </a:cubicBezTo>
                  <a:cubicBezTo>
                    <a:pt x="20500" y="1132"/>
                    <a:pt x="19493" y="1322"/>
                    <a:pt x="18780" y="1877"/>
                  </a:cubicBezTo>
                  <a:cubicBezTo>
                    <a:pt x="18780" y="1844"/>
                    <a:pt x="18780" y="1844"/>
                    <a:pt x="18714" y="1844"/>
                  </a:cubicBezTo>
                  <a:cubicBezTo>
                    <a:pt x="18547" y="2010"/>
                    <a:pt x="18347" y="2177"/>
                    <a:pt x="18180" y="2344"/>
                  </a:cubicBezTo>
                  <a:cubicBezTo>
                    <a:pt x="18380" y="2144"/>
                    <a:pt x="18513" y="1877"/>
                    <a:pt x="18680" y="1643"/>
                  </a:cubicBezTo>
                  <a:cubicBezTo>
                    <a:pt x="18697" y="1660"/>
                    <a:pt x="18714" y="1668"/>
                    <a:pt x="18726" y="1668"/>
                  </a:cubicBezTo>
                  <a:cubicBezTo>
                    <a:pt x="18739" y="1668"/>
                    <a:pt x="18747" y="1660"/>
                    <a:pt x="18747" y="1643"/>
                  </a:cubicBezTo>
                  <a:cubicBezTo>
                    <a:pt x="19381" y="943"/>
                    <a:pt x="19981" y="676"/>
                    <a:pt x="20648" y="543"/>
                  </a:cubicBezTo>
                  <a:lnTo>
                    <a:pt x="20648" y="543"/>
                  </a:lnTo>
                  <a:cubicBezTo>
                    <a:pt x="20415" y="676"/>
                    <a:pt x="20181" y="776"/>
                    <a:pt x="19981" y="876"/>
                  </a:cubicBezTo>
                  <a:cubicBezTo>
                    <a:pt x="19914" y="876"/>
                    <a:pt x="19981" y="943"/>
                    <a:pt x="20014" y="943"/>
                  </a:cubicBezTo>
                  <a:cubicBezTo>
                    <a:pt x="20315" y="876"/>
                    <a:pt x="20548" y="709"/>
                    <a:pt x="20815" y="543"/>
                  </a:cubicBezTo>
                  <a:lnTo>
                    <a:pt x="20815" y="509"/>
                  </a:lnTo>
                  <a:cubicBezTo>
                    <a:pt x="20962" y="499"/>
                    <a:pt x="21108" y="495"/>
                    <a:pt x="21257" y="495"/>
                  </a:cubicBezTo>
                  <a:cubicBezTo>
                    <a:pt x="21617" y="495"/>
                    <a:pt x="21992" y="519"/>
                    <a:pt x="22416" y="543"/>
                  </a:cubicBezTo>
                  <a:cubicBezTo>
                    <a:pt x="21549" y="543"/>
                    <a:pt x="20548" y="843"/>
                    <a:pt x="19881" y="1176"/>
                  </a:cubicBezTo>
                  <a:cubicBezTo>
                    <a:pt x="19848" y="1176"/>
                    <a:pt x="19881" y="1210"/>
                    <a:pt x="19881" y="1210"/>
                  </a:cubicBezTo>
                  <a:cubicBezTo>
                    <a:pt x="20635" y="984"/>
                    <a:pt x="21378" y="790"/>
                    <a:pt x="22116" y="790"/>
                  </a:cubicBezTo>
                  <a:cubicBezTo>
                    <a:pt x="22685" y="790"/>
                    <a:pt x="23251" y="905"/>
                    <a:pt x="23817" y="1210"/>
                  </a:cubicBezTo>
                  <a:cubicBezTo>
                    <a:pt x="24718" y="1710"/>
                    <a:pt x="25185" y="2778"/>
                    <a:pt x="26186" y="3211"/>
                  </a:cubicBezTo>
                  <a:cubicBezTo>
                    <a:pt x="26219" y="3211"/>
                    <a:pt x="26219" y="3178"/>
                    <a:pt x="26219" y="3178"/>
                  </a:cubicBezTo>
                  <a:cubicBezTo>
                    <a:pt x="25051" y="2611"/>
                    <a:pt x="24584" y="1210"/>
                    <a:pt x="23317" y="776"/>
                  </a:cubicBezTo>
                  <a:cubicBezTo>
                    <a:pt x="23217" y="709"/>
                    <a:pt x="23150" y="709"/>
                    <a:pt x="23017" y="676"/>
                  </a:cubicBezTo>
                  <a:lnTo>
                    <a:pt x="23017" y="676"/>
                  </a:lnTo>
                  <a:cubicBezTo>
                    <a:pt x="23917" y="843"/>
                    <a:pt x="24484" y="1210"/>
                    <a:pt x="25151" y="1977"/>
                  </a:cubicBezTo>
                  <a:cubicBezTo>
                    <a:pt x="25352" y="2210"/>
                    <a:pt x="25518" y="2344"/>
                    <a:pt x="25752" y="2377"/>
                  </a:cubicBezTo>
                  <a:cubicBezTo>
                    <a:pt x="27520" y="3678"/>
                    <a:pt x="27920" y="6147"/>
                    <a:pt x="28187" y="8148"/>
                  </a:cubicBezTo>
                  <a:cubicBezTo>
                    <a:pt x="28320" y="9049"/>
                    <a:pt x="27920" y="9816"/>
                    <a:pt x="27320" y="10483"/>
                  </a:cubicBezTo>
                  <a:cubicBezTo>
                    <a:pt x="27053" y="10717"/>
                    <a:pt x="26919" y="10950"/>
                    <a:pt x="26753" y="11217"/>
                  </a:cubicBezTo>
                  <a:cubicBezTo>
                    <a:pt x="26733" y="11198"/>
                    <a:pt x="26703" y="11178"/>
                    <a:pt x="26662" y="11178"/>
                  </a:cubicBezTo>
                  <a:cubicBezTo>
                    <a:pt x="26631" y="11178"/>
                    <a:pt x="26595" y="11189"/>
                    <a:pt x="26552" y="11217"/>
                  </a:cubicBezTo>
                  <a:cubicBezTo>
                    <a:pt x="26152" y="11550"/>
                    <a:pt x="25885" y="11884"/>
                    <a:pt x="25685" y="12451"/>
                  </a:cubicBezTo>
                  <a:cubicBezTo>
                    <a:pt x="25218" y="13652"/>
                    <a:pt x="24518" y="14719"/>
                    <a:pt x="23917" y="15854"/>
                  </a:cubicBezTo>
                  <a:cubicBezTo>
                    <a:pt x="23150" y="17521"/>
                    <a:pt x="22016" y="19189"/>
                    <a:pt x="20648" y="20490"/>
                  </a:cubicBezTo>
                  <a:cubicBezTo>
                    <a:pt x="20548" y="20524"/>
                    <a:pt x="20515" y="20624"/>
                    <a:pt x="20415" y="20657"/>
                  </a:cubicBezTo>
                  <a:cubicBezTo>
                    <a:pt x="20381" y="20690"/>
                    <a:pt x="20381" y="20690"/>
                    <a:pt x="20381" y="20724"/>
                  </a:cubicBezTo>
                  <a:cubicBezTo>
                    <a:pt x="20148" y="20957"/>
                    <a:pt x="19914" y="21157"/>
                    <a:pt x="19681" y="21324"/>
                  </a:cubicBezTo>
                  <a:cubicBezTo>
                    <a:pt x="19654" y="21324"/>
                    <a:pt x="19670" y="21367"/>
                    <a:pt x="19695" y="21367"/>
                  </a:cubicBezTo>
                  <a:cubicBezTo>
                    <a:pt x="19701" y="21367"/>
                    <a:pt x="19708" y="21364"/>
                    <a:pt x="19714" y="21357"/>
                  </a:cubicBezTo>
                  <a:cubicBezTo>
                    <a:pt x="19981" y="21191"/>
                    <a:pt x="20181" y="20991"/>
                    <a:pt x="20415" y="20824"/>
                  </a:cubicBezTo>
                  <a:cubicBezTo>
                    <a:pt x="20462" y="20871"/>
                    <a:pt x="20509" y="20918"/>
                    <a:pt x="20568" y="20918"/>
                  </a:cubicBezTo>
                  <a:cubicBezTo>
                    <a:pt x="20593" y="20918"/>
                    <a:pt x="20619" y="20910"/>
                    <a:pt x="20648" y="20890"/>
                  </a:cubicBezTo>
                  <a:cubicBezTo>
                    <a:pt x="21082" y="20590"/>
                    <a:pt x="21549" y="20223"/>
                    <a:pt x="21983" y="19756"/>
                  </a:cubicBezTo>
                  <a:cubicBezTo>
                    <a:pt x="21998" y="19786"/>
                    <a:pt x="22019" y="19803"/>
                    <a:pt x="22048" y="19803"/>
                  </a:cubicBezTo>
                  <a:cubicBezTo>
                    <a:pt x="22083" y="19803"/>
                    <a:pt x="22128" y="19778"/>
                    <a:pt x="22183" y="19723"/>
                  </a:cubicBezTo>
                  <a:cubicBezTo>
                    <a:pt x="22183" y="19690"/>
                    <a:pt x="22216" y="19656"/>
                    <a:pt x="22249" y="19656"/>
                  </a:cubicBezTo>
                  <a:cubicBezTo>
                    <a:pt x="22349" y="19623"/>
                    <a:pt x="22483" y="19556"/>
                    <a:pt x="22583" y="19556"/>
                  </a:cubicBezTo>
                  <a:cubicBezTo>
                    <a:pt x="22650" y="19556"/>
                    <a:pt x="22683" y="19556"/>
                    <a:pt x="22716" y="19523"/>
                  </a:cubicBezTo>
                  <a:cubicBezTo>
                    <a:pt x="22750" y="19556"/>
                    <a:pt x="22816" y="19623"/>
                    <a:pt x="22850" y="19623"/>
                  </a:cubicBezTo>
                  <a:lnTo>
                    <a:pt x="22850" y="19690"/>
                  </a:lnTo>
                  <a:cubicBezTo>
                    <a:pt x="22873" y="19737"/>
                    <a:pt x="22930" y="19784"/>
                    <a:pt x="22985" y="19784"/>
                  </a:cubicBezTo>
                  <a:cubicBezTo>
                    <a:pt x="23008" y="19784"/>
                    <a:pt x="23030" y="19776"/>
                    <a:pt x="23050" y="19756"/>
                  </a:cubicBezTo>
                  <a:cubicBezTo>
                    <a:pt x="23050" y="19823"/>
                    <a:pt x="23083" y="19823"/>
                    <a:pt x="23083" y="19856"/>
                  </a:cubicBezTo>
                  <a:cubicBezTo>
                    <a:pt x="23111" y="19870"/>
                    <a:pt x="23139" y="19878"/>
                    <a:pt x="23162" y="19878"/>
                  </a:cubicBezTo>
                  <a:cubicBezTo>
                    <a:pt x="23194" y="19878"/>
                    <a:pt x="23217" y="19862"/>
                    <a:pt x="23217" y="19823"/>
                  </a:cubicBezTo>
                  <a:lnTo>
                    <a:pt x="23217" y="19756"/>
                  </a:lnTo>
                  <a:cubicBezTo>
                    <a:pt x="23283" y="19856"/>
                    <a:pt x="23350" y="19956"/>
                    <a:pt x="23384" y="20023"/>
                  </a:cubicBezTo>
                  <a:cubicBezTo>
                    <a:pt x="23393" y="20033"/>
                    <a:pt x="23406" y="20037"/>
                    <a:pt x="23417" y="20037"/>
                  </a:cubicBezTo>
                  <a:cubicBezTo>
                    <a:pt x="23445" y="20037"/>
                    <a:pt x="23464" y="20013"/>
                    <a:pt x="23417" y="19990"/>
                  </a:cubicBezTo>
                  <a:cubicBezTo>
                    <a:pt x="23384" y="19823"/>
                    <a:pt x="23317" y="19690"/>
                    <a:pt x="23217" y="19523"/>
                  </a:cubicBezTo>
                  <a:lnTo>
                    <a:pt x="23217" y="19489"/>
                  </a:lnTo>
                  <a:cubicBezTo>
                    <a:pt x="23283" y="19489"/>
                    <a:pt x="23317" y="19556"/>
                    <a:pt x="23517" y="19823"/>
                  </a:cubicBezTo>
                  <a:cubicBezTo>
                    <a:pt x="23650" y="20023"/>
                    <a:pt x="23750" y="20223"/>
                    <a:pt x="23884" y="20390"/>
                  </a:cubicBezTo>
                  <a:cubicBezTo>
                    <a:pt x="23984" y="20790"/>
                    <a:pt x="24051" y="21191"/>
                    <a:pt x="24151" y="21558"/>
                  </a:cubicBezTo>
                  <a:cubicBezTo>
                    <a:pt x="24151" y="21624"/>
                    <a:pt x="24184" y="21624"/>
                    <a:pt x="24217" y="21624"/>
                  </a:cubicBezTo>
                  <a:cubicBezTo>
                    <a:pt x="24251" y="21624"/>
                    <a:pt x="24318" y="21658"/>
                    <a:pt x="24318" y="21724"/>
                  </a:cubicBezTo>
                  <a:cubicBezTo>
                    <a:pt x="24318" y="21758"/>
                    <a:pt x="24326" y="21774"/>
                    <a:pt x="24334" y="21774"/>
                  </a:cubicBezTo>
                  <a:cubicBezTo>
                    <a:pt x="24343" y="21774"/>
                    <a:pt x="24351" y="21758"/>
                    <a:pt x="24351" y="21724"/>
                  </a:cubicBezTo>
                  <a:lnTo>
                    <a:pt x="24351" y="21524"/>
                  </a:lnTo>
                  <a:cubicBezTo>
                    <a:pt x="24351" y="21501"/>
                    <a:pt x="24351" y="21477"/>
                    <a:pt x="24339" y="21477"/>
                  </a:cubicBezTo>
                  <a:cubicBezTo>
                    <a:pt x="24334" y="21477"/>
                    <a:pt x="24327" y="21481"/>
                    <a:pt x="24318" y="21491"/>
                  </a:cubicBezTo>
                  <a:cubicBezTo>
                    <a:pt x="24318" y="21491"/>
                    <a:pt x="24184" y="21024"/>
                    <a:pt x="24084" y="20657"/>
                  </a:cubicBezTo>
                  <a:lnTo>
                    <a:pt x="24084" y="20657"/>
                  </a:lnTo>
                  <a:lnTo>
                    <a:pt x="24151" y="20690"/>
                  </a:lnTo>
                  <a:cubicBezTo>
                    <a:pt x="24151" y="20690"/>
                    <a:pt x="24184" y="20690"/>
                    <a:pt x="24184" y="20657"/>
                  </a:cubicBezTo>
                  <a:cubicBezTo>
                    <a:pt x="24151" y="20624"/>
                    <a:pt x="24117" y="20524"/>
                    <a:pt x="24117" y="20490"/>
                  </a:cubicBezTo>
                  <a:cubicBezTo>
                    <a:pt x="24051" y="20357"/>
                    <a:pt x="24051" y="20223"/>
                    <a:pt x="24017" y="20157"/>
                  </a:cubicBezTo>
                  <a:lnTo>
                    <a:pt x="24051" y="20123"/>
                  </a:lnTo>
                  <a:cubicBezTo>
                    <a:pt x="24051" y="20023"/>
                    <a:pt x="24117" y="19990"/>
                    <a:pt x="24117" y="19890"/>
                  </a:cubicBezTo>
                  <a:cubicBezTo>
                    <a:pt x="24184" y="20123"/>
                    <a:pt x="24284" y="20357"/>
                    <a:pt x="24384" y="20557"/>
                  </a:cubicBezTo>
                  <a:lnTo>
                    <a:pt x="24785" y="21324"/>
                  </a:lnTo>
                  <a:cubicBezTo>
                    <a:pt x="24818" y="21357"/>
                    <a:pt x="24851" y="21391"/>
                    <a:pt x="24885" y="21391"/>
                  </a:cubicBezTo>
                  <a:lnTo>
                    <a:pt x="25018" y="22392"/>
                  </a:lnTo>
                  <a:cubicBezTo>
                    <a:pt x="25018" y="22428"/>
                    <a:pt x="25048" y="22455"/>
                    <a:pt x="25075" y="22455"/>
                  </a:cubicBezTo>
                  <a:cubicBezTo>
                    <a:pt x="25098" y="22455"/>
                    <a:pt x="25118" y="22437"/>
                    <a:pt x="25118" y="22392"/>
                  </a:cubicBezTo>
                  <a:cubicBezTo>
                    <a:pt x="25118" y="21960"/>
                    <a:pt x="25052" y="21462"/>
                    <a:pt x="25019" y="20964"/>
                  </a:cubicBezTo>
                  <a:lnTo>
                    <a:pt x="25019" y="20964"/>
                  </a:lnTo>
                  <a:cubicBezTo>
                    <a:pt x="25023" y="20995"/>
                    <a:pt x="25051" y="21024"/>
                    <a:pt x="25051" y="21024"/>
                  </a:cubicBezTo>
                  <a:lnTo>
                    <a:pt x="25118" y="21057"/>
                  </a:lnTo>
                  <a:lnTo>
                    <a:pt x="25118" y="21124"/>
                  </a:lnTo>
                  <a:lnTo>
                    <a:pt x="25118" y="22158"/>
                  </a:lnTo>
                  <a:cubicBezTo>
                    <a:pt x="25118" y="22191"/>
                    <a:pt x="25118" y="22225"/>
                    <a:pt x="25151" y="22225"/>
                  </a:cubicBezTo>
                  <a:cubicBezTo>
                    <a:pt x="25151" y="22458"/>
                    <a:pt x="25118" y="22692"/>
                    <a:pt x="25118" y="22892"/>
                  </a:cubicBezTo>
                  <a:lnTo>
                    <a:pt x="24985" y="23159"/>
                  </a:lnTo>
                  <a:cubicBezTo>
                    <a:pt x="24884" y="23285"/>
                    <a:pt x="24974" y="23450"/>
                    <a:pt x="25096" y="23450"/>
                  </a:cubicBezTo>
                  <a:cubicBezTo>
                    <a:pt x="25135" y="23450"/>
                    <a:pt x="25178" y="23433"/>
                    <a:pt x="25218" y="23392"/>
                  </a:cubicBezTo>
                  <a:cubicBezTo>
                    <a:pt x="25285" y="23359"/>
                    <a:pt x="25285" y="23326"/>
                    <a:pt x="25318" y="23225"/>
                  </a:cubicBezTo>
                  <a:cubicBezTo>
                    <a:pt x="25334" y="23225"/>
                    <a:pt x="25349" y="23218"/>
                    <a:pt x="25361" y="23207"/>
                  </a:cubicBezTo>
                  <a:lnTo>
                    <a:pt x="25361" y="23207"/>
                  </a:lnTo>
                  <a:cubicBezTo>
                    <a:pt x="25380" y="23590"/>
                    <a:pt x="25424" y="23975"/>
                    <a:pt x="25498" y="24347"/>
                  </a:cubicBezTo>
                  <a:lnTo>
                    <a:pt x="25498" y="24347"/>
                  </a:lnTo>
                  <a:cubicBezTo>
                    <a:pt x="25465" y="23960"/>
                    <a:pt x="25425" y="23560"/>
                    <a:pt x="25385" y="23159"/>
                  </a:cubicBezTo>
                  <a:cubicBezTo>
                    <a:pt x="25385" y="23177"/>
                    <a:pt x="25375" y="23194"/>
                    <a:pt x="25361" y="23207"/>
                  </a:cubicBezTo>
                  <a:lnTo>
                    <a:pt x="25361" y="23207"/>
                  </a:lnTo>
                  <a:cubicBezTo>
                    <a:pt x="25355" y="23068"/>
                    <a:pt x="25352" y="22929"/>
                    <a:pt x="25352" y="22792"/>
                  </a:cubicBezTo>
                  <a:cubicBezTo>
                    <a:pt x="25385" y="22525"/>
                    <a:pt x="25385" y="22291"/>
                    <a:pt x="25385" y="22025"/>
                  </a:cubicBezTo>
                  <a:cubicBezTo>
                    <a:pt x="25385" y="22025"/>
                    <a:pt x="25452" y="21991"/>
                    <a:pt x="25452" y="21958"/>
                  </a:cubicBezTo>
                  <a:cubicBezTo>
                    <a:pt x="25518" y="22325"/>
                    <a:pt x="25652" y="23726"/>
                    <a:pt x="25652" y="23959"/>
                  </a:cubicBezTo>
                  <a:cubicBezTo>
                    <a:pt x="25679" y="24261"/>
                    <a:pt x="25684" y="24562"/>
                    <a:pt x="25685" y="24863"/>
                  </a:cubicBezTo>
                  <a:lnTo>
                    <a:pt x="25685" y="24863"/>
                  </a:lnTo>
                  <a:cubicBezTo>
                    <a:pt x="25601" y="24651"/>
                    <a:pt x="25547" y="24445"/>
                    <a:pt x="25522" y="24225"/>
                  </a:cubicBezTo>
                  <a:lnTo>
                    <a:pt x="25522" y="24225"/>
                  </a:lnTo>
                  <a:cubicBezTo>
                    <a:pt x="25534" y="24343"/>
                    <a:pt x="25542" y="24466"/>
                    <a:pt x="25551" y="24587"/>
                  </a:cubicBezTo>
                  <a:lnTo>
                    <a:pt x="25551" y="24587"/>
                  </a:lnTo>
                  <a:cubicBezTo>
                    <a:pt x="25532" y="24507"/>
                    <a:pt x="25514" y="24427"/>
                    <a:pt x="25498" y="24347"/>
                  </a:cubicBezTo>
                  <a:lnTo>
                    <a:pt x="25498" y="24347"/>
                  </a:lnTo>
                  <a:cubicBezTo>
                    <a:pt x="25520" y="24603"/>
                    <a:pt x="25538" y="24854"/>
                    <a:pt x="25552" y="25094"/>
                  </a:cubicBezTo>
                  <a:cubicBezTo>
                    <a:pt x="25552" y="25127"/>
                    <a:pt x="25568" y="25144"/>
                    <a:pt x="25585" y="25144"/>
                  </a:cubicBezTo>
                  <a:cubicBezTo>
                    <a:pt x="25602" y="25144"/>
                    <a:pt x="25618" y="25127"/>
                    <a:pt x="25618" y="25094"/>
                  </a:cubicBezTo>
                  <a:cubicBezTo>
                    <a:pt x="25580" y="24940"/>
                    <a:pt x="25564" y="24765"/>
                    <a:pt x="25551" y="24587"/>
                  </a:cubicBezTo>
                  <a:lnTo>
                    <a:pt x="25551" y="24587"/>
                  </a:lnTo>
                  <a:cubicBezTo>
                    <a:pt x="25589" y="24748"/>
                    <a:pt x="25634" y="24907"/>
                    <a:pt x="25685" y="25060"/>
                  </a:cubicBezTo>
                  <a:cubicBezTo>
                    <a:pt x="25685" y="24995"/>
                    <a:pt x="25685" y="24929"/>
                    <a:pt x="25685" y="24863"/>
                  </a:cubicBezTo>
                  <a:lnTo>
                    <a:pt x="25685" y="24863"/>
                  </a:lnTo>
                  <a:cubicBezTo>
                    <a:pt x="25723" y="24960"/>
                    <a:pt x="25768" y="25059"/>
                    <a:pt x="25819" y="25160"/>
                  </a:cubicBezTo>
                  <a:cubicBezTo>
                    <a:pt x="25819" y="25494"/>
                    <a:pt x="25819" y="25794"/>
                    <a:pt x="25785" y="26128"/>
                  </a:cubicBezTo>
                  <a:lnTo>
                    <a:pt x="25785" y="26061"/>
                  </a:lnTo>
                  <a:cubicBezTo>
                    <a:pt x="25785" y="26044"/>
                    <a:pt x="25769" y="26036"/>
                    <a:pt x="25752" y="26036"/>
                  </a:cubicBezTo>
                  <a:cubicBezTo>
                    <a:pt x="25735" y="26036"/>
                    <a:pt x="25719" y="26044"/>
                    <a:pt x="25719" y="26061"/>
                  </a:cubicBezTo>
                  <a:cubicBezTo>
                    <a:pt x="25685" y="26495"/>
                    <a:pt x="25685" y="26895"/>
                    <a:pt x="25785" y="27228"/>
                  </a:cubicBezTo>
                  <a:cubicBezTo>
                    <a:pt x="25785" y="27829"/>
                    <a:pt x="25819" y="28463"/>
                    <a:pt x="25985" y="28996"/>
                  </a:cubicBezTo>
                  <a:cubicBezTo>
                    <a:pt x="25952" y="29530"/>
                    <a:pt x="25952" y="30064"/>
                    <a:pt x="26119" y="30364"/>
                  </a:cubicBezTo>
                  <a:cubicBezTo>
                    <a:pt x="26052" y="30531"/>
                    <a:pt x="26019" y="30698"/>
                    <a:pt x="26019" y="30864"/>
                  </a:cubicBezTo>
                  <a:cubicBezTo>
                    <a:pt x="25952" y="31165"/>
                    <a:pt x="25852" y="31398"/>
                    <a:pt x="25719" y="31665"/>
                  </a:cubicBezTo>
                  <a:lnTo>
                    <a:pt x="25719" y="31565"/>
                  </a:lnTo>
                  <a:cubicBezTo>
                    <a:pt x="25785" y="31465"/>
                    <a:pt x="25785" y="31331"/>
                    <a:pt x="25819" y="31231"/>
                  </a:cubicBezTo>
                  <a:cubicBezTo>
                    <a:pt x="25985" y="30064"/>
                    <a:pt x="25552" y="28729"/>
                    <a:pt x="25552" y="27562"/>
                  </a:cubicBezTo>
                  <a:lnTo>
                    <a:pt x="25518" y="27562"/>
                  </a:lnTo>
                  <a:cubicBezTo>
                    <a:pt x="25552" y="28463"/>
                    <a:pt x="25652" y="29330"/>
                    <a:pt x="25685" y="30231"/>
                  </a:cubicBezTo>
                  <a:cubicBezTo>
                    <a:pt x="25685" y="30531"/>
                    <a:pt x="25652" y="30831"/>
                    <a:pt x="25618" y="31131"/>
                  </a:cubicBezTo>
                  <a:cubicBezTo>
                    <a:pt x="25552" y="31131"/>
                    <a:pt x="25552" y="31131"/>
                    <a:pt x="25552" y="31165"/>
                  </a:cubicBezTo>
                  <a:cubicBezTo>
                    <a:pt x="24951" y="31898"/>
                    <a:pt x="24785" y="32799"/>
                    <a:pt x="24718" y="33733"/>
                  </a:cubicBezTo>
                  <a:cubicBezTo>
                    <a:pt x="24584" y="34233"/>
                    <a:pt x="24484" y="34800"/>
                    <a:pt x="24451" y="35334"/>
                  </a:cubicBezTo>
                  <a:cubicBezTo>
                    <a:pt x="24351" y="36168"/>
                    <a:pt x="24584" y="38136"/>
                    <a:pt x="23550" y="38503"/>
                  </a:cubicBezTo>
                  <a:cubicBezTo>
                    <a:pt x="23484" y="38336"/>
                    <a:pt x="23350" y="38203"/>
                    <a:pt x="23183" y="38069"/>
                  </a:cubicBezTo>
                  <a:cubicBezTo>
                    <a:pt x="23117" y="37869"/>
                    <a:pt x="23017" y="37703"/>
                    <a:pt x="22883" y="37536"/>
                  </a:cubicBezTo>
                  <a:cubicBezTo>
                    <a:pt x="22883" y="37002"/>
                    <a:pt x="22716" y="36468"/>
                    <a:pt x="22483" y="35935"/>
                  </a:cubicBezTo>
                  <a:cubicBezTo>
                    <a:pt x="22483" y="35901"/>
                    <a:pt x="22450" y="35901"/>
                    <a:pt x="22383" y="35868"/>
                  </a:cubicBezTo>
                  <a:cubicBezTo>
                    <a:pt x="22349" y="35801"/>
                    <a:pt x="22349" y="35701"/>
                    <a:pt x="22316" y="35568"/>
                  </a:cubicBezTo>
                  <a:lnTo>
                    <a:pt x="22316" y="35568"/>
                  </a:lnTo>
                  <a:cubicBezTo>
                    <a:pt x="22327" y="35599"/>
                    <a:pt x="22347" y="35611"/>
                    <a:pt x="22370" y="35611"/>
                  </a:cubicBezTo>
                  <a:cubicBezTo>
                    <a:pt x="22417" y="35611"/>
                    <a:pt x="22472" y="35557"/>
                    <a:pt x="22450" y="35534"/>
                  </a:cubicBezTo>
                  <a:cubicBezTo>
                    <a:pt x="22383" y="35468"/>
                    <a:pt x="22349" y="35334"/>
                    <a:pt x="22316" y="35234"/>
                  </a:cubicBezTo>
                  <a:cubicBezTo>
                    <a:pt x="22297" y="35195"/>
                    <a:pt x="22254" y="35179"/>
                    <a:pt x="22216" y="35179"/>
                  </a:cubicBezTo>
                  <a:cubicBezTo>
                    <a:pt x="22188" y="35179"/>
                    <a:pt x="22163" y="35187"/>
                    <a:pt x="22149" y="35201"/>
                  </a:cubicBezTo>
                  <a:lnTo>
                    <a:pt x="21882" y="34467"/>
                  </a:lnTo>
                  <a:cubicBezTo>
                    <a:pt x="21682" y="33800"/>
                    <a:pt x="21516" y="33133"/>
                    <a:pt x="21349" y="32399"/>
                  </a:cubicBezTo>
                  <a:cubicBezTo>
                    <a:pt x="21182" y="31732"/>
                    <a:pt x="20815" y="31131"/>
                    <a:pt x="20648" y="30497"/>
                  </a:cubicBezTo>
                  <a:cubicBezTo>
                    <a:pt x="20648" y="30481"/>
                    <a:pt x="20623" y="30472"/>
                    <a:pt x="20607" y="30472"/>
                  </a:cubicBezTo>
                  <a:cubicBezTo>
                    <a:pt x="20590" y="30472"/>
                    <a:pt x="20582" y="30481"/>
                    <a:pt x="20615" y="30497"/>
                  </a:cubicBezTo>
                  <a:cubicBezTo>
                    <a:pt x="20615" y="30531"/>
                    <a:pt x="20648" y="30564"/>
                    <a:pt x="20648" y="30631"/>
                  </a:cubicBezTo>
                  <a:cubicBezTo>
                    <a:pt x="19948" y="29530"/>
                    <a:pt x="19614" y="28363"/>
                    <a:pt x="19147" y="27162"/>
                  </a:cubicBezTo>
                  <a:cubicBezTo>
                    <a:pt x="19147" y="27151"/>
                    <a:pt x="19144" y="27147"/>
                    <a:pt x="19139" y="27147"/>
                  </a:cubicBezTo>
                  <a:cubicBezTo>
                    <a:pt x="19129" y="27147"/>
                    <a:pt x="19114" y="27162"/>
                    <a:pt x="19114" y="27162"/>
                  </a:cubicBezTo>
                  <a:cubicBezTo>
                    <a:pt x="19181" y="27462"/>
                    <a:pt x="19314" y="27795"/>
                    <a:pt x="19381" y="28129"/>
                  </a:cubicBezTo>
                  <a:cubicBezTo>
                    <a:pt x="19181" y="27695"/>
                    <a:pt x="18980" y="27295"/>
                    <a:pt x="18814" y="26828"/>
                  </a:cubicBezTo>
                  <a:lnTo>
                    <a:pt x="18747" y="26828"/>
                  </a:lnTo>
                  <a:cubicBezTo>
                    <a:pt x="18547" y="26561"/>
                    <a:pt x="18413" y="26294"/>
                    <a:pt x="18380" y="25961"/>
                  </a:cubicBezTo>
                  <a:cubicBezTo>
                    <a:pt x="18380" y="25927"/>
                    <a:pt x="18363" y="25911"/>
                    <a:pt x="18351" y="25911"/>
                  </a:cubicBezTo>
                  <a:cubicBezTo>
                    <a:pt x="18338" y="25911"/>
                    <a:pt x="18330" y="25927"/>
                    <a:pt x="18347" y="25961"/>
                  </a:cubicBezTo>
                  <a:cubicBezTo>
                    <a:pt x="18413" y="26328"/>
                    <a:pt x="18547" y="26628"/>
                    <a:pt x="18714" y="26962"/>
                  </a:cubicBezTo>
                  <a:cubicBezTo>
                    <a:pt x="18714" y="26978"/>
                    <a:pt x="18722" y="26987"/>
                    <a:pt x="18739" y="26987"/>
                  </a:cubicBezTo>
                  <a:cubicBezTo>
                    <a:pt x="18755" y="26987"/>
                    <a:pt x="18780" y="26978"/>
                    <a:pt x="18814" y="26962"/>
                  </a:cubicBezTo>
                  <a:cubicBezTo>
                    <a:pt x="18814" y="27028"/>
                    <a:pt x="19147" y="28029"/>
                    <a:pt x="19314" y="28029"/>
                  </a:cubicBezTo>
                  <a:cubicBezTo>
                    <a:pt x="19247" y="28029"/>
                    <a:pt x="19214" y="28062"/>
                    <a:pt x="19214" y="28129"/>
                  </a:cubicBezTo>
                  <a:cubicBezTo>
                    <a:pt x="19214" y="28251"/>
                    <a:pt x="19221" y="28370"/>
                    <a:pt x="19234" y="28487"/>
                  </a:cubicBezTo>
                  <a:lnTo>
                    <a:pt x="19234" y="28487"/>
                  </a:lnTo>
                  <a:cubicBezTo>
                    <a:pt x="19504" y="29388"/>
                    <a:pt x="19785" y="30265"/>
                    <a:pt x="20448" y="30898"/>
                  </a:cubicBezTo>
                  <a:cubicBezTo>
                    <a:pt x="20488" y="31072"/>
                    <a:pt x="20533" y="31239"/>
                    <a:pt x="20582" y="31401"/>
                  </a:cubicBezTo>
                  <a:lnTo>
                    <a:pt x="20582" y="31401"/>
                  </a:lnTo>
                  <a:cubicBezTo>
                    <a:pt x="20674" y="31554"/>
                    <a:pt x="20764" y="31708"/>
                    <a:pt x="20848" y="31865"/>
                  </a:cubicBezTo>
                  <a:cubicBezTo>
                    <a:pt x="20769" y="31786"/>
                    <a:pt x="20713" y="31694"/>
                    <a:pt x="20653" y="31627"/>
                  </a:cubicBezTo>
                  <a:lnTo>
                    <a:pt x="20653" y="31627"/>
                  </a:lnTo>
                  <a:cubicBezTo>
                    <a:pt x="20755" y="31939"/>
                    <a:pt x="20869" y="32243"/>
                    <a:pt x="20981" y="32564"/>
                  </a:cubicBezTo>
                  <a:lnTo>
                    <a:pt x="20981" y="32564"/>
                  </a:lnTo>
                  <a:cubicBezTo>
                    <a:pt x="20933" y="32451"/>
                    <a:pt x="20878" y="32342"/>
                    <a:pt x="20815" y="32232"/>
                  </a:cubicBezTo>
                  <a:cubicBezTo>
                    <a:pt x="20776" y="32008"/>
                    <a:pt x="20715" y="31805"/>
                    <a:pt x="20638" y="31611"/>
                  </a:cubicBezTo>
                  <a:lnTo>
                    <a:pt x="20638" y="31611"/>
                  </a:lnTo>
                  <a:cubicBezTo>
                    <a:pt x="20643" y="31616"/>
                    <a:pt x="20648" y="31621"/>
                    <a:pt x="20653" y="31627"/>
                  </a:cubicBezTo>
                  <a:lnTo>
                    <a:pt x="20653" y="31627"/>
                  </a:lnTo>
                  <a:cubicBezTo>
                    <a:pt x="20629" y="31552"/>
                    <a:pt x="20605" y="31477"/>
                    <a:pt x="20582" y="31401"/>
                  </a:cubicBezTo>
                  <a:lnTo>
                    <a:pt x="20582" y="31401"/>
                  </a:lnTo>
                  <a:cubicBezTo>
                    <a:pt x="20514" y="31288"/>
                    <a:pt x="20444" y="31175"/>
                    <a:pt x="20374" y="31063"/>
                  </a:cubicBezTo>
                  <a:lnTo>
                    <a:pt x="20374" y="31063"/>
                  </a:lnTo>
                  <a:cubicBezTo>
                    <a:pt x="20475" y="31245"/>
                    <a:pt x="20564" y="31424"/>
                    <a:pt x="20638" y="31611"/>
                  </a:cubicBezTo>
                  <a:lnTo>
                    <a:pt x="20638" y="31611"/>
                  </a:lnTo>
                  <a:cubicBezTo>
                    <a:pt x="20602" y="31572"/>
                    <a:pt x="20563" y="31543"/>
                    <a:pt x="20515" y="31531"/>
                  </a:cubicBezTo>
                  <a:cubicBezTo>
                    <a:pt x="20499" y="31521"/>
                    <a:pt x="20481" y="31516"/>
                    <a:pt x="20463" y="31516"/>
                  </a:cubicBezTo>
                  <a:cubicBezTo>
                    <a:pt x="20368" y="31516"/>
                    <a:pt x="20264" y="31642"/>
                    <a:pt x="20348" y="31698"/>
                  </a:cubicBezTo>
                  <a:cubicBezTo>
                    <a:pt x="20848" y="32365"/>
                    <a:pt x="21082" y="33233"/>
                    <a:pt x="21349" y="34000"/>
                  </a:cubicBezTo>
                  <a:cubicBezTo>
                    <a:pt x="21582" y="34867"/>
                    <a:pt x="21415" y="35835"/>
                    <a:pt x="21682" y="36702"/>
                  </a:cubicBezTo>
                  <a:cubicBezTo>
                    <a:pt x="21549" y="37569"/>
                    <a:pt x="22416" y="38403"/>
                    <a:pt x="22683" y="39204"/>
                  </a:cubicBezTo>
                  <a:cubicBezTo>
                    <a:pt x="22683" y="39237"/>
                    <a:pt x="22716" y="39304"/>
                    <a:pt x="22750" y="39337"/>
                  </a:cubicBezTo>
                  <a:cubicBezTo>
                    <a:pt x="22750" y="39370"/>
                    <a:pt x="22750" y="39370"/>
                    <a:pt x="22816" y="39404"/>
                  </a:cubicBezTo>
                  <a:cubicBezTo>
                    <a:pt x="22947" y="39621"/>
                    <a:pt x="23162" y="39725"/>
                    <a:pt x="23407" y="39725"/>
                  </a:cubicBezTo>
                  <a:cubicBezTo>
                    <a:pt x="23538" y="39725"/>
                    <a:pt x="23678" y="39695"/>
                    <a:pt x="23817" y="39637"/>
                  </a:cubicBezTo>
                  <a:cubicBezTo>
                    <a:pt x="23842" y="39686"/>
                    <a:pt x="23884" y="39717"/>
                    <a:pt x="23944" y="39717"/>
                  </a:cubicBezTo>
                  <a:cubicBezTo>
                    <a:pt x="23966" y="39717"/>
                    <a:pt x="23991" y="39713"/>
                    <a:pt x="24017" y="39704"/>
                  </a:cubicBezTo>
                  <a:lnTo>
                    <a:pt x="24084" y="39704"/>
                  </a:lnTo>
                  <a:cubicBezTo>
                    <a:pt x="24184" y="39704"/>
                    <a:pt x="24251" y="39671"/>
                    <a:pt x="24251" y="39571"/>
                  </a:cubicBezTo>
                  <a:cubicBezTo>
                    <a:pt x="24418" y="39437"/>
                    <a:pt x="24584" y="39304"/>
                    <a:pt x="24718" y="39070"/>
                  </a:cubicBezTo>
                  <a:cubicBezTo>
                    <a:pt x="24751" y="39037"/>
                    <a:pt x="24751" y="39003"/>
                    <a:pt x="24718" y="38970"/>
                  </a:cubicBezTo>
                  <a:cubicBezTo>
                    <a:pt x="25085" y="38203"/>
                    <a:pt x="25151" y="37236"/>
                    <a:pt x="25185" y="36402"/>
                  </a:cubicBezTo>
                  <a:cubicBezTo>
                    <a:pt x="25185" y="36368"/>
                    <a:pt x="25185" y="36368"/>
                    <a:pt x="25151" y="36368"/>
                  </a:cubicBezTo>
                  <a:cubicBezTo>
                    <a:pt x="25151" y="35067"/>
                    <a:pt x="25385" y="33733"/>
                    <a:pt x="25885" y="32532"/>
                  </a:cubicBezTo>
                  <a:cubicBezTo>
                    <a:pt x="26219" y="31732"/>
                    <a:pt x="26653" y="30998"/>
                    <a:pt x="26519" y="30164"/>
                  </a:cubicBezTo>
                  <a:cubicBezTo>
                    <a:pt x="26586" y="29030"/>
                    <a:pt x="26653" y="27896"/>
                    <a:pt x="26653" y="26795"/>
                  </a:cubicBezTo>
                  <a:cubicBezTo>
                    <a:pt x="26653" y="25994"/>
                    <a:pt x="26753" y="25160"/>
                    <a:pt x="26653" y="24360"/>
                  </a:cubicBezTo>
                  <a:cubicBezTo>
                    <a:pt x="26286" y="23693"/>
                    <a:pt x="26352" y="22959"/>
                    <a:pt x="26352" y="22191"/>
                  </a:cubicBezTo>
                  <a:cubicBezTo>
                    <a:pt x="26386" y="22158"/>
                    <a:pt x="26452" y="22158"/>
                    <a:pt x="26386" y="22058"/>
                  </a:cubicBezTo>
                  <a:cubicBezTo>
                    <a:pt x="26352" y="21724"/>
                    <a:pt x="26319" y="21357"/>
                    <a:pt x="26319" y="21024"/>
                  </a:cubicBezTo>
                  <a:cubicBezTo>
                    <a:pt x="26319" y="21024"/>
                    <a:pt x="26352" y="21024"/>
                    <a:pt x="26352" y="20991"/>
                  </a:cubicBezTo>
                  <a:cubicBezTo>
                    <a:pt x="26286" y="20590"/>
                    <a:pt x="26219" y="20223"/>
                    <a:pt x="26186" y="19856"/>
                  </a:cubicBezTo>
                  <a:lnTo>
                    <a:pt x="26186" y="19690"/>
                  </a:lnTo>
                  <a:lnTo>
                    <a:pt x="26186" y="19523"/>
                  </a:lnTo>
                  <a:lnTo>
                    <a:pt x="26186" y="19456"/>
                  </a:lnTo>
                  <a:lnTo>
                    <a:pt x="26186" y="19223"/>
                  </a:lnTo>
                  <a:lnTo>
                    <a:pt x="26186" y="18822"/>
                  </a:lnTo>
                  <a:cubicBezTo>
                    <a:pt x="26186" y="18789"/>
                    <a:pt x="26152" y="18722"/>
                    <a:pt x="26119" y="18689"/>
                  </a:cubicBezTo>
                  <a:cubicBezTo>
                    <a:pt x="26052" y="17788"/>
                    <a:pt x="25852" y="16854"/>
                    <a:pt x="25819" y="15954"/>
                  </a:cubicBezTo>
                  <a:cubicBezTo>
                    <a:pt x="25785" y="15053"/>
                    <a:pt x="25385" y="14352"/>
                    <a:pt x="25452" y="13485"/>
                  </a:cubicBezTo>
                  <a:cubicBezTo>
                    <a:pt x="25785" y="12785"/>
                    <a:pt x="26119" y="12051"/>
                    <a:pt x="26552" y="11550"/>
                  </a:cubicBezTo>
                  <a:cubicBezTo>
                    <a:pt x="26552" y="11584"/>
                    <a:pt x="26569" y="11601"/>
                    <a:pt x="26586" y="11601"/>
                  </a:cubicBezTo>
                  <a:cubicBezTo>
                    <a:pt x="26603" y="11601"/>
                    <a:pt x="26619" y="11584"/>
                    <a:pt x="26619" y="11550"/>
                  </a:cubicBezTo>
                  <a:cubicBezTo>
                    <a:pt x="27186" y="10883"/>
                    <a:pt x="28187" y="10483"/>
                    <a:pt x="28521" y="9649"/>
                  </a:cubicBezTo>
                  <a:cubicBezTo>
                    <a:pt x="28887" y="8782"/>
                    <a:pt x="28020" y="7347"/>
                    <a:pt x="28154" y="6447"/>
                  </a:cubicBezTo>
                  <a:cubicBezTo>
                    <a:pt x="28287" y="5279"/>
                    <a:pt x="27486" y="4379"/>
                    <a:pt x="26986" y="3478"/>
                  </a:cubicBezTo>
                  <a:cubicBezTo>
                    <a:pt x="26653" y="2844"/>
                    <a:pt x="26486" y="2477"/>
                    <a:pt x="25885" y="2210"/>
                  </a:cubicBezTo>
                  <a:cubicBezTo>
                    <a:pt x="25051" y="1777"/>
                    <a:pt x="24651" y="876"/>
                    <a:pt x="23717" y="476"/>
                  </a:cubicBezTo>
                  <a:cubicBezTo>
                    <a:pt x="23017" y="142"/>
                    <a:pt x="22116" y="276"/>
                    <a:pt x="21349" y="42"/>
                  </a:cubicBezTo>
                  <a:cubicBezTo>
                    <a:pt x="21235" y="14"/>
                    <a:pt x="21107" y="0"/>
                    <a:pt x="209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34"/>
            <p:cNvSpPr/>
            <p:nvPr/>
          </p:nvSpPr>
          <p:spPr>
            <a:xfrm>
              <a:off x="4887825" y="1417075"/>
              <a:ext cx="11375" cy="8575"/>
            </a:xfrm>
            <a:custGeom>
              <a:avLst/>
              <a:gdLst/>
              <a:ahLst/>
              <a:cxnLst/>
              <a:rect l="l" t="t" r="r" b="b"/>
              <a:pathLst>
                <a:path w="455" h="343" extrusionOk="0">
                  <a:moveTo>
                    <a:pt x="359" y="0"/>
                  </a:moveTo>
                  <a:cubicBezTo>
                    <a:pt x="349" y="0"/>
                    <a:pt x="341" y="3"/>
                    <a:pt x="334" y="9"/>
                  </a:cubicBezTo>
                  <a:cubicBezTo>
                    <a:pt x="234" y="76"/>
                    <a:pt x="134" y="176"/>
                    <a:pt x="1" y="309"/>
                  </a:cubicBezTo>
                  <a:cubicBezTo>
                    <a:pt x="1" y="309"/>
                    <a:pt x="1" y="343"/>
                    <a:pt x="34" y="343"/>
                  </a:cubicBezTo>
                  <a:cubicBezTo>
                    <a:pt x="167" y="243"/>
                    <a:pt x="301" y="209"/>
                    <a:pt x="401" y="76"/>
                  </a:cubicBezTo>
                  <a:cubicBezTo>
                    <a:pt x="455" y="49"/>
                    <a:pt x="400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34"/>
            <p:cNvSpPr/>
            <p:nvPr/>
          </p:nvSpPr>
          <p:spPr>
            <a:xfrm>
              <a:off x="4861975" y="1436600"/>
              <a:ext cx="17550" cy="39925"/>
            </a:xfrm>
            <a:custGeom>
              <a:avLst/>
              <a:gdLst/>
              <a:ahLst/>
              <a:cxnLst/>
              <a:rect l="l" t="t" r="r" b="b"/>
              <a:pathLst>
                <a:path w="702" h="1597" extrusionOk="0">
                  <a:moveTo>
                    <a:pt x="382" y="0"/>
                  </a:moveTo>
                  <a:cubicBezTo>
                    <a:pt x="374" y="0"/>
                    <a:pt x="367" y="8"/>
                    <a:pt x="367" y="29"/>
                  </a:cubicBezTo>
                  <a:cubicBezTo>
                    <a:pt x="201" y="229"/>
                    <a:pt x="34" y="462"/>
                    <a:pt x="67" y="729"/>
                  </a:cubicBezTo>
                  <a:cubicBezTo>
                    <a:pt x="167" y="1063"/>
                    <a:pt x="401" y="1363"/>
                    <a:pt x="634" y="1596"/>
                  </a:cubicBezTo>
                  <a:lnTo>
                    <a:pt x="701" y="1596"/>
                  </a:lnTo>
                  <a:cubicBezTo>
                    <a:pt x="501" y="1363"/>
                    <a:pt x="334" y="1196"/>
                    <a:pt x="201" y="963"/>
                  </a:cubicBezTo>
                  <a:cubicBezTo>
                    <a:pt x="1" y="629"/>
                    <a:pt x="167" y="296"/>
                    <a:pt x="401" y="62"/>
                  </a:cubicBezTo>
                  <a:cubicBezTo>
                    <a:pt x="424" y="39"/>
                    <a:pt x="399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34"/>
            <p:cNvSpPr/>
            <p:nvPr/>
          </p:nvSpPr>
          <p:spPr>
            <a:xfrm>
              <a:off x="4903675" y="1480675"/>
              <a:ext cx="5850" cy="400"/>
            </a:xfrm>
            <a:custGeom>
              <a:avLst/>
              <a:gdLst/>
              <a:ahLst/>
              <a:cxnLst/>
              <a:rect l="l" t="t" r="r" b="b"/>
              <a:pathLst>
                <a:path w="234" h="16" extrusionOk="0">
                  <a:moveTo>
                    <a:pt x="0" y="0"/>
                  </a:moveTo>
                  <a:cubicBezTo>
                    <a:pt x="23" y="11"/>
                    <a:pt x="49" y="15"/>
                    <a:pt x="76" y="15"/>
                  </a:cubicBezTo>
                  <a:cubicBezTo>
                    <a:pt x="130" y="15"/>
                    <a:pt x="189" y="0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34"/>
            <p:cNvSpPr/>
            <p:nvPr/>
          </p:nvSpPr>
          <p:spPr>
            <a:xfrm>
              <a:off x="4920350" y="1398300"/>
              <a:ext cx="70900" cy="79050"/>
            </a:xfrm>
            <a:custGeom>
              <a:avLst/>
              <a:gdLst/>
              <a:ahLst/>
              <a:cxnLst/>
              <a:rect l="l" t="t" r="r" b="b"/>
              <a:pathLst>
                <a:path w="2836" h="3162" extrusionOk="0">
                  <a:moveTo>
                    <a:pt x="2120" y="0"/>
                  </a:moveTo>
                  <a:cubicBezTo>
                    <a:pt x="1868" y="0"/>
                    <a:pt x="1590" y="91"/>
                    <a:pt x="1435" y="226"/>
                  </a:cubicBezTo>
                  <a:cubicBezTo>
                    <a:pt x="1402" y="226"/>
                    <a:pt x="1435" y="260"/>
                    <a:pt x="1502" y="260"/>
                  </a:cubicBezTo>
                  <a:cubicBezTo>
                    <a:pt x="1668" y="226"/>
                    <a:pt x="1835" y="160"/>
                    <a:pt x="2035" y="160"/>
                  </a:cubicBezTo>
                  <a:cubicBezTo>
                    <a:pt x="2063" y="157"/>
                    <a:pt x="2090" y="155"/>
                    <a:pt x="2115" y="155"/>
                  </a:cubicBezTo>
                  <a:cubicBezTo>
                    <a:pt x="2390" y="155"/>
                    <a:pt x="2502" y="324"/>
                    <a:pt x="2502" y="660"/>
                  </a:cubicBezTo>
                  <a:cubicBezTo>
                    <a:pt x="2402" y="760"/>
                    <a:pt x="2336" y="793"/>
                    <a:pt x="2235" y="894"/>
                  </a:cubicBezTo>
                  <a:cubicBezTo>
                    <a:pt x="2035" y="1060"/>
                    <a:pt x="1902" y="1194"/>
                    <a:pt x="1768" y="1427"/>
                  </a:cubicBezTo>
                  <a:cubicBezTo>
                    <a:pt x="1568" y="1794"/>
                    <a:pt x="1502" y="2228"/>
                    <a:pt x="1235" y="2561"/>
                  </a:cubicBezTo>
                  <a:cubicBezTo>
                    <a:pt x="1001" y="2828"/>
                    <a:pt x="367" y="2862"/>
                    <a:pt x="1" y="3128"/>
                  </a:cubicBezTo>
                  <a:lnTo>
                    <a:pt x="1" y="3162"/>
                  </a:lnTo>
                  <a:cubicBezTo>
                    <a:pt x="534" y="2862"/>
                    <a:pt x="1101" y="2928"/>
                    <a:pt x="1502" y="2361"/>
                  </a:cubicBezTo>
                  <a:cubicBezTo>
                    <a:pt x="1668" y="2128"/>
                    <a:pt x="1768" y="1794"/>
                    <a:pt x="1902" y="1494"/>
                  </a:cubicBezTo>
                  <a:cubicBezTo>
                    <a:pt x="2069" y="1160"/>
                    <a:pt x="2336" y="994"/>
                    <a:pt x="2602" y="793"/>
                  </a:cubicBezTo>
                  <a:cubicBezTo>
                    <a:pt x="2836" y="593"/>
                    <a:pt x="2736" y="393"/>
                    <a:pt x="2569" y="160"/>
                  </a:cubicBezTo>
                  <a:cubicBezTo>
                    <a:pt x="2471" y="48"/>
                    <a:pt x="2303" y="0"/>
                    <a:pt x="2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34"/>
            <p:cNvSpPr/>
            <p:nvPr/>
          </p:nvSpPr>
          <p:spPr>
            <a:xfrm>
              <a:off x="4943700" y="1402275"/>
              <a:ext cx="8325" cy="2525"/>
            </a:xfrm>
            <a:custGeom>
              <a:avLst/>
              <a:gdLst/>
              <a:ahLst/>
              <a:cxnLst/>
              <a:rect l="l" t="t" r="r" b="b"/>
              <a:pathLst>
                <a:path w="333" h="101" extrusionOk="0">
                  <a:moveTo>
                    <a:pt x="167" y="1"/>
                  </a:moveTo>
                  <a:cubicBezTo>
                    <a:pt x="101" y="1"/>
                    <a:pt x="67" y="1"/>
                    <a:pt x="1" y="67"/>
                  </a:cubicBezTo>
                  <a:lnTo>
                    <a:pt x="1" y="101"/>
                  </a:lnTo>
                  <a:lnTo>
                    <a:pt x="301" y="101"/>
                  </a:lnTo>
                  <a:cubicBezTo>
                    <a:pt x="326" y="101"/>
                    <a:pt x="332" y="44"/>
                    <a:pt x="320" y="44"/>
                  </a:cubicBezTo>
                  <a:lnTo>
                    <a:pt x="320" y="44"/>
                  </a:lnTo>
                  <a:cubicBezTo>
                    <a:pt x="315" y="44"/>
                    <a:pt x="309" y="51"/>
                    <a:pt x="301" y="67"/>
                  </a:cubicBezTo>
                  <a:cubicBezTo>
                    <a:pt x="279" y="67"/>
                    <a:pt x="138" y="82"/>
                    <a:pt x="106" y="82"/>
                  </a:cubicBezTo>
                  <a:cubicBezTo>
                    <a:pt x="90" y="82"/>
                    <a:pt x="101" y="79"/>
                    <a:pt x="167" y="67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34"/>
            <p:cNvSpPr/>
            <p:nvPr/>
          </p:nvSpPr>
          <p:spPr>
            <a:xfrm>
              <a:off x="4984575" y="1398100"/>
              <a:ext cx="12525" cy="25050"/>
            </a:xfrm>
            <a:custGeom>
              <a:avLst/>
              <a:gdLst/>
              <a:ahLst/>
              <a:cxnLst/>
              <a:rect l="l" t="t" r="r" b="b"/>
              <a:pathLst>
                <a:path w="501" h="1002" extrusionOk="0">
                  <a:moveTo>
                    <a:pt x="33" y="1"/>
                  </a:moveTo>
                  <a:cubicBezTo>
                    <a:pt x="0" y="1"/>
                    <a:pt x="0" y="68"/>
                    <a:pt x="33" y="68"/>
                  </a:cubicBezTo>
                  <a:cubicBezTo>
                    <a:pt x="467" y="168"/>
                    <a:pt x="33" y="835"/>
                    <a:pt x="334" y="1002"/>
                  </a:cubicBezTo>
                  <a:lnTo>
                    <a:pt x="367" y="1002"/>
                  </a:lnTo>
                  <a:cubicBezTo>
                    <a:pt x="500" y="902"/>
                    <a:pt x="434" y="501"/>
                    <a:pt x="367" y="334"/>
                  </a:cubicBezTo>
                  <a:cubicBezTo>
                    <a:pt x="334" y="168"/>
                    <a:pt x="267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34"/>
            <p:cNvSpPr/>
            <p:nvPr/>
          </p:nvSpPr>
          <p:spPr>
            <a:xfrm>
              <a:off x="4993725" y="1406950"/>
              <a:ext cx="12550" cy="10150"/>
            </a:xfrm>
            <a:custGeom>
              <a:avLst/>
              <a:gdLst/>
              <a:ahLst/>
              <a:cxnLst/>
              <a:rect l="l" t="t" r="r" b="b"/>
              <a:pathLst>
                <a:path w="502" h="406" extrusionOk="0">
                  <a:moveTo>
                    <a:pt x="250" y="1"/>
                  </a:moveTo>
                  <a:cubicBezTo>
                    <a:pt x="197" y="1"/>
                    <a:pt x="143" y="17"/>
                    <a:pt x="68" y="47"/>
                  </a:cubicBezTo>
                  <a:cubicBezTo>
                    <a:pt x="1" y="47"/>
                    <a:pt x="1" y="81"/>
                    <a:pt x="68" y="81"/>
                  </a:cubicBezTo>
                  <a:cubicBezTo>
                    <a:pt x="101" y="147"/>
                    <a:pt x="134" y="281"/>
                    <a:pt x="168" y="381"/>
                  </a:cubicBezTo>
                  <a:cubicBezTo>
                    <a:pt x="168" y="397"/>
                    <a:pt x="193" y="406"/>
                    <a:pt x="218" y="406"/>
                  </a:cubicBezTo>
                  <a:cubicBezTo>
                    <a:pt x="243" y="406"/>
                    <a:pt x="268" y="397"/>
                    <a:pt x="268" y="381"/>
                  </a:cubicBezTo>
                  <a:cubicBezTo>
                    <a:pt x="268" y="281"/>
                    <a:pt x="268" y="214"/>
                    <a:pt x="234" y="114"/>
                  </a:cubicBezTo>
                  <a:lnTo>
                    <a:pt x="468" y="114"/>
                  </a:lnTo>
                  <a:cubicBezTo>
                    <a:pt x="468" y="114"/>
                    <a:pt x="501" y="81"/>
                    <a:pt x="468" y="81"/>
                  </a:cubicBezTo>
                  <a:cubicBezTo>
                    <a:pt x="376" y="25"/>
                    <a:pt x="315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34"/>
            <p:cNvSpPr/>
            <p:nvPr/>
          </p:nvSpPr>
          <p:spPr>
            <a:xfrm>
              <a:off x="5007925" y="1405275"/>
              <a:ext cx="5025" cy="4525"/>
            </a:xfrm>
            <a:custGeom>
              <a:avLst/>
              <a:gdLst/>
              <a:ahLst/>
              <a:cxnLst/>
              <a:rect l="l" t="t" r="r" b="b"/>
              <a:pathLst>
                <a:path w="201" h="181" extrusionOk="0">
                  <a:moveTo>
                    <a:pt x="38" y="0"/>
                  </a:moveTo>
                  <a:cubicBezTo>
                    <a:pt x="17" y="0"/>
                    <a:pt x="0" y="24"/>
                    <a:pt x="0" y="47"/>
                  </a:cubicBezTo>
                  <a:cubicBezTo>
                    <a:pt x="33" y="148"/>
                    <a:pt x="33" y="148"/>
                    <a:pt x="100" y="181"/>
                  </a:cubicBezTo>
                  <a:cubicBezTo>
                    <a:pt x="167" y="148"/>
                    <a:pt x="200" y="114"/>
                    <a:pt x="167" y="114"/>
                  </a:cubicBezTo>
                  <a:lnTo>
                    <a:pt x="67" y="14"/>
                  </a:lnTo>
                  <a:cubicBezTo>
                    <a:pt x="57" y="4"/>
                    <a:pt x="47" y="0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34"/>
            <p:cNvSpPr/>
            <p:nvPr/>
          </p:nvSpPr>
          <p:spPr>
            <a:xfrm>
              <a:off x="5121325" y="1443975"/>
              <a:ext cx="28925" cy="7075"/>
            </a:xfrm>
            <a:custGeom>
              <a:avLst/>
              <a:gdLst/>
              <a:ahLst/>
              <a:cxnLst/>
              <a:rect l="l" t="t" r="r" b="b"/>
              <a:pathLst>
                <a:path w="1157" h="283" extrusionOk="0">
                  <a:moveTo>
                    <a:pt x="34" y="1"/>
                  </a:moveTo>
                  <a:cubicBezTo>
                    <a:pt x="1" y="1"/>
                    <a:pt x="1" y="67"/>
                    <a:pt x="34" y="67"/>
                  </a:cubicBezTo>
                  <a:cubicBezTo>
                    <a:pt x="368" y="134"/>
                    <a:pt x="734" y="234"/>
                    <a:pt x="1135" y="267"/>
                  </a:cubicBezTo>
                  <a:cubicBezTo>
                    <a:pt x="801" y="101"/>
                    <a:pt x="368" y="101"/>
                    <a:pt x="34" y="1"/>
                  </a:cubicBezTo>
                  <a:close/>
                  <a:moveTo>
                    <a:pt x="1135" y="267"/>
                  </a:moveTo>
                  <a:cubicBezTo>
                    <a:pt x="1135" y="279"/>
                    <a:pt x="1138" y="282"/>
                    <a:pt x="1142" y="282"/>
                  </a:cubicBezTo>
                  <a:cubicBezTo>
                    <a:pt x="1150" y="282"/>
                    <a:pt x="1157" y="267"/>
                    <a:pt x="1135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34"/>
            <p:cNvSpPr/>
            <p:nvPr/>
          </p:nvSpPr>
          <p:spPr>
            <a:xfrm>
              <a:off x="5055450" y="1449825"/>
              <a:ext cx="2525" cy="850"/>
            </a:xfrm>
            <a:custGeom>
              <a:avLst/>
              <a:gdLst/>
              <a:ahLst/>
              <a:cxnLst/>
              <a:rect l="l" t="t" r="r" b="b"/>
              <a:pathLst>
                <a:path w="101" h="34" extrusionOk="0">
                  <a:moveTo>
                    <a:pt x="100" y="0"/>
                  </a:moveTo>
                  <a:cubicBezTo>
                    <a:pt x="100" y="0"/>
                    <a:pt x="58" y="0"/>
                    <a:pt x="24" y="17"/>
                  </a:cubicBezTo>
                  <a:lnTo>
                    <a:pt x="24" y="17"/>
                  </a:lnTo>
                  <a:cubicBezTo>
                    <a:pt x="25" y="17"/>
                    <a:pt x="25" y="17"/>
                    <a:pt x="25" y="17"/>
                  </a:cubicBezTo>
                  <a:cubicBezTo>
                    <a:pt x="34" y="17"/>
                    <a:pt x="50" y="17"/>
                    <a:pt x="100" y="0"/>
                  </a:cubicBezTo>
                  <a:close/>
                  <a:moveTo>
                    <a:pt x="24" y="17"/>
                  </a:moveTo>
                  <a:cubicBezTo>
                    <a:pt x="17" y="17"/>
                    <a:pt x="16" y="17"/>
                    <a:pt x="0" y="33"/>
                  </a:cubicBezTo>
                  <a:cubicBezTo>
                    <a:pt x="7" y="27"/>
                    <a:pt x="16" y="21"/>
                    <a:pt x="24" y="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34"/>
            <p:cNvSpPr/>
            <p:nvPr/>
          </p:nvSpPr>
          <p:spPr>
            <a:xfrm>
              <a:off x="5077975" y="1434800"/>
              <a:ext cx="6575" cy="2850"/>
            </a:xfrm>
            <a:custGeom>
              <a:avLst/>
              <a:gdLst/>
              <a:ahLst/>
              <a:cxnLst/>
              <a:rect l="l" t="t" r="r" b="b"/>
              <a:pathLst>
                <a:path w="263" h="114" extrusionOk="0">
                  <a:moveTo>
                    <a:pt x="0" y="1"/>
                  </a:moveTo>
                  <a:cubicBezTo>
                    <a:pt x="75" y="76"/>
                    <a:pt x="94" y="113"/>
                    <a:pt x="155" y="113"/>
                  </a:cubicBezTo>
                  <a:cubicBezTo>
                    <a:pt x="175" y="113"/>
                    <a:pt x="200" y="109"/>
                    <a:pt x="234" y="101"/>
                  </a:cubicBezTo>
                  <a:cubicBezTo>
                    <a:pt x="262" y="101"/>
                    <a:pt x="242" y="27"/>
                    <a:pt x="214" y="27"/>
                  </a:cubicBezTo>
                  <a:cubicBezTo>
                    <a:pt x="210" y="27"/>
                    <a:pt x="205" y="29"/>
                    <a:pt x="200" y="34"/>
                  </a:cubicBezTo>
                  <a:cubicBezTo>
                    <a:pt x="133" y="34"/>
                    <a:pt x="100" y="34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34"/>
            <p:cNvSpPr/>
            <p:nvPr/>
          </p:nvSpPr>
          <p:spPr>
            <a:xfrm>
              <a:off x="5056275" y="14306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134" y="1"/>
                  </a:moveTo>
                  <a:lnTo>
                    <a:pt x="67" y="34"/>
                  </a:lnTo>
                  <a:cubicBezTo>
                    <a:pt x="1" y="34"/>
                    <a:pt x="1" y="101"/>
                    <a:pt x="67" y="101"/>
                  </a:cubicBezTo>
                  <a:lnTo>
                    <a:pt x="101" y="101"/>
                  </a:lnTo>
                  <a:cubicBezTo>
                    <a:pt x="101" y="101"/>
                    <a:pt x="134" y="101"/>
                    <a:pt x="134" y="34"/>
                  </a:cubicBezTo>
                  <a:cubicBezTo>
                    <a:pt x="134" y="34"/>
                    <a:pt x="168" y="34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34"/>
            <p:cNvSpPr/>
            <p:nvPr/>
          </p:nvSpPr>
          <p:spPr>
            <a:xfrm>
              <a:off x="5067950" y="1428975"/>
              <a:ext cx="15875" cy="5025"/>
            </a:xfrm>
            <a:custGeom>
              <a:avLst/>
              <a:gdLst/>
              <a:ahLst/>
              <a:cxnLst/>
              <a:rect l="l" t="t" r="r" b="b"/>
              <a:pathLst>
                <a:path w="635" h="201" extrusionOk="0">
                  <a:moveTo>
                    <a:pt x="34" y="0"/>
                  </a:moveTo>
                  <a:cubicBezTo>
                    <a:pt x="1" y="0"/>
                    <a:pt x="1" y="33"/>
                    <a:pt x="34" y="33"/>
                  </a:cubicBezTo>
                  <a:cubicBezTo>
                    <a:pt x="201" y="67"/>
                    <a:pt x="434" y="167"/>
                    <a:pt x="635" y="200"/>
                  </a:cubicBezTo>
                  <a:cubicBezTo>
                    <a:pt x="468" y="67"/>
                    <a:pt x="268" y="33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34"/>
            <p:cNvSpPr/>
            <p:nvPr/>
          </p:nvSpPr>
          <p:spPr>
            <a:xfrm>
              <a:off x="5293125" y="1397225"/>
              <a:ext cx="119275" cy="48850"/>
            </a:xfrm>
            <a:custGeom>
              <a:avLst/>
              <a:gdLst/>
              <a:ahLst/>
              <a:cxnLst/>
              <a:rect l="l" t="t" r="r" b="b"/>
              <a:pathLst>
                <a:path w="4771" h="1954" extrusionOk="0">
                  <a:moveTo>
                    <a:pt x="3761" y="1"/>
                  </a:moveTo>
                  <a:cubicBezTo>
                    <a:pt x="3622" y="1"/>
                    <a:pt x="3505" y="38"/>
                    <a:pt x="3436" y="136"/>
                  </a:cubicBezTo>
                  <a:cubicBezTo>
                    <a:pt x="3436" y="169"/>
                    <a:pt x="3469" y="169"/>
                    <a:pt x="3469" y="169"/>
                  </a:cubicBezTo>
                  <a:cubicBezTo>
                    <a:pt x="3534" y="105"/>
                    <a:pt x="3629" y="80"/>
                    <a:pt x="3738" y="80"/>
                  </a:cubicBezTo>
                  <a:cubicBezTo>
                    <a:pt x="3911" y="80"/>
                    <a:pt x="4119" y="141"/>
                    <a:pt x="4303" y="203"/>
                  </a:cubicBezTo>
                  <a:cubicBezTo>
                    <a:pt x="4162" y="188"/>
                    <a:pt x="4021" y="181"/>
                    <a:pt x="3880" y="181"/>
                  </a:cubicBezTo>
                  <a:cubicBezTo>
                    <a:pt x="3054" y="181"/>
                    <a:pt x="2232" y="413"/>
                    <a:pt x="1435" y="670"/>
                  </a:cubicBezTo>
                  <a:cubicBezTo>
                    <a:pt x="801" y="870"/>
                    <a:pt x="100" y="1203"/>
                    <a:pt x="0" y="1904"/>
                  </a:cubicBezTo>
                  <a:cubicBezTo>
                    <a:pt x="0" y="1937"/>
                    <a:pt x="25" y="1954"/>
                    <a:pt x="50" y="1954"/>
                  </a:cubicBezTo>
                  <a:cubicBezTo>
                    <a:pt x="75" y="1954"/>
                    <a:pt x="100" y="1937"/>
                    <a:pt x="100" y="1904"/>
                  </a:cubicBezTo>
                  <a:cubicBezTo>
                    <a:pt x="200" y="369"/>
                    <a:pt x="3703" y="403"/>
                    <a:pt x="4637" y="369"/>
                  </a:cubicBezTo>
                  <a:cubicBezTo>
                    <a:pt x="4670" y="369"/>
                    <a:pt x="4704" y="403"/>
                    <a:pt x="4704" y="403"/>
                  </a:cubicBezTo>
                  <a:cubicBezTo>
                    <a:pt x="4770" y="369"/>
                    <a:pt x="4770" y="336"/>
                    <a:pt x="4770" y="336"/>
                  </a:cubicBezTo>
                  <a:cubicBezTo>
                    <a:pt x="4558" y="218"/>
                    <a:pt x="4096" y="1"/>
                    <a:pt x="3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34"/>
            <p:cNvSpPr/>
            <p:nvPr/>
          </p:nvSpPr>
          <p:spPr>
            <a:xfrm>
              <a:off x="5208900" y="1416950"/>
              <a:ext cx="276875" cy="140650"/>
            </a:xfrm>
            <a:custGeom>
              <a:avLst/>
              <a:gdLst/>
              <a:ahLst/>
              <a:cxnLst/>
              <a:rect l="l" t="t" r="r" b="b"/>
              <a:pathLst>
                <a:path w="11075" h="5626" extrusionOk="0">
                  <a:moveTo>
                    <a:pt x="10674" y="3817"/>
                  </a:moveTo>
                  <a:lnTo>
                    <a:pt x="10674" y="3817"/>
                  </a:lnTo>
                  <a:cubicBezTo>
                    <a:pt x="10508" y="4017"/>
                    <a:pt x="10241" y="4184"/>
                    <a:pt x="9874" y="4351"/>
                  </a:cubicBezTo>
                  <a:cubicBezTo>
                    <a:pt x="9574" y="4484"/>
                    <a:pt x="9307" y="4484"/>
                    <a:pt x="8973" y="4484"/>
                  </a:cubicBezTo>
                  <a:cubicBezTo>
                    <a:pt x="9540" y="4384"/>
                    <a:pt x="10141" y="4150"/>
                    <a:pt x="10674" y="3817"/>
                  </a:cubicBezTo>
                  <a:close/>
                  <a:moveTo>
                    <a:pt x="5776" y="3799"/>
                  </a:moveTo>
                  <a:cubicBezTo>
                    <a:pt x="5974" y="3799"/>
                    <a:pt x="6201" y="3825"/>
                    <a:pt x="6471" y="3884"/>
                  </a:cubicBezTo>
                  <a:cubicBezTo>
                    <a:pt x="6638" y="3917"/>
                    <a:pt x="6805" y="3984"/>
                    <a:pt x="6905" y="4050"/>
                  </a:cubicBezTo>
                  <a:cubicBezTo>
                    <a:pt x="6738" y="4050"/>
                    <a:pt x="6571" y="4017"/>
                    <a:pt x="6405" y="3984"/>
                  </a:cubicBezTo>
                  <a:cubicBezTo>
                    <a:pt x="6322" y="3971"/>
                    <a:pt x="6240" y="3965"/>
                    <a:pt x="6159" y="3965"/>
                  </a:cubicBezTo>
                  <a:cubicBezTo>
                    <a:pt x="5582" y="3965"/>
                    <a:pt x="5038" y="4254"/>
                    <a:pt x="4570" y="4517"/>
                  </a:cubicBezTo>
                  <a:cubicBezTo>
                    <a:pt x="4203" y="4717"/>
                    <a:pt x="3836" y="4918"/>
                    <a:pt x="3403" y="5051"/>
                  </a:cubicBezTo>
                  <a:cubicBezTo>
                    <a:pt x="3503" y="4951"/>
                    <a:pt x="3636" y="4918"/>
                    <a:pt x="3703" y="4851"/>
                  </a:cubicBezTo>
                  <a:cubicBezTo>
                    <a:pt x="3870" y="4717"/>
                    <a:pt x="4036" y="4617"/>
                    <a:pt x="4170" y="4551"/>
                  </a:cubicBezTo>
                  <a:cubicBezTo>
                    <a:pt x="4743" y="4134"/>
                    <a:pt x="5072" y="3799"/>
                    <a:pt x="5776" y="3799"/>
                  </a:cubicBezTo>
                  <a:close/>
                  <a:moveTo>
                    <a:pt x="9011" y="0"/>
                  </a:moveTo>
                  <a:cubicBezTo>
                    <a:pt x="8990" y="0"/>
                    <a:pt x="8973" y="24"/>
                    <a:pt x="8973" y="47"/>
                  </a:cubicBezTo>
                  <a:cubicBezTo>
                    <a:pt x="9040" y="181"/>
                    <a:pt x="9140" y="281"/>
                    <a:pt x="9207" y="448"/>
                  </a:cubicBezTo>
                  <a:cubicBezTo>
                    <a:pt x="9540" y="1015"/>
                    <a:pt x="9974" y="1515"/>
                    <a:pt x="10307" y="2049"/>
                  </a:cubicBezTo>
                  <a:cubicBezTo>
                    <a:pt x="10474" y="2449"/>
                    <a:pt x="10508" y="2883"/>
                    <a:pt x="10341" y="3283"/>
                  </a:cubicBezTo>
                  <a:cubicBezTo>
                    <a:pt x="10120" y="3742"/>
                    <a:pt x="9570" y="3854"/>
                    <a:pt x="8987" y="3854"/>
                  </a:cubicBezTo>
                  <a:cubicBezTo>
                    <a:pt x="8425" y="3854"/>
                    <a:pt x="7832" y="3750"/>
                    <a:pt x="7472" y="3750"/>
                  </a:cubicBezTo>
                  <a:cubicBezTo>
                    <a:pt x="7405" y="3750"/>
                    <a:pt x="7405" y="3783"/>
                    <a:pt x="7472" y="3850"/>
                  </a:cubicBezTo>
                  <a:cubicBezTo>
                    <a:pt x="7639" y="3917"/>
                    <a:pt x="7839" y="4017"/>
                    <a:pt x="8073" y="4084"/>
                  </a:cubicBezTo>
                  <a:cubicBezTo>
                    <a:pt x="7672" y="4050"/>
                    <a:pt x="7239" y="4017"/>
                    <a:pt x="7005" y="3884"/>
                  </a:cubicBezTo>
                  <a:cubicBezTo>
                    <a:pt x="6576" y="3729"/>
                    <a:pt x="6209" y="3654"/>
                    <a:pt x="5880" y="3654"/>
                  </a:cubicBezTo>
                  <a:cubicBezTo>
                    <a:pt x="5571" y="3654"/>
                    <a:pt x="5296" y="3721"/>
                    <a:pt x="5037" y="3850"/>
                  </a:cubicBezTo>
                  <a:cubicBezTo>
                    <a:pt x="5428" y="3590"/>
                    <a:pt x="5804" y="3400"/>
                    <a:pt x="6212" y="3400"/>
                  </a:cubicBezTo>
                  <a:cubicBezTo>
                    <a:pt x="6431" y="3400"/>
                    <a:pt x="6660" y="3455"/>
                    <a:pt x="6905" y="3583"/>
                  </a:cubicBezTo>
                  <a:cubicBezTo>
                    <a:pt x="6972" y="3583"/>
                    <a:pt x="6972" y="3583"/>
                    <a:pt x="6905" y="3550"/>
                  </a:cubicBezTo>
                  <a:cubicBezTo>
                    <a:pt x="6622" y="3378"/>
                    <a:pt x="6352" y="3301"/>
                    <a:pt x="6087" y="3301"/>
                  </a:cubicBezTo>
                  <a:cubicBezTo>
                    <a:pt x="5632" y="3301"/>
                    <a:pt x="5188" y="3526"/>
                    <a:pt x="4703" y="3884"/>
                  </a:cubicBezTo>
                  <a:cubicBezTo>
                    <a:pt x="4036" y="4384"/>
                    <a:pt x="3536" y="4884"/>
                    <a:pt x="2669" y="5151"/>
                  </a:cubicBezTo>
                  <a:cubicBezTo>
                    <a:pt x="2480" y="5201"/>
                    <a:pt x="2301" y="5224"/>
                    <a:pt x="2131" y="5224"/>
                  </a:cubicBezTo>
                  <a:cubicBezTo>
                    <a:pt x="1732" y="5224"/>
                    <a:pt x="1392" y="5095"/>
                    <a:pt x="1134" y="4884"/>
                  </a:cubicBezTo>
                  <a:cubicBezTo>
                    <a:pt x="967" y="4584"/>
                    <a:pt x="834" y="4184"/>
                    <a:pt x="701" y="3683"/>
                  </a:cubicBezTo>
                  <a:cubicBezTo>
                    <a:pt x="734" y="3650"/>
                    <a:pt x="701" y="3583"/>
                    <a:pt x="701" y="3550"/>
                  </a:cubicBezTo>
                  <a:cubicBezTo>
                    <a:pt x="734" y="3383"/>
                    <a:pt x="867" y="3183"/>
                    <a:pt x="1001" y="2950"/>
                  </a:cubicBezTo>
                  <a:cubicBezTo>
                    <a:pt x="1001" y="2950"/>
                    <a:pt x="1001" y="2935"/>
                    <a:pt x="991" y="2935"/>
                  </a:cubicBezTo>
                  <a:cubicBezTo>
                    <a:pt x="986" y="2935"/>
                    <a:pt x="979" y="2938"/>
                    <a:pt x="967" y="2950"/>
                  </a:cubicBezTo>
                  <a:cubicBezTo>
                    <a:pt x="801" y="3150"/>
                    <a:pt x="701" y="3350"/>
                    <a:pt x="634" y="3517"/>
                  </a:cubicBezTo>
                  <a:lnTo>
                    <a:pt x="500" y="3517"/>
                  </a:lnTo>
                  <a:cubicBezTo>
                    <a:pt x="0" y="4050"/>
                    <a:pt x="134" y="4851"/>
                    <a:pt x="667" y="5285"/>
                  </a:cubicBezTo>
                  <a:cubicBezTo>
                    <a:pt x="801" y="5451"/>
                    <a:pt x="901" y="5551"/>
                    <a:pt x="1134" y="5585"/>
                  </a:cubicBezTo>
                  <a:cubicBezTo>
                    <a:pt x="1306" y="5612"/>
                    <a:pt x="1488" y="5626"/>
                    <a:pt x="1676" y="5626"/>
                  </a:cubicBezTo>
                  <a:cubicBezTo>
                    <a:pt x="2396" y="5626"/>
                    <a:pt x="3194" y="5429"/>
                    <a:pt x="3803" y="5084"/>
                  </a:cubicBezTo>
                  <a:cubicBezTo>
                    <a:pt x="4720" y="4589"/>
                    <a:pt x="5434" y="4259"/>
                    <a:pt x="6357" y="4259"/>
                  </a:cubicBezTo>
                  <a:cubicBezTo>
                    <a:pt x="6676" y="4259"/>
                    <a:pt x="7020" y="4298"/>
                    <a:pt x="7405" y="4384"/>
                  </a:cubicBezTo>
                  <a:cubicBezTo>
                    <a:pt x="8073" y="4551"/>
                    <a:pt x="8740" y="4551"/>
                    <a:pt x="9474" y="4551"/>
                  </a:cubicBezTo>
                  <a:cubicBezTo>
                    <a:pt x="10074" y="4517"/>
                    <a:pt x="10908" y="4084"/>
                    <a:pt x="11008" y="3350"/>
                  </a:cubicBezTo>
                  <a:lnTo>
                    <a:pt x="11008" y="3250"/>
                  </a:lnTo>
                  <a:cubicBezTo>
                    <a:pt x="11075" y="3183"/>
                    <a:pt x="11075" y="3083"/>
                    <a:pt x="11075" y="3016"/>
                  </a:cubicBezTo>
                  <a:cubicBezTo>
                    <a:pt x="11041" y="1882"/>
                    <a:pt x="10141" y="1015"/>
                    <a:pt x="9540" y="81"/>
                  </a:cubicBezTo>
                  <a:cubicBezTo>
                    <a:pt x="9531" y="72"/>
                    <a:pt x="9522" y="68"/>
                    <a:pt x="9514" y="68"/>
                  </a:cubicBezTo>
                  <a:cubicBezTo>
                    <a:pt x="9491" y="68"/>
                    <a:pt x="9474" y="99"/>
                    <a:pt x="9474" y="148"/>
                  </a:cubicBezTo>
                  <a:cubicBezTo>
                    <a:pt x="9707" y="548"/>
                    <a:pt x="10241" y="1248"/>
                    <a:pt x="10641" y="1982"/>
                  </a:cubicBezTo>
                  <a:cubicBezTo>
                    <a:pt x="10074" y="1148"/>
                    <a:pt x="9240" y="314"/>
                    <a:pt x="9040" y="14"/>
                  </a:cubicBezTo>
                  <a:cubicBezTo>
                    <a:pt x="9030" y="4"/>
                    <a:pt x="9020" y="0"/>
                    <a:pt x="9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4"/>
            <p:cNvSpPr/>
            <p:nvPr/>
          </p:nvSpPr>
          <p:spPr>
            <a:xfrm>
              <a:off x="5267275" y="1462525"/>
              <a:ext cx="2525" cy="5650"/>
            </a:xfrm>
            <a:custGeom>
              <a:avLst/>
              <a:gdLst/>
              <a:ahLst/>
              <a:cxnLst/>
              <a:rect l="l" t="t" r="r" b="b"/>
              <a:pathLst>
                <a:path w="101" h="226" extrusionOk="0">
                  <a:moveTo>
                    <a:pt x="92" y="1"/>
                  </a:moveTo>
                  <a:cubicBezTo>
                    <a:pt x="84" y="1"/>
                    <a:pt x="67" y="9"/>
                    <a:pt x="67" y="26"/>
                  </a:cubicBezTo>
                  <a:cubicBezTo>
                    <a:pt x="100" y="9"/>
                    <a:pt x="100" y="1"/>
                    <a:pt x="92" y="1"/>
                  </a:cubicBezTo>
                  <a:close/>
                  <a:moveTo>
                    <a:pt x="67" y="26"/>
                  </a:moveTo>
                  <a:cubicBezTo>
                    <a:pt x="33" y="59"/>
                    <a:pt x="33" y="159"/>
                    <a:pt x="0" y="193"/>
                  </a:cubicBezTo>
                  <a:cubicBezTo>
                    <a:pt x="0" y="226"/>
                    <a:pt x="33" y="226"/>
                    <a:pt x="33" y="226"/>
                  </a:cubicBezTo>
                  <a:cubicBezTo>
                    <a:pt x="67" y="159"/>
                    <a:pt x="67" y="59"/>
                    <a:pt x="67" y="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4"/>
            <p:cNvSpPr/>
            <p:nvPr/>
          </p:nvSpPr>
          <p:spPr>
            <a:xfrm>
              <a:off x="5275600" y="1959350"/>
              <a:ext cx="75075" cy="131775"/>
            </a:xfrm>
            <a:custGeom>
              <a:avLst/>
              <a:gdLst/>
              <a:ahLst/>
              <a:cxnLst/>
              <a:rect l="l" t="t" r="r" b="b"/>
              <a:pathLst>
                <a:path w="3003" h="5271" extrusionOk="0">
                  <a:moveTo>
                    <a:pt x="1310" y="909"/>
                  </a:moveTo>
                  <a:cubicBezTo>
                    <a:pt x="1308" y="909"/>
                    <a:pt x="1306" y="909"/>
                    <a:pt x="1305" y="910"/>
                  </a:cubicBezTo>
                  <a:lnTo>
                    <a:pt x="1305" y="910"/>
                  </a:lnTo>
                  <a:cubicBezTo>
                    <a:pt x="1316" y="918"/>
                    <a:pt x="1327" y="926"/>
                    <a:pt x="1335" y="934"/>
                  </a:cubicBezTo>
                  <a:cubicBezTo>
                    <a:pt x="1335" y="918"/>
                    <a:pt x="1327" y="909"/>
                    <a:pt x="1310" y="909"/>
                  </a:cubicBezTo>
                  <a:close/>
                  <a:moveTo>
                    <a:pt x="1335" y="0"/>
                  </a:moveTo>
                  <a:cubicBezTo>
                    <a:pt x="1" y="67"/>
                    <a:pt x="2169" y="4837"/>
                    <a:pt x="2869" y="5271"/>
                  </a:cubicBezTo>
                  <a:cubicBezTo>
                    <a:pt x="2969" y="5237"/>
                    <a:pt x="3003" y="5204"/>
                    <a:pt x="2969" y="5204"/>
                  </a:cubicBezTo>
                  <a:cubicBezTo>
                    <a:pt x="2504" y="4871"/>
                    <a:pt x="1341" y="2183"/>
                    <a:pt x="1170" y="878"/>
                  </a:cubicBezTo>
                  <a:lnTo>
                    <a:pt x="1170" y="878"/>
                  </a:lnTo>
                  <a:cubicBezTo>
                    <a:pt x="1172" y="891"/>
                    <a:pt x="1180" y="912"/>
                    <a:pt x="1202" y="934"/>
                  </a:cubicBezTo>
                  <a:cubicBezTo>
                    <a:pt x="1202" y="957"/>
                    <a:pt x="1205" y="964"/>
                    <a:pt x="1210" y="964"/>
                  </a:cubicBezTo>
                  <a:cubicBezTo>
                    <a:pt x="1220" y="964"/>
                    <a:pt x="1235" y="934"/>
                    <a:pt x="1235" y="934"/>
                  </a:cubicBezTo>
                  <a:cubicBezTo>
                    <a:pt x="1265" y="919"/>
                    <a:pt x="1288" y="911"/>
                    <a:pt x="1305" y="910"/>
                  </a:cubicBezTo>
                  <a:lnTo>
                    <a:pt x="1305" y="910"/>
                  </a:lnTo>
                  <a:cubicBezTo>
                    <a:pt x="1269" y="884"/>
                    <a:pt x="1218" y="859"/>
                    <a:pt x="1168" y="834"/>
                  </a:cubicBezTo>
                  <a:lnTo>
                    <a:pt x="1135" y="834"/>
                  </a:lnTo>
                  <a:lnTo>
                    <a:pt x="1135" y="868"/>
                  </a:lnTo>
                  <a:cubicBezTo>
                    <a:pt x="1068" y="434"/>
                    <a:pt x="1135" y="167"/>
                    <a:pt x="1335" y="167"/>
                  </a:cubicBezTo>
                  <a:cubicBezTo>
                    <a:pt x="1468" y="167"/>
                    <a:pt x="1468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4"/>
            <p:cNvSpPr/>
            <p:nvPr/>
          </p:nvSpPr>
          <p:spPr>
            <a:xfrm>
              <a:off x="5315625" y="1882600"/>
              <a:ext cx="122625" cy="347800"/>
            </a:xfrm>
            <a:custGeom>
              <a:avLst/>
              <a:gdLst/>
              <a:ahLst/>
              <a:cxnLst/>
              <a:rect l="l" t="t" r="r" b="b"/>
              <a:pathLst>
                <a:path w="4905" h="13912" extrusionOk="0">
                  <a:moveTo>
                    <a:pt x="2189" y="1"/>
                  </a:moveTo>
                  <a:cubicBezTo>
                    <a:pt x="1934" y="1"/>
                    <a:pt x="1630" y="115"/>
                    <a:pt x="1502" y="268"/>
                  </a:cubicBezTo>
                  <a:cubicBezTo>
                    <a:pt x="1417" y="381"/>
                    <a:pt x="715" y="2062"/>
                    <a:pt x="277" y="2062"/>
                  </a:cubicBezTo>
                  <a:cubicBezTo>
                    <a:pt x="197" y="2062"/>
                    <a:pt x="125" y="2005"/>
                    <a:pt x="68" y="1869"/>
                  </a:cubicBezTo>
                  <a:cubicBezTo>
                    <a:pt x="68" y="1847"/>
                    <a:pt x="60" y="1840"/>
                    <a:pt x="50" y="1840"/>
                  </a:cubicBezTo>
                  <a:cubicBezTo>
                    <a:pt x="31" y="1840"/>
                    <a:pt x="1" y="1869"/>
                    <a:pt x="1" y="1869"/>
                  </a:cubicBezTo>
                  <a:cubicBezTo>
                    <a:pt x="168" y="2270"/>
                    <a:pt x="68" y="2103"/>
                    <a:pt x="468" y="2303"/>
                  </a:cubicBezTo>
                  <a:lnTo>
                    <a:pt x="501" y="2303"/>
                  </a:lnTo>
                  <a:cubicBezTo>
                    <a:pt x="1004" y="1417"/>
                    <a:pt x="1387" y="307"/>
                    <a:pt x="2180" y="307"/>
                  </a:cubicBezTo>
                  <a:cubicBezTo>
                    <a:pt x="2491" y="307"/>
                    <a:pt x="2866" y="479"/>
                    <a:pt x="3337" y="902"/>
                  </a:cubicBezTo>
                  <a:cubicBezTo>
                    <a:pt x="4431" y="1859"/>
                    <a:pt x="4403" y="3081"/>
                    <a:pt x="4415" y="4334"/>
                  </a:cubicBezTo>
                  <a:lnTo>
                    <a:pt x="4415" y="4334"/>
                  </a:lnTo>
                  <a:cubicBezTo>
                    <a:pt x="4421" y="3893"/>
                    <a:pt x="4447" y="3438"/>
                    <a:pt x="4404" y="2970"/>
                  </a:cubicBezTo>
                  <a:cubicBezTo>
                    <a:pt x="4271" y="1736"/>
                    <a:pt x="3603" y="468"/>
                    <a:pt x="2403" y="35"/>
                  </a:cubicBezTo>
                  <a:cubicBezTo>
                    <a:pt x="2340" y="11"/>
                    <a:pt x="2267" y="1"/>
                    <a:pt x="2189" y="1"/>
                  </a:cubicBezTo>
                  <a:close/>
                  <a:moveTo>
                    <a:pt x="4415" y="4334"/>
                  </a:moveTo>
                  <a:cubicBezTo>
                    <a:pt x="4411" y="4558"/>
                    <a:pt x="4413" y="4779"/>
                    <a:pt x="4430" y="4996"/>
                  </a:cubicBezTo>
                  <a:lnTo>
                    <a:pt x="4430" y="4996"/>
                  </a:lnTo>
                  <a:cubicBezTo>
                    <a:pt x="4420" y="4775"/>
                    <a:pt x="4417" y="4554"/>
                    <a:pt x="4415" y="4334"/>
                  </a:cubicBezTo>
                  <a:close/>
                  <a:moveTo>
                    <a:pt x="4430" y="4996"/>
                  </a:moveTo>
                  <a:cubicBezTo>
                    <a:pt x="4448" y="5358"/>
                    <a:pt x="4486" y="5718"/>
                    <a:pt x="4571" y="6072"/>
                  </a:cubicBezTo>
                  <a:cubicBezTo>
                    <a:pt x="4904" y="7574"/>
                    <a:pt x="4070" y="9375"/>
                    <a:pt x="3837" y="10742"/>
                  </a:cubicBezTo>
                  <a:cubicBezTo>
                    <a:pt x="3770" y="11243"/>
                    <a:pt x="3770" y="11710"/>
                    <a:pt x="3837" y="12210"/>
                  </a:cubicBezTo>
                  <a:cubicBezTo>
                    <a:pt x="3891" y="12748"/>
                    <a:pt x="3813" y="12950"/>
                    <a:pt x="3673" y="12950"/>
                  </a:cubicBezTo>
                  <a:cubicBezTo>
                    <a:pt x="3380" y="12950"/>
                    <a:pt x="2817" y="12063"/>
                    <a:pt x="2636" y="11543"/>
                  </a:cubicBezTo>
                  <a:cubicBezTo>
                    <a:pt x="2636" y="11521"/>
                    <a:pt x="2632" y="11513"/>
                    <a:pt x="2627" y="11513"/>
                  </a:cubicBezTo>
                  <a:cubicBezTo>
                    <a:pt x="2618" y="11513"/>
                    <a:pt x="2603" y="11543"/>
                    <a:pt x="2603" y="11543"/>
                  </a:cubicBezTo>
                  <a:cubicBezTo>
                    <a:pt x="2803" y="12277"/>
                    <a:pt x="2936" y="13711"/>
                    <a:pt x="3837" y="13911"/>
                  </a:cubicBezTo>
                  <a:cubicBezTo>
                    <a:pt x="3937" y="13911"/>
                    <a:pt x="3970" y="13911"/>
                    <a:pt x="4004" y="13811"/>
                  </a:cubicBezTo>
                  <a:cubicBezTo>
                    <a:pt x="4237" y="13578"/>
                    <a:pt x="4137" y="13278"/>
                    <a:pt x="4104" y="12977"/>
                  </a:cubicBezTo>
                  <a:cubicBezTo>
                    <a:pt x="3970" y="12077"/>
                    <a:pt x="3670" y="11310"/>
                    <a:pt x="4137" y="10376"/>
                  </a:cubicBezTo>
                  <a:cubicBezTo>
                    <a:pt x="4304" y="9975"/>
                    <a:pt x="4437" y="9875"/>
                    <a:pt x="4437" y="9442"/>
                  </a:cubicBezTo>
                  <a:cubicBezTo>
                    <a:pt x="4437" y="8407"/>
                    <a:pt x="4871" y="7607"/>
                    <a:pt x="4771" y="6606"/>
                  </a:cubicBezTo>
                  <a:cubicBezTo>
                    <a:pt x="4604" y="6106"/>
                    <a:pt x="4471" y="5605"/>
                    <a:pt x="4437" y="5072"/>
                  </a:cubicBezTo>
                  <a:cubicBezTo>
                    <a:pt x="4435" y="5047"/>
                    <a:pt x="4433" y="5021"/>
                    <a:pt x="4430" y="49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4"/>
            <p:cNvSpPr/>
            <p:nvPr/>
          </p:nvSpPr>
          <p:spPr>
            <a:xfrm>
              <a:off x="5377350" y="2156975"/>
              <a:ext cx="25" cy="5875"/>
            </a:xfrm>
            <a:custGeom>
              <a:avLst/>
              <a:gdLst/>
              <a:ahLst/>
              <a:cxnLst/>
              <a:rect l="l" t="t" r="r" b="b"/>
              <a:pathLst>
                <a:path w="1" h="235" extrusionOk="0">
                  <a:moveTo>
                    <a:pt x="0" y="1"/>
                  </a:moveTo>
                  <a:lnTo>
                    <a:pt x="0" y="234"/>
                  </a:lnTo>
                  <a:lnTo>
                    <a:pt x="0" y="2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4"/>
            <p:cNvSpPr/>
            <p:nvPr/>
          </p:nvSpPr>
          <p:spPr>
            <a:xfrm>
              <a:off x="5377350" y="2126975"/>
              <a:ext cx="4000" cy="5575"/>
            </a:xfrm>
            <a:custGeom>
              <a:avLst/>
              <a:gdLst/>
              <a:ahLst/>
              <a:cxnLst/>
              <a:rect l="l" t="t" r="r" b="b"/>
              <a:pathLst>
                <a:path w="160" h="223" extrusionOk="0">
                  <a:moveTo>
                    <a:pt x="0" y="0"/>
                  </a:moveTo>
                  <a:cubicBezTo>
                    <a:pt x="0" y="134"/>
                    <a:pt x="0" y="167"/>
                    <a:pt x="134" y="200"/>
                  </a:cubicBezTo>
                  <a:cubicBezTo>
                    <a:pt x="134" y="216"/>
                    <a:pt x="136" y="223"/>
                    <a:pt x="138" y="223"/>
                  </a:cubicBezTo>
                  <a:cubicBezTo>
                    <a:pt x="146" y="223"/>
                    <a:pt x="159" y="159"/>
                    <a:pt x="134" y="134"/>
                  </a:cubicBezTo>
                  <a:cubicBezTo>
                    <a:pt x="100" y="100"/>
                    <a:pt x="67" y="33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34"/>
            <p:cNvSpPr/>
            <p:nvPr/>
          </p:nvSpPr>
          <p:spPr>
            <a:xfrm>
              <a:off x="5354825" y="2101950"/>
              <a:ext cx="16425" cy="12900"/>
            </a:xfrm>
            <a:custGeom>
              <a:avLst/>
              <a:gdLst/>
              <a:ahLst/>
              <a:cxnLst/>
              <a:rect l="l" t="t" r="r" b="b"/>
              <a:pathLst>
                <a:path w="657" h="516" extrusionOk="0">
                  <a:moveTo>
                    <a:pt x="1" y="0"/>
                  </a:moveTo>
                  <a:lnTo>
                    <a:pt x="1" y="0"/>
                  </a:lnTo>
                  <a:cubicBezTo>
                    <a:pt x="134" y="301"/>
                    <a:pt x="334" y="467"/>
                    <a:pt x="634" y="501"/>
                  </a:cubicBezTo>
                  <a:cubicBezTo>
                    <a:pt x="334" y="434"/>
                    <a:pt x="167" y="267"/>
                    <a:pt x="1" y="0"/>
                  </a:cubicBezTo>
                  <a:close/>
                  <a:moveTo>
                    <a:pt x="634" y="501"/>
                  </a:moveTo>
                  <a:cubicBezTo>
                    <a:pt x="634" y="512"/>
                    <a:pt x="638" y="516"/>
                    <a:pt x="642" y="516"/>
                  </a:cubicBezTo>
                  <a:cubicBezTo>
                    <a:pt x="649" y="516"/>
                    <a:pt x="657" y="501"/>
                    <a:pt x="634" y="5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34"/>
            <p:cNvSpPr/>
            <p:nvPr/>
          </p:nvSpPr>
          <p:spPr>
            <a:xfrm>
              <a:off x="5318975" y="1964350"/>
              <a:ext cx="2525" cy="850"/>
            </a:xfrm>
            <a:custGeom>
              <a:avLst/>
              <a:gdLst/>
              <a:ahLst/>
              <a:cxnLst/>
              <a:rect l="l" t="t" r="r" b="b"/>
              <a:pathLst>
                <a:path w="101" h="34" extrusionOk="0">
                  <a:moveTo>
                    <a:pt x="67" y="0"/>
                  </a:moveTo>
                  <a:cubicBezTo>
                    <a:pt x="0" y="0"/>
                    <a:pt x="0" y="34"/>
                    <a:pt x="67" y="34"/>
                  </a:cubicBezTo>
                  <a:lnTo>
                    <a:pt x="100" y="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34"/>
            <p:cNvSpPr/>
            <p:nvPr/>
          </p:nvSpPr>
          <p:spPr>
            <a:xfrm>
              <a:off x="5451575" y="2011475"/>
              <a:ext cx="4175" cy="9600"/>
            </a:xfrm>
            <a:custGeom>
              <a:avLst/>
              <a:gdLst/>
              <a:ahLst/>
              <a:cxnLst/>
              <a:rect l="l" t="t" r="r" b="b"/>
              <a:pathLst>
                <a:path w="167" h="384" extrusionOk="0">
                  <a:moveTo>
                    <a:pt x="17" y="0"/>
                  </a:moveTo>
                  <a:cubicBezTo>
                    <a:pt x="8" y="0"/>
                    <a:pt x="0" y="17"/>
                    <a:pt x="0" y="50"/>
                  </a:cubicBezTo>
                  <a:cubicBezTo>
                    <a:pt x="0" y="150"/>
                    <a:pt x="33" y="250"/>
                    <a:pt x="133" y="384"/>
                  </a:cubicBezTo>
                  <a:lnTo>
                    <a:pt x="167" y="384"/>
                  </a:lnTo>
                  <a:cubicBezTo>
                    <a:pt x="100" y="250"/>
                    <a:pt x="33" y="150"/>
                    <a:pt x="33" y="50"/>
                  </a:cubicBezTo>
                  <a:cubicBezTo>
                    <a:pt x="33" y="17"/>
                    <a:pt x="25" y="0"/>
                    <a:pt x="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34"/>
            <p:cNvSpPr/>
            <p:nvPr/>
          </p:nvSpPr>
          <p:spPr>
            <a:xfrm>
              <a:off x="5467400" y="1996050"/>
              <a:ext cx="25" cy="4175"/>
            </a:xfrm>
            <a:custGeom>
              <a:avLst/>
              <a:gdLst/>
              <a:ahLst/>
              <a:cxnLst/>
              <a:rect l="l" t="t" r="r" b="b"/>
              <a:pathLst>
                <a:path w="1" h="167" extrusionOk="0">
                  <a:moveTo>
                    <a:pt x="1" y="0"/>
                  </a:moveTo>
                  <a:lnTo>
                    <a:pt x="1" y="167"/>
                  </a:lnTo>
                  <a:lnTo>
                    <a:pt x="1" y="1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34"/>
            <p:cNvSpPr/>
            <p:nvPr/>
          </p:nvSpPr>
          <p:spPr>
            <a:xfrm>
              <a:off x="4937875" y="2050000"/>
              <a:ext cx="70675" cy="134025"/>
            </a:xfrm>
            <a:custGeom>
              <a:avLst/>
              <a:gdLst/>
              <a:ahLst/>
              <a:cxnLst/>
              <a:rect l="l" t="t" r="r" b="b"/>
              <a:pathLst>
                <a:path w="2827" h="5361" extrusionOk="0">
                  <a:moveTo>
                    <a:pt x="1568" y="1"/>
                  </a:moveTo>
                  <a:cubicBezTo>
                    <a:pt x="802" y="1"/>
                    <a:pt x="0" y="1734"/>
                    <a:pt x="0" y="2212"/>
                  </a:cubicBezTo>
                  <a:cubicBezTo>
                    <a:pt x="0" y="2228"/>
                    <a:pt x="17" y="2237"/>
                    <a:pt x="33" y="2237"/>
                  </a:cubicBezTo>
                  <a:cubicBezTo>
                    <a:pt x="50" y="2237"/>
                    <a:pt x="67" y="2228"/>
                    <a:pt x="67" y="2212"/>
                  </a:cubicBezTo>
                  <a:cubicBezTo>
                    <a:pt x="67" y="1611"/>
                    <a:pt x="500" y="1044"/>
                    <a:pt x="867" y="577"/>
                  </a:cubicBezTo>
                  <a:cubicBezTo>
                    <a:pt x="1077" y="323"/>
                    <a:pt x="1255" y="221"/>
                    <a:pt x="1405" y="221"/>
                  </a:cubicBezTo>
                  <a:cubicBezTo>
                    <a:pt x="1825" y="221"/>
                    <a:pt x="2019" y="1028"/>
                    <a:pt x="2068" y="1545"/>
                  </a:cubicBezTo>
                  <a:cubicBezTo>
                    <a:pt x="2068" y="2212"/>
                    <a:pt x="2001" y="2846"/>
                    <a:pt x="1768" y="3446"/>
                  </a:cubicBezTo>
                  <a:cubicBezTo>
                    <a:pt x="1768" y="3446"/>
                    <a:pt x="1798" y="3476"/>
                    <a:pt x="1817" y="3476"/>
                  </a:cubicBezTo>
                  <a:cubicBezTo>
                    <a:pt x="1827" y="3476"/>
                    <a:pt x="1835" y="3468"/>
                    <a:pt x="1835" y="3446"/>
                  </a:cubicBezTo>
                  <a:cubicBezTo>
                    <a:pt x="2035" y="2946"/>
                    <a:pt x="2135" y="2412"/>
                    <a:pt x="2135" y="1912"/>
                  </a:cubicBezTo>
                  <a:cubicBezTo>
                    <a:pt x="2235" y="3079"/>
                    <a:pt x="2135" y="4280"/>
                    <a:pt x="2735" y="5347"/>
                  </a:cubicBezTo>
                  <a:cubicBezTo>
                    <a:pt x="2735" y="5356"/>
                    <a:pt x="2743" y="5360"/>
                    <a:pt x="2752" y="5360"/>
                  </a:cubicBezTo>
                  <a:cubicBezTo>
                    <a:pt x="2779" y="5360"/>
                    <a:pt x="2826" y="5330"/>
                    <a:pt x="2802" y="5281"/>
                  </a:cubicBezTo>
                  <a:cubicBezTo>
                    <a:pt x="2302" y="4113"/>
                    <a:pt x="2535" y="2879"/>
                    <a:pt x="2402" y="1611"/>
                  </a:cubicBezTo>
                  <a:cubicBezTo>
                    <a:pt x="2368" y="1378"/>
                    <a:pt x="2335" y="911"/>
                    <a:pt x="2168" y="544"/>
                  </a:cubicBezTo>
                  <a:lnTo>
                    <a:pt x="2168" y="444"/>
                  </a:lnTo>
                  <a:cubicBezTo>
                    <a:pt x="2168" y="427"/>
                    <a:pt x="2160" y="419"/>
                    <a:pt x="2152" y="419"/>
                  </a:cubicBezTo>
                  <a:cubicBezTo>
                    <a:pt x="2143" y="419"/>
                    <a:pt x="2135" y="427"/>
                    <a:pt x="2135" y="444"/>
                  </a:cubicBezTo>
                  <a:cubicBezTo>
                    <a:pt x="2035" y="277"/>
                    <a:pt x="1968" y="110"/>
                    <a:pt x="1835" y="77"/>
                  </a:cubicBezTo>
                  <a:cubicBezTo>
                    <a:pt x="1747" y="24"/>
                    <a:pt x="1658" y="1"/>
                    <a:pt x="15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34"/>
            <p:cNvSpPr/>
            <p:nvPr/>
          </p:nvSpPr>
          <p:spPr>
            <a:xfrm>
              <a:off x="4932850" y="2126000"/>
              <a:ext cx="88425" cy="116075"/>
            </a:xfrm>
            <a:custGeom>
              <a:avLst/>
              <a:gdLst/>
              <a:ahLst/>
              <a:cxnLst/>
              <a:rect l="l" t="t" r="r" b="b"/>
              <a:pathLst>
                <a:path w="3537" h="4643" extrusionOk="0">
                  <a:moveTo>
                    <a:pt x="1095" y="1"/>
                  </a:moveTo>
                  <a:cubicBezTo>
                    <a:pt x="85" y="1"/>
                    <a:pt x="843" y="1421"/>
                    <a:pt x="1102" y="1840"/>
                  </a:cubicBezTo>
                  <a:cubicBezTo>
                    <a:pt x="1669" y="2741"/>
                    <a:pt x="2503" y="3975"/>
                    <a:pt x="3370" y="4642"/>
                  </a:cubicBezTo>
                  <a:lnTo>
                    <a:pt x="3437" y="4642"/>
                  </a:lnTo>
                  <a:cubicBezTo>
                    <a:pt x="3503" y="4576"/>
                    <a:pt x="3503" y="4542"/>
                    <a:pt x="3537" y="4509"/>
                  </a:cubicBezTo>
                  <a:lnTo>
                    <a:pt x="3537" y="4509"/>
                  </a:lnTo>
                  <a:cubicBezTo>
                    <a:pt x="3492" y="4520"/>
                    <a:pt x="3459" y="4527"/>
                    <a:pt x="3429" y="4527"/>
                  </a:cubicBezTo>
                  <a:cubicBezTo>
                    <a:pt x="3370" y="4527"/>
                    <a:pt x="3326" y="4498"/>
                    <a:pt x="3237" y="4409"/>
                  </a:cubicBezTo>
                  <a:cubicBezTo>
                    <a:pt x="3103" y="4275"/>
                    <a:pt x="3003" y="4175"/>
                    <a:pt x="2903" y="4042"/>
                  </a:cubicBezTo>
                  <a:cubicBezTo>
                    <a:pt x="2536" y="3642"/>
                    <a:pt x="2202" y="3175"/>
                    <a:pt x="1869" y="2741"/>
                  </a:cubicBezTo>
                  <a:cubicBezTo>
                    <a:pt x="1535" y="2307"/>
                    <a:pt x="1" y="239"/>
                    <a:pt x="1202" y="72"/>
                  </a:cubicBezTo>
                  <a:cubicBezTo>
                    <a:pt x="1235" y="72"/>
                    <a:pt x="1235" y="6"/>
                    <a:pt x="1202" y="6"/>
                  </a:cubicBezTo>
                  <a:cubicBezTo>
                    <a:pt x="1164" y="3"/>
                    <a:pt x="1129" y="1"/>
                    <a:pt x="1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34"/>
            <p:cNvSpPr/>
            <p:nvPr/>
          </p:nvSpPr>
          <p:spPr>
            <a:xfrm>
              <a:off x="4947025" y="2081925"/>
              <a:ext cx="27550" cy="38175"/>
            </a:xfrm>
            <a:custGeom>
              <a:avLst/>
              <a:gdLst/>
              <a:ahLst/>
              <a:cxnLst/>
              <a:rect l="l" t="t" r="r" b="b"/>
              <a:pathLst>
                <a:path w="1102" h="1527" extrusionOk="0">
                  <a:moveTo>
                    <a:pt x="34" y="1"/>
                  </a:moveTo>
                  <a:cubicBezTo>
                    <a:pt x="1" y="1"/>
                    <a:pt x="1" y="34"/>
                    <a:pt x="34" y="34"/>
                  </a:cubicBezTo>
                  <a:cubicBezTo>
                    <a:pt x="335" y="168"/>
                    <a:pt x="635" y="434"/>
                    <a:pt x="768" y="701"/>
                  </a:cubicBezTo>
                  <a:cubicBezTo>
                    <a:pt x="835" y="968"/>
                    <a:pt x="868" y="1268"/>
                    <a:pt x="1002" y="1502"/>
                  </a:cubicBezTo>
                  <a:cubicBezTo>
                    <a:pt x="1002" y="1519"/>
                    <a:pt x="1027" y="1527"/>
                    <a:pt x="1052" y="1527"/>
                  </a:cubicBezTo>
                  <a:cubicBezTo>
                    <a:pt x="1077" y="1527"/>
                    <a:pt x="1102" y="1519"/>
                    <a:pt x="1102" y="1502"/>
                  </a:cubicBezTo>
                  <a:cubicBezTo>
                    <a:pt x="968" y="1168"/>
                    <a:pt x="935" y="835"/>
                    <a:pt x="768" y="568"/>
                  </a:cubicBezTo>
                  <a:cubicBezTo>
                    <a:pt x="601" y="268"/>
                    <a:pt x="335" y="1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34"/>
            <p:cNvSpPr/>
            <p:nvPr/>
          </p:nvSpPr>
          <p:spPr>
            <a:xfrm>
              <a:off x="4947025" y="1927875"/>
              <a:ext cx="3375" cy="8550"/>
            </a:xfrm>
            <a:custGeom>
              <a:avLst/>
              <a:gdLst/>
              <a:ahLst/>
              <a:cxnLst/>
              <a:rect l="l" t="t" r="r" b="b"/>
              <a:pathLst>
                <a:path w="135" h="342" extrusionOk="0">
                  <a:moveTo>
                    <a:pt x="68" y="0"/>
                  </a:moveTo>
                  <a:cubicBezTo>
                    <a:pt x="51" y="0"/>
                    <a:pt x="34" y="8"/>
                    <a:pt x="34" y="25"/>
                  </a:cubicBezTo>
                  <a:cubicBezTo>
                    <a:pt x="1" y="158"/>
                    <a:pt x="1" y="158"/>
                    <a:pt x="1" y="292"/>
                  </a:cubicBezTo>
                  <a:cubicBezTo>
                    <a:pt x="1" y="325"/>
                    <a:pt x="34" y="342"/>
                    <a:pt x="68" y="342"/>
                  </a:cubicBezTo>
                  <a:cubicBezTo>
                    <a:pt x="101" y="342"/>
                    <a:pt x="134" y="325"/>
                    <a:pt x="134" y="292"/>
                  </a:cubicBezTo>
                  <a:cubicBezTo>
                    <a:pt x="134" y="158"/>
                    <a:pt x="134" y="158"/>
                    <a:pt x="101" y="25"/>
                  </a:cubicBezTo>
                  <a:cubicBezTo>
                    <a:pt x="101" y="8"/>
                    <a:pt x="84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34"/>
            <p:cNvSpPr/>
            <p:nvPr/>
          </p:nvSpPr>
          <p:spPr>
            <a:xfrm>
              <a:off x="4947875" y="1913100"/>
              <a:ext cx="5300" cy="13750"/>
            </a:xfrm>
            <a:custGeom>
              <a:avLst/>
              <a:gdLst/>
              <a:ahLst/>
              <a:cxnLst/>
              <a:rect l="l" t="t" r="r" b="b"/>
              <a:pathLst>
                <a:path w="212" h="550" extrusionOk="0">
                  <a:moveTo>
                    <a:pt x="182" y="1"/>
                  </a:moveTo>
                  <a:cubicBezTo>
                    <a:pt x="175" y="1"/>
                    <a:pt x="167" y="5"/>
                    <a:pt x="167" y="16"/>
                  </a:cubicBezTo>
                  <a:cubicBezTo>
                    <a:pt x="212" y="16"/>
                    <a:pt x="197" y="1"/>
                    <a:pt x="182" y="1"/>
                  </a:cubicBezTo>
                  <a:close/>
                  <a:moveTo>
                    <a:pt x="167" y="16"/>
                  </a:moveTo>
                  <a:cubicBezTo>
                    <a:pt x="0" y="182"/>
                    <a:pt x="0" y="349"/>
                    <a:pt x="67" y="549"/>
                  </a:cubicBezTo>
                  <a:lnTo>
                    <a:pt x="100" y="549"/>
                  </a:lnTo>
                  <a:cubicBezTo>
                    <a:pt x="67" y="349"/>
                    <a:pt x="100" y="216"/>
                    <a:pt x="167" y="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34"/>
            <p:cNvSpPr/>
            <p:nvPr/>
          </p:nvSpPr>
          <p:spPr>
            <a:xfrm>
              <a:off x="4957875" y="1829675"/>
              <a:ext cx="16700" cy="83000"/>
            </a:xfrm>
            <a:custGeom>
              <a:avLst/>
              <a:gdLst/>
              <a:ahLst/>
              <a:cxnLst/>
              <a:rect l="l" t="t" r="r" b="b"/>
              <a:pathLst>
                <a:path w="668" h="3320" extrusionOk="0">
                  <a:moveTo>
                    <a:pt x="455" y="0"/>
                  </a:moveTo>
                  <a:cubicBezTo>
                    <a:pt x="426" y="0"/>
                    <a:pt x="401" y="17"/>
                    <a:pt x="401" y="50"/>
                  </a:cubicBezTo>
                  <a:cubicBezTo>
                    <a:pt x="267" y="350"/>
                    <a:pt x="334" y="717"/>
                    <a:pt x="368" y="1051"/>
                  </a:cubicBezTo>
                  <a:lnTo>
                    <a:pt x="368" y="1485"/>
                  </a:lnTo>
                  <a:cubicBezTo>
                    <a:pt x="234" y="2085"/>
                    <a:pt x="1" y="2685"/>
                    <a:pt x="1" y="3319"/>
                  </a:cubicBezTo>
                  <a:cubicBezTo>
                    <a:pt x="67" y="2719"/>
                    <a:pt x="267" y="2185"/>
                    <a:pt x="368" y="1651"/>
                  </a:cubicBezTo>
                  <a:lnTo>
                    <a:pt x="368" y="2218"/>
                  </a:lnTo>
                  <a:cubicBezTo>
                    <a:pt x="368" y="2235"/>
                    <a:pt x="384" y="2244"/>
                    <a:pt x="401" y="2244"/>
                  </a:cubicBezTo>
                  <a:cubicBezTo>
                    <a:pt x="418" y="2244"/>
                    <a:pt x="434" y="2235"/>
                    <a:pt x="434" y="2218"/>
                  </a:cubicBezTo>
                  <a:cubicBezTo>
                    <a:pt x="501" y="1885"/>
                    <a:pt x="501" y="1551"/>
                    <a:pt x="534" y="1218"/>
                  </a:cubicBezTo>
                  <a:cubicBezTo>
                    <a:pt x="568" y="851"/>
                    <a:pt x="668" y="417"/>
                    <a:pt x="534" y="50"/>
                  </a:cubicBezTo>
                  <a:cubicBezTo>
                    <a:pt x="518" y="17"/>
                    <a:pt x="484" y="0"/>
                    <a:pt x="4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34"/>
            <p:cNvSpPr/>
            <p:nvPr/>
          </p:nvSpPr>
          <p:spPr>
            <a:xfrm>
              <a:off x="4960375" y="1935150"/>
              <a:ext cx="3375" cy="13175"/>
            </a:xfrm>
            <a:custGeom>
              <a:avLst/>
              <a:gdLst/>
              <a:ahLst/>
              <a:cxnLst/>
              <a:rect l="l" t="t" r="r" b="b"/>
              <a:pathLst>
                <a:path w="135" h="527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" y="168"/>
                    <a:pt x="1" y="335"/>
                    <a:pt x="67" y="501"/>
                  </a:cubicBezTo>
                  <a:cubicBezTo>
                    <a:pt x="67" y="518"/>
                    <a:pt x="84" y="526"/>
                    <a:pt x="97" y="526"/>
                  </a:cubicBezTo>
                  <a:cubicBezTo>
                    <a:pt x="109" y="526"/>
                    <a:pt x="117" y="518"/>
                    <a:pt x="101" y="501"/>
                  </a:cubicBezTo>
                  <a:cubicBezTo>
                    <a:pt x="67" y="335"/>
                    <a:pt x="67" y="168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34"/>
            <p:cNvSpPr/>
            <p:nvPr/>
          </p:nvSpPr>
          <p:spPr>
            <a:xfrm>
              <a:off x="4968725" y="1902625"/>
              <a:ext cx="1675" cy="11700"/>
            </a:xfrm>
            <a:custGeom>
              <a:avLst/>
              <a:gdLst/>
              <a:ahLst/>
              <a:cxnLst/>
              <a:rect l="l" t="t" r="r" b="b"/>
              <a:pathLst>
                <a:path w="67" h="468" extrusionOk="0">
                  <a:moveTo>
                    <a:pt x="0" y="1"/>
                  </a:moveTo>
                  <a:lnTo>
                    <a:pt x="0" y="468"/>
                  </a:lnTo>
                  <a:lnTo>
                    <a:pt x="67" y="468"/>
                  </a:lnTo>
                  <a:cubicBezTo>
                    <a:pt x="67" y="301"/>
                    <a:pt x="67" y="16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34"/>
            <p:cNvSpPr/>
            <p:nvPr/>
          </p:nvSpPr>
          <p:spPr>
            <a:xfrm>
              <a:off x="5489925" y="1558325"/>
              <a:ext cx="140950" cy="306950"/>
            </a:xfrm>
            <a:custGeom>
              <a:avLst/>
              <a:gdLst/>
              <a:ahLst/>
              <a:cxnLst/>
              <a:rect l="l" t="t" r="r" b="b"/>
              <a:pathLst>
                <a:path w="5638" h="12278" extrusionOk="0">
                  <a:moveTo>
                    <a:pt x="5417" y="0"/>
                  </a:moveTo>
                  <a:cubicBezTo>
                    <a:pt x="5324" y="0"/>
                    <a:pt x="5238" y="67"/>
                    <a:pt x="5238" y="197"/>
                  </a:cubicBezTo>
                  <a:cubicBezTo>
                    <a:pt x="5304" y="2698"/>
                    <a:pt x="4103" y="5000"/>
                    <a:pt x="2836" y="7102"/>
                  </a:cubicBezTo>
                  <a:cubicBezTo>
                    <a:pt x="2302" y="8036"/>
                    <a:pt x="1635" y="8903"/>
                    <a:pt x="1001" y="9770"/>
                  </a:cubicBezTo>
                  <a:cubicBezTo>
                    <a:pt x="734" y="10204"/>
                    <a:pt x="401" y="10571"/>
                    <a:pt x="101" y="10938"/>
                  </a:cubicBezTo>
                  <a:cubicBezTo>
                    <a:pt x="0" y="11038"/>
                    <a:pt x="0" y="11171"/>
                    <a:pt x="0" y="11238"/>
                  </a:cubicBezTo>
                  <a:cubicBezTo>
                    <a:pt x="67" y="11405"/>
                    <a:pt x="101" y="11705"/>
                    <a:pt x="134" y="11938"/>
                  </a:cubicBezTo>
                  <a:cubicBezTo>
                    <a:pt x="157" y="12149"/>
                    <a:pt x="329" y="12278"/>
                    <a:pt x="510" y="12278"/>
                  </a:cubicBezTo>
                  <a:cubicBezTo>
                    <a:pt x="587" y="12278"/>
                    <a:pt x="665" y="12255"/>
                    <a:pt x="734" y="12205"/>
                  </a:cubicBezTo>
                  <a:cubicBezTo>
                    <a:pt x="2102" y="11104"/>
                    <a:pt x="3103" y="9036"/>
                    <a:pt x="3803" y="7702"/>
                  </a:cubicBezTo>
                  <a:cubicBezTo>
                    <a:pt x="5071" y="5300"/>
                    <a:pt x="5471" y="2865"/>
                    <a:pt x="5638" y="230"/>
                  </a:cubicBezTo>
                  <a:cubicBezTo>
                    <a:pt x="5621" y="75"/>
                    <a:pt x="5515" y="0"/>
                    <a:pt x="5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4"/>
            <p:cNvSpPr/>
            <p:nvPr/>
          </p:nvSpPr>
          <p:spPr>
            <a:xfrm>
              <a:off x="4813600" y="1872425"/>
              <a:ext cx="49225" cy="32750"/>
            </a:xfrm>
            <a:custGeom>
              <a:avLst/>
              <a:gdLst/>
              <a:ahLst/>
              <a:cxnLst/>
              <a:rect l="l" t="t" r="r" b="b"/>
              <a:pathLst>
                <a:path w="1969" h="1310" extrusionOk="0">
                  <a:moveTo>
                    <a:pt x="316" y="0"/>
                  </a:moveTo>
                  <a:cubicBezTo>
                    <a:pt x="289" y="0"/>
                    <a:pt x="262" y="3"/>
                    <a:pt x="234" y="8"/>
                  </a:cubicBezTo>
                  <a:cubicBezTo>
                    <a:pt x="168" y="8"/>
                    <a:pt x="134" y="108"/>
                    <a:pt x="68" y="175"/>
                  </a:cubicBezTo>
                  <a:cubicBezTo>
                    <a:pt x="1" y="542"/>
                    <a:pt x="501" y="842"/>
                    <a:pt x="768" y="975"/>
                  </a:cubicBezTo>
                  <a:cubicBezTo>
                    <a:pt x="1035" y="1142"/>
                    <a:pt x="1368" y="1309"/>
                    <a:pt x="1702" y="1309"/>
                  </a:cubicBezTo>
                  <a:cubicBezTo>
                    <a:pt x="1835" y="1309"/>
                    <a:pt x="1969" y="1176"/>
                    <a:pt x="1969" y="1042"/>
                  </a:cubicBezTo>
                  <a:lnTo>
                    <a:pt x="1969" y="942"/>
                  </a:lnTo>
                  <a:cubicBezTo>
                    <a:pt x="1969" y="893"/>
                    <a:pt x="1915" y="862"/>
                    <a:pt x="1873" y="862"/>
                  </a:cubicBezTo>
                  <a:cubicBezTo>
                    <a:pt x="1858" y="862"/>
                    <a:pt x="1844" y="866"/>
                    <a:pt x="1835" y="875"/>
                  </a:cubicBezTo>
                  <a:cubicBezTo>
                    <a:pt x="1769" y="842"/>
                    <a:pt x="1669" y="842"/>
                    <a:pt x="1602" y="775"/>
                  </a:cubicBezTo>
                  <a:cubicBezTo>
                    <a:pt x="1435" y="675"/>
                    <a:pt x="1302" y="575"/>
                    <a:pt x="1135" y="475"/>
                  </a:cubicBezTo>
                  <a:cubicBezTo>
                    <a:pt x="890" y="322"/>
                    <a:pt x="617" y="0"/>
                    <a:pt x="3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4"/>
            <p:cNvSpPr/>
            <p:nvPr/>
          </p:nvSpPr>
          <p:spPr>
            <a:xfrm>
              <a:off x="4796925" y="1853575"/>
              <a:ext cx="20875" cy="22400"/>
            </a:xfrm>
            <a:custGeom>
              <a:avLst/>
              <a:gdLst/>
              <a:ahLst/>
              <a:cxnLst/>
              <a:rect l="l" t="t" r="r" b="b"/>
              <a:pathLst>
                <a:path w="835" h="896" extrusionOk="0">
                  <a:moveTo>
                    <a:pt x="104" y="1"/>
                  </a:moveTo>
                  <a:cubicBezTo>
                    <a:pt x="51" y="1"/>
                    <a:pt x="1" y="48"/>
                    <a:pt x="1" y="95"/>
                  </a:cubicBezTo>
                  <a:cubicBezTo>
                    <a:pt x="1" y="295"/>
                    <a:pt x="34" y="495"/>
                    <a:pt x="201" y="695"/>
                  </a:cubicBezTo>
                  <a:cubicBezTo>
                    <a:pt x="334" y="795"/>
                    <a:pt x="501" y="896"/>
                    <a:pt x="668" y="896"/>
                  </a:cubicBezTo>
                  <a:cubicBezTo>
                    <a:pt x="768" y="862"/>
                    <a:pt x="835" y="762"/>
                    <a:pt x="801" y="695"/>
                  </a:cubicBezTo>
                  <a:cubicBezTo>
                    <a:pt x="701" y="562"/>
                    <a:pt x="668" y="429"/>
                    <a:pt x="601" y="295"/>
                  </a:cubicBezTo>
                  <a:cubicBezTo>
                    <a:pt x="468" y="162"/>
                    <a:pt x="334" y="95"/>
                    <a:pt x="167" y="28"/>
                  </a:cubicBezTo>
                  <a:cubicBezTo>
                    <a:pt x="148" y="9"/>
                    <a:pt x="126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4"/>
            <p:cNvSpPr/>
            <p:nvPr/>
          </p:nvSpPr>
          <p:spPr>
            <a:xfrm>
              <a:off x="4779425" y="1829250"/>
              <a:ext cx="15850" cy="19200"/>
            </a:xfrm>
            <a:custGeom>
              <a:avLst/>
              <a:gdLst/>
              <a:ahLst/>
              <a:cxnLst/>
              <a:rect l="l" t="t" r="r" b="b"/>
              <a:pathLst>
                <a:path w="634" h="768" extrusionOk="0">
                  <a:moveTo>
                    <a:pt x="134" y="1"/>
                  </a:moveTo>
                  <a:cubicBezTo>
                    <a:pt x="67" y="1"/>
                    <a:pt x="34" y="34"/>
                    <a:pt x="34" y="67"/>
                  </a:cubicBezTo>
                  <a:cubicBezTo>
                    <a:pt x="0" y="101"/>
                    <a:pt x="0" y="201"/>
                    <a:pt x="34" y="234"/>
                  </a:cubicBezTo>
                  <a:cubicBezTo>
                    <a:pt x="134" y="367"/>
                    <a:pt x="200" y="534"/>
                    <a:pt x="334" y="601"/>
                  </a:cubicBezTo>
                  <a:cubicBezTo>
                    <a:pt x="367" y="634"/>
                    <a:pt x="400" y="634"/>
                    <a:pt x="467" y="634"/>
                  </a:cubicBezTo>
                  <a:cubicBezTo>
                    <a:pt x="400" y="634"/>
                    <a:pt x="567" y="768"/>
                    <a:pt x="567" y="768"/>
                  </a:cubicBezTo>
                  <a:cubicBezTo>
                    <a:pt x="634" y="768"/>
                    <a:pt x="634" y="768"/>
                    <a:pt x="634" y="734"/>
                  </a:cubicBezTo>
                  <a:lnTo>
                    <a:pt x="534" y="601"/>
                  </a:lnTo>
                  <a:cubicBezTo>
                    <a:pt x="567" y="568"/>
                    <a:pt x="534" y="534"/>
                    <a:pt x="534" y="468"/>
                  </a:cubicBezTo>
                  <a:cubicBezTo>
                    <a:pt x="501" y="301"/>
                    <a:pt x="400" y="201"/>
                    <a:pt x="334" y="67"/>
                  </a:cubicBezTo>
                  <a:cubicBezTo>
                    <a:pt x="300" y="1"/>
                    <a:pt x="200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4"/>
            <p:cNvSpPr/>
            <p:nvPr/>
          </p:nvSpPr>
          <p:spPr>
            <a:xfrm>
              <a:off x="4737725" y="1749475"/>
              <a:ext cx="43350" cy="53125"/>
            </a:xfrm>
            <a:custGeom>
              <a:avLst/>
              <a:gdLst/>
              <a:ahLst/>
              <a:cxnLst/>
              <a:rect l="l" t="t" r="r" b="b"/>
              <a:pathLst>
                <a:path w="1734" h="2125" extrusionOk="0">
                  <a:moveTo>
                    <a:pt x="1702" y="2024"/>
                  </a:moveTo>
                  <a:lnTo>
                    <a:pt x="1702" y="2057"/>
                  </a:lnTo>
                  <a:cubicBezTo>
                    <a:pt x="1708" y="2064"/>
                    <a:pt x="1714" y="2067"/>
                    <a:pt x="1718" y="2067"/>
                  </a:cubicBezTo>
                  <a:cubicBezTo>
                    <a:pt x="1734" y="2067"/>
                    <a:pt x="1728" y="2024"/>
                    <a:pt x="1702" y="2024"/>
                  </a:cubicBezTo>
                  <a:close/>
                  <a:moveTo>
                    <a:pt x="74" y="1"/>
                  </a:moveTo>
                  <a:cubicBezTo>
                    <a:pt x="20" y="1"/>
                    <a:pt x="0" y="71"/>
                    <a:pt x="0" y="123"/>
                  </a:cubicBezTo>
                  <a:cubicBezTo>
                    <a:pt x="0" y="556"/>
                    <a:pt x="401" y="1057"/>
                    <a:pt x="667" y="1390"/>
                  </a:cubicBezTo>
                  <a:cubicBezTo>
                    <a:pt x="901" y="1724"/>
                    <a:pt x="1201" y="2057"/>
                    <a:pt x="1635" y="2124"/>
                  </a:cubicBezTo>
                  <a:cubicBezTo>
                    <a:pt x="1635" y="2124"/>
                    <a:pt x="1668" y="2091"/>
                    <a:pt x="1702" y="2024"/>
                  </a:cubicBezTo>
                  <a:cubicBezTo>
                    <a:pt x="1335" y="1690"/>
                    <a:pt x="1068" y="1357"/>
                    <a:pt x="868" y="957"/>
                  </a:cubicBezTo>
                  <a:cubicBezTo>
                    <a:pt x="667" y="690"/>
                    <a:pt x="501" y="123"/>
                    <a:pt x="134" y="23"/>
                  </a:cubicBezTo>
                  <a:cubicBezTo>
                    <a:pt x="111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4"/>
            <p:cNvSpPr/>
            <p:nvPr/>
          </p:nvSpPr>
          <p:spPr>
            <a:xfrm>
              <a:off x="4721400" y="1718625"/>
              <a:ext cx="9675" cy="24250"/>
            </a:xfrm>
            <a:custGeom>
              <a:avLst/>
              <a:gdLst/>
              <a:ahLst/>
              <a:cxnLst/>
              <a:rect l="l" t="t" r="r" b="b"/>
              <a:pathLst>
                <a:path w="387" h="970" extrusionOk="0">
                  <a:moveTo>
                    <a:pt x="44" y="0"/>
                  </a:moveTo>
                  <a:cubicBezTo>
                    <a:pt x="15" y="0"/>
                    <a:pt x="0" y="17"/>
                    <a:pt x="20" y="56"/>
                  </a:cubicBezTo>
                  <a:cubicBezTo>
                    <a:pt x="53" y="356"/>
                    <a:pt x="186" y="656"/>
                    <a:pt x="320" y="956"/>
                  </a:cubicBezTo>
                  <a:cubicBezTo>
                    <a:pt x="320" y="965"/>
                    <a:pt x="325" y="969"/>
                    <a:pt x="332" y="969"/>
                  </a:cubicBezTo>
                  <a:cubicBezTo>
                    <a:pt x="351" y="969"/>
                    <a:pt x="386" y="939"/>
                    <a:pt x="386" y="890"/>
                  </a:cubicBezTo>
                  <a:cubicBezTo>
                    <a:pt x="320" y="623"/>
                    <a:pt x="286" y="289"/>
                    <a:pt x="120" y="22"/>
                  </a:cubicBezTo>
                  <a:cubicBezTo>
                    <a:pt x="92" y="9"/>
                    <a:pt x="64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4"/>
            <p:cNvSpPr/>
            <p:nvPr/>
          </p:nvSpPr>
          <p:spPr>
            <a:xfrm>
              <a:off x="4656000" y="1406325"/>
              <a:ext cx="64225" cy="305250"/>
            </a:xfrm>
            <a:custGeom>
              <a:avLst/>
              <a:gdLst/>
              <a:ahLst/>
              <a:cxnLst/>
              <a:rect l="l" t="t" r="r" b="b"/>
              <a:pathLst>
                <a:path w="2569" h="12210" extrusionOk="0">
                  <a:moveTo>
                    <a:pt x="702" y="1"/>
                  </a:moveTo>
                  <a:cubicBezTo>
                    <a:pt x="651" y="1"/>
                    <a:pt x="598" y="26"/>
                    <a:pt x="567" y="72"/>
                  </a:cubicBezTo>
                  <a:cubicBezTo>
                    <a:pt x="0" y="806"/>
                    <a:pt x="134" y="1940"/>
                    <a:pt x="134" y="2807"/>
                  </a:cubicBezTo>
                  <a:cubicBezTo>
                    <a:pt x="134" y="3842"/>
                    <a:pt x="301" y="4842"/>
                    <a:pt x="667" y="5810"/>
                  </a:cubicBezTo>
                  <a:cubicBezTo>
                    <a:pt x="901" y="7944"/>
                    <a:pt x="1435" y="10413"/>
                    <a:pt x="2469" y="12181"/>
                  </a:cubicBezTo>
                  <a:cubicBezTo>
                    <a:pt x="2479" y="12202"/>
                    <a:pt x="2493" y="12209"/>
                    <a:pt x="2506" y="12209"/>
                  </a:cubicBezTo>
                  <a:cubicBezTo>
                    <a:pt x="2537" y="12209"/>
                    <a:pt x="2569" y="12170"/>
                    <a:pt x="2569" y="12147"/>
                  </a:cubicBezTo>
                  <a:cubicBezTo>
                    <a:pt x="2402" y="11147"/>
                    <a:pt x="1968" y="10246"/>
                    <a:pt x="1802" y="9212"/>
                  </a:cubicBezTo>
                  <a:cubicBezTo>
                    <a:pt x="1601" y="7911"/>
                    <a:pt x="1301" y="6610"/>
                    <a:pt x="1134" y="5276"/>
                  </a:cubicBezTo>
                  <a:cubicBezTo>
                    <a:pt x="1134" y="5142"/>
                    <a:pt x="1001" y="5042"/>
                    <a:pt x="934" y="5042"/>
                  </a:cubicBezTo>
                  <a:cubicBezTo>
                    <a:pt x="834" y="4309"/>
                    <a:pt x="801" y="3608"/>
                    <a:pt x="801" y="2841"/>
                  </a:cubicBezTo>
                  <a:cubicBezTo>
                    <a:pt x="801" y="1974"/>
                    <a:pt x="1134" y="973"/>
                    <a:pt x="834" y="106"/>
                  </a:cubicBezTo>
                  <a:cubicBezTo>
                    <a:pt x="816" y="34"/>
                    <a:pt x="760" y="1"/>
                    <a:pt x="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4"/>
            <p:cNvSpPr/>
            <p:nvPr/>
          </p:nvSpPr>
          <p:spPr>
            <a:xfrm>
              <a:off x="4674350" y="1291875"/>
              <a:ext cx="41725" cy="102175"/>
            </a:xfrm>
            <a:custGeom>
              <a:avLst/>
              <a:gdLst/>
              <a:ahLst/>
              <a:cxnLst/>
              <a:rect l="l" t="t" r="r" b="b"/>
              <a:pathLst>
                <a:path w="1669" h="4087" extrusionOk="0">
                  <a:moveTo>
                    <a:pt x="1399" y="0"/>
                  </a:moveTo>
                  <a:cubicBezTo>
                    <a:pt x="1375" y="0"/>
                    <a:pt x="1352" y="5"/>
                    <a:pt x="1334" y="14"/>
                  </a:cubicBezTo>
                  <a:cubicBezTo>
                    <a:pt x="767" y="380"/>
                    <a:pt x="601" y="1081"/>
                    <a:pt x="400" y="1681"/>
                  </a:cubicBezTo>
                  <a:cubicBezTo>
                    <a:pt x="100" y="2415"/>
                    <a:pt x="0" y="3216"/>
                    <a:pt x="67" y="4016"/>
                  </a:cubicBezTo>
                  <a:cubicBezTo>
                    <a:pt x="67" y="4058"/>
                    <a:pt x="131" y="4086"/>
                    <a:pt x="187" y="4086"/>
                  </a:cubicBezTo>
                  <a:cubicBezTo>
                    <a:pt x="222" y="4086"/>
                    <a:pt x="254" y="4075"/>
                    <a:pt x="267" y="4050"/>
                  </a:cubicBezTo>
                  <a:cubicBezTo>
                    <a:pt x="434" y="3216"/>
                    <a:pt x="767" y="2449"/>
                    <a:pt x="1101" y="1715"/>
                  </a:cubicBezTo>
                  <a:cubicBezTo>
                    <a:pt x="1334" y="1181"/>
                    <a:pt x="1668" y="681"/>
                    <a:pt x="1535" y="80"/>
                  </a:cubicBezTo>
                  <a:cubicBezTo>
                    <a:pt x="1535" y="31"/>
                    <a:pt x="1463" y="0"/>
                    <a:pt x="1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4"/>
            <p:cNvSpPr/>
            <p:nvPr/>
          </p:nvSpPr>
          <p:spPr>
            <a:xfrm>
              <a:off x="4713775" y="1013200"/>
              <a:ext cx="432975" cy="272900"/>
            </a:xfrm>
            <a:custGeom>
              <a:avLst/>
              <a:gdLst/>
              <a:ahLst/>
              <a:cxnLst/>
              <a:rect l="l" t="t" r="r" b="b"/>
              <a:pathLst>
                <a:path w="17319" h="10916" extrusionOk="0">
                  <a:moveTo>
                    <a:pt x="16020" y="0"/>
                  </a:moveTo>
                  <a:cubicBezTo>
                    <a:pt x="15902" y="0"/>
                    <a:pt x="15775" y="16"/>
                    <a:pt x="15635" y="53"/>
                  </a:cubicBezTo>
                  <a:cubicBezTo>
                    <a:pt x="14768" y="353"/>
                    <a:pt x="14101" y="286"/>
                    <a:pt x="13167" y="453"/>
                  </a:cubicBezTo>
                  <a:cubicBezTo>
                    <a:pt x="12033" y="653"/>
                    <a:pt x="11099" y="1120"/>
                    <a:pt x="9998" y="1520"/>
                  </a:cubicBezTo>
                  <a:cubicBezTo>
                    <a:pt x="8964" y="1954"/>
                    <a:pt x="7797" y="2287"/>
                    <a:pt x="6829" y="2821"/>
                  </a:cubicBezTo>
                  <a:cubicBezTo>
                    <a:pt x="3760" y="4556"/>
                    <a:pt x="1092" y="7291"/>
                    <a:pt x="24" y="10727"/>
                  </a:cubicBezTo>
                  <a:cubicBezTo>
                    <a:pt x="1" y="10821"/>
                    <a:pt x="77" y="10916"/>
                    <a:pt x="171" y="10916"/>
                  </a:cubicBezTo>
                  <a:cubicBezTo>
                    <a:pt x="210" y="10916"/>
                    <a:pt x="252" y="10899"/>
                    <a:pt x="291" y="10860"/>
                  </a:cubicBezTo>
                  <a:cubicBezTo>
                    <a:pt x="2326" y="8725"/>
                    <a:pt x="3427" y="5657"/>
                    <a:pt x="6095" y="4156"/>
                  </a:cubicBezTo>
                  <a:cubicBezTo>
                    <a:pt x="7863" y="3155"/>
                    <a:pt x="9364" y="2087"/>
                    <a:pt x="11466" y="1687"/>
                  </a:cubicBezTo>
                  <a:cubicBezTo>
                    <a:pt x="12033" y="1554"/>
                    <a:pt x="13034" y="1554"/>
                    <a:pt x="13534" y="1187"/>
                  </a:cubicBezTo>
                  <a:cubicBezTo>
                    <a:pt x="14061" y="783"/>
                    <a:pt x="14681" y="702"/>
                    <a:pt x="15315" y="702"/>
                  </a:cubicBezTo>
                  <a:cubicBezTo>
                    <a:pt x="15732" y="702"/>
                    <a:pt x="16156" y="737"/>
                    <a:pt x="16563" y="737"/>
                  </a:cubicBezTo>
                  <a:cubicBezTo>
                    <a:pt x="16712" y="737"/>
                    <a:pt x="16859" y="732"/>
                    <a:pt x="17003" y="720"/>
                  </a:cubicBezTo>
                  <a:cubicBezTo>
                    <a:pt x="17021" y="726"/>
                    <a:pt x="17039" y="728"/>
                    <a:pt x="17055" y="728"/>
                  </a:cubicBezTo>
                  <a:cubicBezTo>
                    <a:pt x="17225" y="728"/>
                    <a:pt x="17319" y="444"/>
                    <a:pt x="17137" y="353"/>
                  </a:cubicBezTo>
                  <a:cubicBezTo>
                    <a:pt x="16746" y="197"/>
                    <a:pt x="16437" y="0"/>
                    <a:pt x="160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34"/>
            <p:cNvSpPr/>
            <p:nvPr/>
          </p:nvSpPr>
          <p:spPr>
            <a:xfrm>
              <a:off x="5147400" y="1017800"/>
              <a:ext cx="203975" cy="54375"/>
            </a:xfrm>
            <a:custGeom>
              <a:avLst/>
              <a:gdLst/>
              <a:ahLst/>
              <a:cxnLst/>
              <a:rect l="l" t="t" r="r" b="b"/>
              <a:pathLst>
                <a:path w="8159" h="2175" extrusionOk="0">
                  <a:moveTo>
                    <a:pt x="295" y="0"/>
                  </a:moveTo>
                  <a:cubicBezTo>
                    <a:pt x="23" y="0"/>
                    <a:pt x="1" y="438"/>
                    <a:pt x="259" y="502"/>
                  </a:cubicBezTo>
                  <a:cubicBezTo>
                    <a:pt x="1526" y="736"/>
                    <a:pt x="2827" y="836"/>
                    <a:pt x="4128" y="1136"/>
                  </a:cubicBezTo>
                  <a:cubicBezTo>
                    <a:pt x="5429" y="1436"/>
                    <a:pt x="6663" y="1937"/>
                    <a:pt x="7964" y="2170"/>
                  </a:cubicBezTo>
                  <a:cubicBezTo>
                    <a:pt x="7976" y="2173"/>
                    <a:pt x="7987" y="2175"/>
                    <a:pt x="7998" y="2175"/>
                  </a:cubicBezTo>
                  <a:cubicBezTo>
                    <a:pt x="8108" y="2175"/>
                    <a:pt x="8158" y="2031"/>
                    <a:pt x="8097" y="1970"/>
                  </a:cubicBezTo>
                  <a:cubicBezTo>
                    <a:pt x="6930" y="1303"/>
                    <a:pt x="5596" y="1103"/>
                    <a:pt x="4261" y="736"/>
                  </a:cubicBezTo>
                  <a:cubicBezTo>
                    <a:pt x="2960" y="436"/>
                    <a:pt x="1626" y="135"/>
                    <a:pt x="325" y="2"/>
                  </a:cubicBezTo>
                  <a:cubicBezTo>
                    <a:pt x="315" y="1"/>
                    <a:pt x="305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34"/>
            <p:cNvSpPr/>
            <p:nvPr/>
          </p:nvSpPr>
          <p:spPr>
            <a:xfrm>
              <a:off x="5399000" y="1090550"/>
              <a:ext cx="33400" cy="26025"/>
            </a:xfrm>
            <a:custGeom>
              <a:avLst/>
              <a:gdLst/>
              <a:ahLst/>
              <a:cxnLst/>
              <a:rect l="l" t="t" r="r" b="b"/>
              <a:pathLst>
                <a:path w="1336" h="1041" extrusionOk="0">
                  <a:moveTo>
                    <a:pt x="178" y="0"/>
                  </a:moveTo>
                  <a:cubicBezTo>
                    <a:pt x="62" y="0"/>
                    <a:pt x="0" y="147"/>
                    <a:pt x="135" y="228"/>
                  </a:cubicBezTo>
                  <a:cubicBezTo>
                    <a:pt x="368" y="361"/>
                    <a:pt x="569" y="461"/>
                    <a:pt x="735" y="595"/>
                  </a:cubicBezTo>
                  <a:cubicBezTo>
                    <a:pt x="902" y="728"/>
                    <a:pt x="1002" y="895"/>
                    <a:pt x="1236" y="1028"/>
                  </a:cubicBezTo>
                  <a:cubicBezTo>
                    <a:pt x="1244" y="1036"/>
                    <a:pt x="1255" y="1041"/>
                    <a:pt x="1265" y="1041"/>
                  </a:cubicBezTo>
                  <a:cubicBezTo>
                    <a:pt x="1298" y="1041"/>
                    <a:pt x="1336" y="1003"/>
                    <a:pt x="1336" y="928"/>
                  </a:cubicBezTo>
                  <a:cubicBezTo>
                    <a:pt x="1236" y="528"/>
                    <a:pt x="702" y="194"/>
                    <a:pt x="268" y="27"/>
                  </a:cubicBezTo>
                  <a:cubicBezTo>
                    <a:pt x="237" y="8"/>
                    <a:pt x="206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34"/>
            <p:cNvSpPr/>
            <p:nvPr/>
          </p:nvSpPr>
          <p:spPr>
            <a:xfrm>
              <a:off x="5433425" y="1117600"/>
              <a:ext cx="179100" cy="245350"/>
            </a:xfrm>
            <a:custGeom>
              <a:avLst/>
              <a:gdLst/>
              <a:ahLst/>
              <a:cxnLst/>
              <a:rect l="l" t="t" r="r" b="b"/>
              <a:pathLst>
                <a:path w="7164" h="9814" extrusionOk="0">
                  <a:moveTo>
                    <a:pt x="63" y="0"/>
                  </a:moveTo>
                  <a:cubicBezTo>
                    <a:pt x="32" y="0"/>
                    <a:pt x="1" y="38"/>
                    <a:pt x="26" y="113"/>
                  </a:cubicBezTo>
                  <a:cubicBezTo>
                    <a:pt x="859" y="1714"/>
                    <a:pt x="2327" y="2782"/>
                    <a:pt x="3595" y="4016"/>
                  </a:cubicBezTo>
                  <a:cubicBezTo>
                    <a:pt x="4062" y="4483"/>
                    <a:pt x="4395" y="4983"/>
                    <a:pt x="4662" y="5517"/>
                  </a:cubicBezTo>
                  <a:cubicBezTo>
                    <a:pt x="4395" y="5383"/>
                    <a:pt x="4195" y="5217"/>
                    <a:pt x="3995" y="5050"/>
                  </a:cubicBezTo>
                  <a:cubicBezTo>
                    <a:pt x="3986" y="5045"/>
                    <a:pt x="3977" y="5043"/>
                    <a:pt x="3970" y="5043"/>
                  </a:cubicBezTo>
                  <a:cubicBezTo>
                    <a:pt x="3928" y="5043"/>
                    <a:pt x="3928" y="5117"/>
                    <a:pt x="3928" y="5117"/>
                  </a:cubicBezTo>
                  <a:cubicBezTo>
                    <a:pt x="4162" y="5283"/>
                    <a:pt x="4362" y="5383"/>
                    <a:pt x="4562" y="5517"/>
                  </a:cubicBezTo>
                  <a:cubicBezTo>
                    <a:pt x="4562" y="5550"/>
                    <a:pt x="4562" y="5617"/>
                    <a:pt x="4595" y="5617"/>
                  </a:cubicBezTo>
                  <a:cubicBezTo>
                    <a:pt x="4662" y="5617"/>
                    <a:pt x="4662" y="5617"/>
                    <a:pt x="4696" y="5650"/>
                  </a:cubicBezTo>
                  <a:lnTo>
                    <a:pt x="4729" y="5650"/>
                  </a:lnTo>
                  <a:cubicBezTo>
                    <a:pt x="5396" y="7018"/>
                    <a:pt x="5663" y="8552"/>
                    <a:pt x="6597" y="9787"/>
                  </a:cubicBezTo>
                  <a:cubicBezTo>
                    <a:pt x="6625" y="9805"/>
                    <a:pt x="6655" y="9813"/>
                    <a:pt x="6685" y="9813"/>
                  </a:cubicBezTo>
                  <a:cubicBezTo>
                    <a:pt x="6761" y="9813"/>
                    <a:pt x="6830" y="9759"/>
                    <a:pt x="6830" y="9686"/>
                  </a:cubicBezTo>
                  <a:cubicBezTo>
                    <a:pt x="7164" y="5650"/>
                    <a:pt x="2727" y="2448"/>
                    <a:pt x="92" y="13"/>
                  </a:cubicBezTo>
                  <a:cubicBezTo>
                    <a:pt x="84" y="5"/>
                    <a:pt x="74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34"/>
            <p:cNvSpPr/>
            <p:nvPr/>
          </p:nvSpPr>
          <p:spPr>
            <a:xfrm>
              <a:off x="5609175" y="1381850"/>
              <a:ext cx="25050" cy="111675"/>
            </a:xfrm>
            <a:custGeom>
              <a:avLst/>
              <a:gdLst/>
              <a:ahLst/>
              <a:cxnLst/>
              <a:rect l="l" t="t" r="r" b="b"/>
              <a:pathLst>
                <a:path w="1002" h="4467" extrusionOk="0">
                  <a:moveTo>
                    <a:pt x="255" y="0"/>
                  </a:moveTo>
                  <a:cubicBezTo>
                    <a:pt x="126" y="0"/>
                    <a:pt x="1" y="84"/>
                    <a:pt x="1" y="251"/>
                  </a:cubicBezTo>
                  <a:cubicBezTo>
                    <a:pt x="34" y="951"/>
                    <a:pt x="134" y="1652"/>
                    <a:pt x="201" y="2385"/>
                  </a:cubicBezTo>
                  <a:cubicBezTo>
                    <a:pt x="301" y="3053"/>
                    <a:pt x="301" y="3820"/>
                    <a:pt x="634" y="4420"/>
                  </a:cubicBezTo>
                  <a:cubicBezTo>
                    <a:pt x="649" y="4450"/>
                    <a:pt x="691" y="4467"/>
                    <a:pt x="736" y="4467"/>
                  </a:cubicBezTo>
                  <a:cubicBezTo>
                    <a:pt x="791" y="4467"/>
                    <a:pt x="849" y="4442"/>
                    <a:pt x="868" y="4387"/>
                  </a:cubicBezTo>
                  <a:cubicBezTo>
                    <a:pt x="1001" y="3786"/>
                    <a:pt x="834" y="3153"/>
                    <a:pt x="734" y="2586"/>
                  </a:cubicBezTo>
                  <a:cubicBezTo>
                    <a:pt x="668" y="1785"/>
                    <a:pt x="634" y="1051"/>
                    <a:pt x="534" y="251"/>
                  </a:cubicBezTo>
                  <a:cubicBezTo>
                    <a:pt x="518" y="84"/>
                    <a:pt x="384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34"/>
            <p:cNvSpPr/>
            <p:nvPr/>
          </p:nvSpPr>
          <p:spPr>
            <a:xfrm>
              <a:off x="5141350" y="565425"/>
              <a:ext cx="26700" cy="353825"/>
            </a:xfrm>
            <a:custGeom>
              <a:avLst/>
              <a:gdLst/>
              <a:ahLst/>
              <a:cxnLst/>
              <a:rect l="l" t="t" r="r" b="b"/>
              <a:pathLst>
                <a:path w="1068" h="14153" extrusionOk="0">
                  <a:moveTo>
                    <a:pt x="334" y="1"/>
                  </a:moveTo>
                  <a:cubicBezTo>
                    <a:pt x="200" y="1"/>
                    <a:pt x="67" y="84"/>
                    <a:pt x="67" y="251"/>
                  </a:cubicBezTo>
                  <a:lnTo>
                    <a:pt x="67" y="284"/>
                  </a:lnTo>
                  <a:cubicBezTo>
                    <a:pt x="34" y="351"/>
                    <a:pt x="0" y="384"/>
                    <a:pt x="0" y="518"/>
                  </a:cubicBezTo>
                  <a:cubicBezTo>
                    <a:pt x="34" y="1051"/>
                    <a:pt x="34" y="1585"/>
                    <a:pt x="67" y="2119"/>
                  </a:cubicBezTo>
                  <a:cubicBezTo>
                    <a:pt x="67" y="2252"/>
                    <a:pt x="67" y="2352"/>
                    <a:pt x="100" y="2452"/>
                  </a:cubicBezTo>
                  <a:lnTo>
                    <a:pt x="367" y="6355"/>
                  </a:lnTo>
                  <a:cubicBezTo>
                    <a:pt x="367" y="8890"/>
                    <a:pt x="667" y="11426"/>
                    <a:pt x="601" y="13927"/>
                  </a:cubicBezTo>
                  <a:cubicBezTo>
                    <a:pt x="601" y="14077"/>
                    <a:pt x="717" y="14153"/>
                    <a:pt x="834" y="14153"/>
                  </a:cubicBezTo>
                  <a:cubicBezTo>
                    <a:pt x="951" y="14153"/>
                    <a:pt x="1068" y="14077"/>
                    <a:pt x="1068" y="13927"/>
                  </a:cubicBezTo>
                  <a:cubicBezTo>
                    <a:pt x="1034" y="11792"/>
                    <a:pt x="901" y="9591"/>
                    <a:pt x="734" y="7423"/>
                  </a:cubicBezTo>
                  <a:cubicBezTo>
                    <a:pt x="667" y="6055"/>
                    <a:pt x="567" y="4687"/>
                    <a:pt x="534" y="3253"/>
                  </a:cubicBezTo>
                  <a:cubicBezTo>
                    <a:pt x="567" y="3220"/>
                    <a:pt x="567" y="3120"/>
                    <a:pt x="534" y="3120"/>
                  </a:cubicBezTo>
                  <a:lnTo>
                    <a:pt x="534" y="2753"/>
                  </a:lnTo>
                  <a:cubicBezTo>
                    <a:pt x="667" y="2419"/>
                    <a:pt x="601" y="2052"/>
                    <a:pt x="601" y="1719"/>
                  </a:cubicBezTo>
                  <a:lnTo>
                    <a:pt x="601" y="251"/>
                  </a:lnTo>
                  <a:cubicBezTo>
                    <a:pt x="601" y="84"/>
                    <a:pt x="467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4"/>
            <p:cNvSpPr/>
            <p:nvPr/>
          </p:nvSpPr>
          <p:spPr>
            <a:xfrm>
              <a:off x="5675900" y="1434700"/>
              <a:ext cx="180150" cy="27525"/>
            </a:xfrm>
            <a:custGeom>
              <a:avLst/>
              <a:gdLst/>
              <a:ahLst/>
              <a:cxnLst/>
              <a:rect l="l" t="t" r="r" b="b"/>
              <a:pathLst>
                <a:path w="7206" h="1101" extrusionOk="0">
                  <a:moveTo>
                    <a:pt x="249" y="658"/>
                  </a:moveTo>
                  <a:lnTo>
                    <a:pt x="249" y="658"/>
                  </a:lnTo>
                  <a:cubicBezTo>
                    <a:pt x="251" y="658"/>
                    <a:pt x="269" y="662"/>
                    <a:pt x="291" y="669"/>
                  </a:cubicBezTo>
                  <a:lnTo>
                    <a:pt x="291" y="669"/>
                  </a:lnTo>
                  <a:cubicBezTo>
                    <a:pt x="259" y="661"/>
                    <a:pt x="248" y="658"/>
                    <a:pt x="249" y="658"/>
                  </a:cubicBezTo>
                  <a:close/>
                  <a:moveTo>
                    <a:pt x="1314" y="0"/>
                  </a:moveTo>
                  <a:cubicBezTo>
                    <a:pt x="1209" y="0"/>
                    <a:pt x="1105" y="2"/>
                    <a:pt x="1001" y="5"/>
                  </a:cubicBezTo>
                  <a:cubicBezTo>
                    <a:pt x="967" y="5"/>
                    <a:pt x="901" y="38"/>
                    <a:pt x="867" y="105"/>
                  </a:cubicBezTo>
                  <a:cubicBezTo>
                    <a:pt x="767" y="71"/>
                    <a:pt x="667" y="55"/>
                    <a:pt x="571" y="55"/>
                  </a:cubicBezTo>
                  <a:cubicBezTo>
                    <a:pt x="475" y="55"/>
                    <a:pt x="384" y="71"/>
                    <a:pt x="300" y="105"/>
                  </a:cubicBezTo>
                  <a:cubicBezTo>
                    <a:pt x="134" y="138"/>
                    <a:pt x="0" y="372"/>
                    <a:pt x="134" y="538"/>
                  </a:cubicBezTo>
                  <a:cubicBezTo>
                    <a:pt x="167" y="637"/>
                    <a:pt x="232" y="671"/>
                    <a:pt x="298" y="672"/>
                  </a:cubicBezTo>
                  <a:lnTo>
                    <a:pt x="298" y="672"/>
                  </a:lnTo>
                  <a:cubicBezTo>
                    <a:pt x="325" y="681"/>
                    <a:pt x="355" y="693"/>
                    <a:pt x="367" y="705"/>
                  </a:cubicBezTo>
                  <a:cubicBezTo>
                    <a:pt x="467" y="705"/>
                    <a:pt x="500" y="738"/>
                    <a:pt x="567" y="738"/>
                  </a:cubicBezTo>
                  <a:cubicBezTo>
                    <a:pt x="834" y="805"/>
                    <a:pt x="1034" y="872"/>
                    <a:pt x="1301" y="972"/>
                  </a:cubicBezTo>
                  <a:cubicBezTo>
                    <a:pt x="1561" y="1015"/>
                    <a:pt x="1877" y="1101"/>
                    <a:pt x="2176" y="1101"/>
                  </a:cubicBezTo>
                  <a:cubicBezTo>
                    <a:pt x="2338" y="1101"/>
                    <a:pt x="2495" y="1076"/>
                    <a:pt x="2635" y="1005"/>
                  </a:cubicBezTo>
                  <a:cubicBezTo>
                    <a:pt x="2669" y="972"/>
                    <a:pt x="2702" y="905"/>
                    <a:pt x="2702" y="872"/>
                  </a:cubicBezTo>
                  <a:cubicBezTo>
                    <a:pt x="3002" y="905"/>
                    <a:pt x="3269" y="905"/>
                    <a:pt x="3569" y="905"/>
                  </a:cubicBezTo>
                  <a:cubicBezTo>
                    <a:pt x="3503" y="905"/>
                    <a:pt x="3536" y="1039"/>
                    <a:pt x="3569" y="1039"/>
                  </a:cubicBezTo>
                  <a:cubicBezTo>
                    <a:pt x="3694" y="1048"/>
                    <a:pt x="3820" y="1052"/>
                    <a:pt x="3945" y="1052"/>
                  </a:cubicBezTo>
                  <a:cubicBezTo>
                    <a:pt x="4289" y="1052"/>
                    <a:pt x="4637" y="1021"/>
                    <a:pt x="5004" y="972"/>
                  </a:cubicBezTo>
                  <a:cubicBezTo>
                    <a:pt x="5738" y="972"/>
                    <a:pt x="6538" y="905"/>
                    <a:pt x="7205" y="538"/>
                  </a:cubicBezTo>
                  <a:cubicBezTo>
                    <a:pt x="7205" y="505"/>
                    <a:pt x="7205" y="372"/>
                    <a:pt x="7139" y="338"/>
                  </a:cubicBezTo>
                  <a:cubicBezTo>
                    <a:pt x="6684" y="120"/>
                    <a:pt x="6189" y="70"/>
                    <a:pt x="5682" y="70"/>
                  </a:cubicBezTo>
                  <a:cubicBezTo>
                    <a:pt x="5259" y="70"/>
                    <a:pt x="4828" y="105"/>
                    <a:pt x="4403" y="105"/>
                  </a:cubicBezTo>
                  <a:cubicBezTo>
                    <a:pt x="4302" y="108"/>
                    <a:pt x="4201" y="109"/>
                    <a:pt x="4099" y="109"/>
                  </a:cubicBezTo>
                  <a:cubicBezTo>
                    <a:pt x="3191" y="109"/>
                    <a:pt x="2244" y="0"/>
                    <a:pt x="1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34"/>
            <p:cNvSpPr/>
            <p:nvPr/>
          </p:nvSpPr>
          <p:spPr>
            <a:xfrm>
              <a:off x="5866850" y="1435625"/>
              <a:ext cx="75925" cy="11750"/>
            </a:xfrm>
            <a:custGeom>
              <a:avLst/>
              <a:gdLst/>
              <a:ahLst/>
              <a:cxnLst/>
              <a:rect l="l" t="t" r="r" b="b"/>
              <a:pathLst>
                <a:path w="3037" h="470" extrusionOk="0">
                  <a:moveTo>
                    <a:pt x="2936" y="1"/>
                  </a:moveTo>
                  <a:cubicBezTo>
                    <a:pt x="1936" y="68"/>
                    <a:pt x="1002" y="168"/>
                    <a:pt x="34" y="401"/>
                  </a:cubicBezTo>
                  <a:cubicBezTo>
                    <a:pt x="1" y="401"/>
                    <a:pt x="1" y="468"/>
                    <a:pt x="34" y="468"/>
                  </a:cubicBezTo>
                  <a:cubicBezTo>
                    <a:pt x="147" y="464"/>
                    <a:pt x="259" y="463"/>
                    <a:pt x="370" y="463"/>
                  </a:cubicBezTo>
                  <a:cubicBezTo>
                    <a:pt x="618" y="463"/>
                    <a:pt x="863" y="469"/>
                    <a:pt x="1103" y="469"/>
                  </a:cubicBezTo>
                  <a:cubicBezTo>
                    <a:pt x="1742" y="469"/>
                    <a:pt x="2353" y="425"/>
                    <a:pt x="2936" y="101"/>
                  </a:cubicBezTo>
                  <a:cubicBezTo>
                    <a:pt x="3036" y="68"/>
                    <a:pt x="3003" y="1"/>
                    <a:pt x="29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34"/>
            <p:cNvSpPr/>
            <p:nvPr/>
          </p:nvSpPr>
          <p:spPr>
            <a:xfrm>
              <a:off x="5956100" y="1434175"/>
              <a:ext cx="34175" cy="3775"/>
            </a:xfrm>
            <a:custGeom>
              <a:avLst/>
              <a:gdLst/>
              <a:ahLst/>
              <a:cxnLst/>
              <a:rect l="l" t="t" r="r" b="b"/>
              <a:pathLst>
                <a:path w="1367" h="151" extrusionOk="0">
                  <a:moveTo>
                    <a:pt x="667" y="1"/>
                  </a:moveTo>
                  <a:cubicBezTo>
                    <a:pt x="459" y="1"/>
                    <a:pt x="250" y="9"/>
                    <a:pt x="34" y="26"/>
                  </a:cubicBezTo>
                  <a:cubicBezTo>
                    <a:pt x="0" y="26"/>
                    <a:pt x="0" y="126"/>
                    <a:pt x="34" y="126"/>
                  </a:cubicBezTo>
                  <a:cubicBezTo>
                    <a:pt x="250" y="142"/>
                    <a:pt x="459" y="151"/>
                    <a:pt x="667" y="151"/>
                  </a:cubicBezTo>
                  <a:cubicBezTo>
                    <a:pt x="876" y="151"/>
                    <a:pt x="1084" y="142"/>
                    <a:pt x="1301" y="126"/>
                  </a:cubicBezTo>
                  <a:cubicBezTo>
                    <a:pt x="1310" y="130"/>
                    <a:pt x="1318" y="132"/>
                    <a:pt x="1325" y="132"/>
                  </a:cubicBezTo>
                  <a:cubicBezTo>
                    <a:pt x="1366" y="132"/>
                    <a:pt x="1358" y="54"/>
                    <a:pt x="1301" y="26"/>
                  </a:cubicBezTo>
                  <a:cubicBezTo>
                    <a:pt x="1084" y="9"/>
                    <a:pt x="876" y="1"/>
                    <a:pt x="6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34"/>
            <p:cNvSpPr/>
            <p:nvPr/>
          </p:nvSpPr>
          <p:spPr>
            <a:xfrm>
              <a:off x="6038900" y="1421525"/>
              <a:ext cx="59825" cy="14225"/>
            </a:xfrm>
            <a:custGeom>
              <a:avLst/>
              <a:gdLst/>
              <a:ahLst/>
              <a:cxnLst/>
              <a:rect l="l" t="t" r="r" b="b"/>
              <a:pathLst>
                <a:path w="2393" h="569" extrusionOk="0">
                  <a:moveTo>
                    <a:pt x="1956" y="0"/>
                  </a:moveTo>
                  <a:cubicBezTo>
                    <a:pt x="1322" y="0"/>
                    <a:pt x="711" y="253"/>
                    <a:pt x="124" y="365"/>
                  </a:cubicBezTo>
                  <a:cubicBezTo>
                    <a:pt x="1" y="396"/>
                    <a:pt x="20" y="569"/>
                    <a:pt x="128" y="569"/>
                  </a:cubicBezTo>
                  <a:cubicBezTo>
                    <a:pt x="137" y="569"/>
                    <a:pt x="147" y="568"/>
                    <a:pt x="157" y="565"/>
                  </a:cubicBezTo>
                  <a:cubicBezTo>
                    <a:pt x="858" y="498"/>
                    <a:pt x="1558" y="331"/>
                    <a:pt x="2292" y="165"/>
                  </a:cubicBezTo>
                  <a:cubicBezTo>
                    <a:pt x="2392" y="165"/>
                    <a:pt x="2392" y="31"/>
                    <a:pt x="2326" y="31"/>
                  </a:cubicBezTo>
                  <a:cubicBezTo>
                    <a:pt x="2202" y="10"/>
                    <a:pt x="2079" y="0"/>
                    <a:pt x="1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34"/>
            <p:cNvSpPr/>
            <p:nvPr/>
          </p:nvSpPr>
          <p:spPr>
            <a:xfrm>
              <a:off x="5522450" y="934975"/>
              <a:ext cx="135950" cy="188025"/>
            </a:xfrm>
            <a:custGeom>
              <a:avLst/>
              <a:gdLst/>
              <a:ahLst/>
              <a:cxnLst/>
              <a:rect l="l" t="t" r="r" b="b"/>
              <a:pathLst>
                <a:path w="5438" h="7521" extrusionOk="0">
                  <a:moveTo>
                    <a:pt x="5353" y="0"/>
                  </a:moveTo>
                  <a:cubicBezTo>
                    <a:pt x="5338" y="0"/>
                    <a:pt x="5321" y="4"/>
                    <a:pt x="5304" y="13"/>
                  </a:cubicBezTo>
                  <a:cubicBezTo>
                    <a:pt x="4103" y="680"/>
                    <a:pt x="3036" y="2314"/>
                    <a:pt x="2202" y="3348"/>
                  </a:cubicBezTo>
                  <a:cubicBezTo>
                    <a:pt x="1435" y="4316"/>
                    <a:pt x="34" y="5683"/>
                    <a:pt x="0" y="7018"/>
                  </a:cubicBezTo>
                  <a:cubicBezTo>
                    <a:pt x="0" y="7151"/>
                    <a:pt x="100" y="7285"/>
                    <a:pt x="201" y="7318"/>
                  </a:cubicBezTo>
                  <a:cubicBezTo>
                    <a:pt x="201" y="7318"/>
                    <a:pt x="167" y="7318"/>
                    <a:pt x="167" y="7351"/>
                  </a:cubicBezTo>
                  <a:cubicBezTo>
                    <a:pt x="167" y="7451"/>
                    <a:pt x="267" y="7451"/>
                    <a:pt x="301" y="7451"/>
                  </a:cubicBezTo>
                  <a:lnTo>
                    <a:pt x="334" y="7485"/>
                  </a:lnTo>
                  <a:cubicBezTo>
                    <a:pt x="359" y="7510"/>
                    <a:pt x="384" y="7520"/>
                    <a:pt x="406" y="7520"/>
                  </a:cubicBezTo>
                  <a:cubicBezTo>
                    <a:pt x="474" y="7520"/>
                    <a:pt x="517" y="7426"/>
                    <a:pt x="467" y="7351"/>
                  </a:cubicBezTo>
                  <a:lnTo>
                    <a:pt x="434" y="7318"/>
                  </a:lnTo>
                  <a:lnTo>
                    <a:pt x="367" y="7318"/>
                  </a:lnTo>
                  <a:cubicBezTo>
                    <a:pt x="467" y="7285"/>
                    <a:pt x="501" y="7251"/>
                    <a:pt x="534" y="7184"/>
                  </a:cubicBezTo>
                  <a:cubicBezTo>
                    <a:pt x="1168" y="5783"/>
                    <a:pt x="2135" y="4516"/>
                    <a:pt x="3136" y="3315"/>
                  </a:cubicBezTo>
                  <a:cubicBezTo>
                    <a:pt x="3836" y="2448"/>
                    <a:pt x="5204" y="1280"/>
                    <a:pt x="5438" y="113"/>
                  </a:cubicBezTo>
                  <a:cubicBezTo>
                    <a:pt x="5438" y="38"/>
                    <a:pt x="5400" y="0"/>
                    <a:pt x="5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34"/>
            <p:cNvSpPr/>
            <p:nvPr/>
          </p:nvSpPr>
          <p:spPr>
            <a:xfrm>
              <a:off x="5659600" y="783275"/>
              <a:ext cx="99700" cy="145075"/>
            </a:xfrm>
            <a:custGeom>
              <a:avLst/>
              <a:gdLst/>
              <a:ahLst/>
              <a:cxnLst/>
              <a:rect l="l" t="t" r="r" b="b"/>
              <a:pathLst>
                <a:path w="3988" h="5803" extrusionOk="0">
                  <a:moveTo>
                    <a:pt x="3880" y="1"/>
                  </a:moveTo>
                  <a:cubicBezTo>
                    <a:pt x="3870" y="1"/>
                    <a:pt x="3861" y="3"/>
                    <a:pt x="3854" y="10"/>
                  </a:cubicBezTo>
                  <a:cubicBezTo>
                    <a:pt x="2353" y="1744"/>
                    <a:pt x="1853" y="4146"/>
                    <a:pt x="52" y="5680"/>
                  </a:cubicBezTo>
                  <a:cubicBezTo>
                    <a:pt x="1" y="5732"/>
                    <a:pt x="67" y="5802"/>
                    <a:pt x="131" y="5802"/>
                  </a:cubicBezTo>
                  <a:cubicBezTo>
                    <a:pt x="151" y="5802"/>
                    <a:pt x="170" y="5796"/>
                    <a:pt x="185" y="5780"/>
                  </a:cubicBezTo>
                  <a:cubicBezTo>
                    <a:pt x="1953" y="4379"/>
                    <a:pt x="3121" y="2078"/>
                    <a:pt x="3988" y="76"/>
                  </a:cubicBezTo>
                  <a:cubicBezTo>
                    <a:pt x="3988" y="49"/>
                    <a:pt x="3922" y="1"/>
                    <a:pt x="38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4"/>
            <p:cNvSpPr/>
            <p:nvPr/>
          </p:nvSpPr>
          <p:spPr>
            <a:xfrm>
              <a:off x="5768725" y="729425"/>
              <a:ext cx="35100" cy="43975"/>
            </a:xfrm>
            <a:custGeom>
              <a:avLst/>
              <a:gdLst/>
              <a:ahLst/>
              <a:cxnLst/>
              <a:rect l="l" t="t" r="r" b="b"/>
              <a:pathLst>
                <a:path w="1404" h="1759" extrusionOk="0">
                  <a:moveTo>
                    <a:pt x="1334" y="0"/>
                  </a:moveTo>
                  <a:cubicBezTo>
                    <a:pt x="1318" y="0"/>
                    <a:pt x="1301" y="8"/>
                    <a:pt x="1291" y="29"/>
                  </a:cubicBezTo>
                  <a:cubicBezTo>
                    <a:pt x="1024" y="296"/>
                    <a:pt x="824" y="629"/>
                    <a:pt x="590" y="896"/>
                  </a:cubicBezTo>
                  <a:cubicBezTo>
                    <a:pt x="357" y="1163"/>
                    <a:pt x="190" y="1463"/>
                    <a:pt x="23" y="1697"/>
                  </a:cubicBezTo>
                  <a:cubicBezTo>
                    <a:pt x="0" y="1720"/>
                    <a:pt x="41" y="1759"/>
                    <a:pt x="68" y="1759"/>
                  </a:cubicBezTo>
                  <a:cubicBezTo>
                    <a:pt x="80" y="1759"/>
                    <a:pt x="90" y="1751"/>
                    <a:pt x="90" y="1730"/>
                  </a:cubicBezTo>
                  <a:cubicBezTo>
                    <a:pt x="523" y="1230"/>
                    <a:pt x="1191" y="729"/>
                    <a:pt x="1357" y="62"/>
                  </a:cubicBezTo>
                  <a:cubicBezTo>
                    <a:pt x="1403" y="39"/>
                    <a:pt x="1370" y="0"/>
                    <a:pt x="1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4"/>
            <p:cNvSpPr/>
            <p:nvPr/>
          </p:nvSpPr>
          <p:spPr>
            <a:xfrm>
              <a:off x="4441075" y="746975"/>
              <a:ext cx="293575" cy="344425"/>
            </a:xfrm>
            <a:custGeom>
              <a:avLst/>
              <a:gdLst/>
              <a:ahLst/>
              <a:cxnLst/>
              <a:rect l="l" t="t" r="r" b="b"/>
              <a:pathLst>
                <a:path w="11743" h="13777" extrusionOk="0">
                  <a:moveTo>
                    <a:pt x="98" y="0"/>
                  </a:moveTo>
                  <a:cubicBezTo>
                    <a:pt x="46" y="0"/>
                    <a:pt x="1" y="55"/>
                    <a:pt x="25" y="127"/>
                  </a:cubicBezTo>
                  <a:cubicBezTo>
                    <a:pt x="1459" y="2562"/>
                    <a:pt x="3594" y="4197"/>
                    <a:pt x="5362" y="6365"/>
                  </a:cubicBezTo>
                  <a:cubicBezTo>
                    <a:pt x="6229" y="7466"/>
                    <a:pt x="7330" y="8367"/>
                    <a:pt x="8230" y="9401"/>
                  </a:cubicBezTo>
                  <a:cubicBezTo>
                    <a:pt x="9331" y="10635"/>
                    <a:pt x="10098" y="12136"/>
                    <a:pt x="10866" y="13537"/>
                  </a:cubicBezTo>
                  <a:cubicBezTo>
                    <a:pt x="10968" y="13707"/>
                    <a:pt x="11112" y="13777"/>
                    <a:pt x="11247" y="13777"/>
                  </a:cubicBezTo>
                  <a:cubicBezTo>
                    <a:pt x="11511" y="13777"/>
                    <a:pt x="11742" y="13512"/>
                    <a:pt x="11566" y="13203"/>
                  </a:cubicBezTo>
                  <a:cubicBezTo>
                    <a:pt x="10399" y="10835"/>
                    <a:pt x="8330" y="8934"/>
                    <a:pt x="6529" y="6999"/>
                  </a:cubicBezTo>
                  <a:cubicBezTo>
                    <a:pt x="4394" y="4697"/>
                    <a:pt x="2093" y="2529"/>
                    <a:pt x="158" y="27"/>
                  </a:cubicBezTo>
                  <a:cubicBezTo>
                    <a:pt x="139" y="9"/>
                    <a:pt x="118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4"/>
            <p:cNvSpPr/>
            <p:nvPr/>
          </p:nvSpPr>
          <p:spPr>
            <a:xfrm>
              <a:off x="4222350" y="1489675"/>
              <a:ext cx="383625" cy="24650"/>
            </a:xfrm>
            <a:custGeom>
              <a:avLst/>
              <a:gdLst/>
              <a:ahLst/>
              <a:cxnLst/>
              <a:rect l="l" t="t" r="r" b="b"/>
              <a:pathLst>
                <a:path w="15345" h="986" extrusionOk="0">
                  <a:moveTo>
                    <a:pt x="13447" y="0"/>
                  </a:moveTo>
                  <a:cubicBezTo>
                    <a:pt x="11732" y="0"/>
                    <a:pt x="9946" y="424"/>
                    <a:pt x="8273" y="474"/>
                  </a:cubicBezTo>
                  <a:cubicBezTo>
                    <a:pt x="7870" y="489"/>
                    <a:pt x="7467" y="495"/>
                    <a:pt x="7063" y="495"/>
                  </a:cubicBezTo>
                  <a:cubicBezTo>
                    <a:pt x="5369" y="495"/>
                    <a:pt x="3666" y="389"/>
                    <a:pt x="1970" y="389"/>
                  </a:cubicBezTo>
                  <a:cubicBezTo>
                    <a:pt x="1357" y="389"/>
                    <a:pt x="745" y="403"/>
                    <a:pt x="134" y="441"/>
                  </a:cubicBezTo>
                  <a:cubicBezTo>
                    <a:pt x="67" y="441"/>
                    <a:pt x="1" y="574"/>
                    <a:pt x="101" y="608"/>
                  </a:cubicBezTo>
                  <a:cubicBezTo>
                    <a:pt x="1184" y="898"/>
                    <a:pt x="2331" y="985"/>
                    <a:pt x="3485" y="985"/>
                  </a:cubicBezTo>
                  <a:cubicBezTo>
                    <a:pt x="4855" y="985"/>
                    <a:pt x="6236" y="862"/>
                    <a:pt x="7539" y="808"/>
                  </a:cubicBezTo>
                  <a:cubicBezTo>
                    <a:pt x="8561" y="786"/>
                    <a:pt x="9568" y="711"/>
                    <a:pt x="10580" y="711"/>
                  </a:cubicBezTo>
                  <a:cubicBezTo>
                    <a:pt x="11154" y="711"/>
                    <a:pt x="11730" y="735"/>
                    <a:pt x="12309" y="808"/>
                  </a:cubicBezTo>
                  <a:cubicBezTo>
                    <a:pt x="12561" y="845"/>
                    <a:pt x="12825" y="861"/>
                    <a:pt x="13095" y="861"/>
                  </a:cubicBezTo>
                  <a:cubicBezTo>
                    <a:pt x="13791" y="861"/>
                    <a:pt x="14520" y="752"/>
                    <a:pt x="15145" y="608"/>
                  </a:cubicBezTo>
                  <a:cubicBezTo>
                    <a:pt x="15345" y="574"/>
                    <a:pt x="15345" y="274"/>
                    <a:pt x="15145" y="174"/>
                  </a:cubicBezTo>
                  <a:cubicBezTo>
                    <a:pt x="14591" y="48"/>
                    <a:pt x="14023" y="0"/>
                    <a:pt x="13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4"/>
            <p:cNvSpPr/>
            <p:nvPr/>
          </p:nvSpPr>
          <p:spPr>
            <a:xfrm>
              <a:off x="4463850" y="1865875"/>
              <a:ext cx="282225" cy="237400"/>
            </a:xfrm>
            <a:custGeom>
              <a:avLst/>
              <a:gdLst/>
              <a:ahLst/>
              <a:cxnLst/>
              <a:rect l="l" t="t" r="r" b="b"/>
              <a:pathLst>
                <a:path w="11289" h="9496" extrusionOk="0">
                  <a:moveTo>
                    <a:pt x="11005" y="0"/>
                  </a:moveTo>
                  <a:cubicBezTo>
                    <a:pt x="9237" y="0"/>
                    <a:pt x="8095" y="2195"/>
                    <a:pt x="6952" y="3272"/>
                  </a:cubicBezTo>
                  <a:cubicBezTo>
                    <a:pt x="4684" y="5407"/>
                    <a:pt x="2616" y="7575"/>
                    <a:pt x="81" y="9377"/>
                  </a:cubicBezTo>
                  <a:cubicBezTo>
                    <a:pt x="0" y="9404"/>
                    <a:pt x="49" y="9495"/>
                    <a:pt x="106" y="9495"/>
                  </a:cubicBezTo>
                  <a:cubicBezTo>
                    <a:pt x="120" y="9495"/>
                    <a:pt x="135" y="9490"/>
                    <a:pt x="148" y="9477"/>
                  </a:cubicBezTo>
                  <a:cubicBezTo>
                    <a:pt x="2316" y="8309"/>
                    <a:pt x="4050" y="6608"/>
                    <a:pt x="5952" y="5074"/>
                  </a:cubicBezTo>
                  <a:cubicBezTo>
                    <a:pt x="7786" y="3539"/>
                    <a:pt x="9621" y="2105"/>
                    <a:pt x="11189" y="303"/>
                  </a:cubicBezTo>
                  <a:cubicBezTo>
                    <a:pt x="11289" y="203"/>
                    <a:pt x="11256" y="70"/>
                    <a:pt x="11122" y="3"/>
                  </a:cubicBezTo>
                  <a:cubicBezTo>
                    <a:pt x="11083" y="1"/>
                    <a:pt x="11044" y="0"/>
                    <a:pt x="11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4"/>
            <p:cNvSpPr/>
            <p:nvPr/>
          </p:nvSpPr>
          <p:spPr>
            <a:xfrm>
              <a:off x="5583200" y="1817300"/>
              <a:ext cx="258275" cy="205000"/>
            </a:xfrm>
            <a:custGeom>
              <a:avLst/>
              <a:gdLst/>
              <a:ahLst/>
              <a:cxnLst/>
              <a:rect l="l" t="t" r="r" b="b"/>
              <a:pathLst>
                <a:path w="10331" h="8200" extrusionOk="0">
                  <a:moveTo>
                    <a:pt x="509" y="0"/>
                  </a:moveTo>
                  <a:cubicBezTo>
                    <a:pt x="248" y="0"/>
                    <a:pt x="1" y="256"/>
                    <a:pt x="206" y="512"/>
                  </a:cubicBezTo>
                  <a:cubicBezTo>
                    <a:pt x="1273" y="1946"/>
                    <a:pt x="2707" y="3047"/>
                    <a:pt x="4108" y="4114"/>
                  </a:cubicBezTo>
                  <a:cubicBezTo>
                    <a:pt x="6010" y="5549"/>
                    <a:pt x="7944" y="7050"/>
                    <a:pt x="10046" y="8184"/>
                  </a:cubicBezTo>
                  <a:cubicBezTo>
                    <a:pt x="10073" y="8195"/>
                    <a:pt x="10098" y="8199"/>
                    <a:pt x="10122" y="8199"/>
                  </a:cubicBezTo>
                  <a:cubicBezTo>
                    <a:pt x="10249" y="8199"/>
                    <a:pt x="10330" y="8068"/>
                    <a:pt x="10246" y="7984"/>
                  </a:cubicBezTo>
                  <a:cubicBezTo>
                    <a:pt x="9045" y="6683"/>
                    <a:pt x="7544" y="5682"/>
                    <a:pt x="6110" y="4648"/>
                  </a:cubicBezTo>
                  <a:cubicBezTo>
                    <a:pt x="4242" y="3214"/>
                    <a:pt x="2541" y="1646"/>
                    <a:pt x="739" y="78"/>
                  </a:cubicBezTo>
                  <a:cubicBezTo>
                    <a:pt x="669" y="24"/>
                    <a:pt x="589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34"/>
            <p:cNvSpPr/>
            <p:nvPr/>
          </p:nvSpPr>
          <p:spPr>
            <a:xfrm>
              <a:off x="5709250" y="1658475"/>
              <a:ext cx="257700" cy="135775"/>
            </a:xfrm>
            <a:custGeom>
              <a:avLst/>
              <a:gdLst/>
              <a:ahLst/>
              <a:cxnLst/>
              <a:rect l="l" t="t" r="r" b="b"/>
              <a:pathLst>
                <a:path w="10308" h="5431" extrusionOk="0">
                  <a:moveTo>
                    <a:pt x="232" y="1"/>
                  </a:moveTo>
                  <a:cubicBezTo>
                    <a:pt x="112" y="1"/>
                    <a:pt x="0" y="84"/>
                    <a:pt x="0" y="260"/>
                  </a:cubicBezTo>
                  <a:cubicBezTo>
                    <a:pt x="0" y="494"/>
                    <a:pt x="67" y="660"/>
                    <a:pt x="301" y="727"/>
                  </a:cubicBezTo>
                  <a:cubicBezTo>
                    <a:pt x="320" y="737"/>
                    <a:pt x="343" y="741"/>
                    <a:pt x="365" y="741"/>
                  </a:cubicBezTo>
                  <a:cubicBezTo>
                    <a:pt x="420" y="741"/>
                    <a:pt x="477" y="717"/>
                    <a:pt x="501" y="694"/>
                  </a:cubicBezTo>
                  <a:cubicBezTo>
                    <a:pt x="1702" y="1895"/>
                    <a:pt x="3536" y="2662"/>
                    <a:pt x="5204" y="3096"/>
                  </a:cubicBezTo>
                  <a:cubicBezTo>
                    <a:pt x="5137" y="3196"/>
                    <a:pt x="5137" y="3262"/>
                    <a:pt x="5237" y="3362"/>
                  </a:cubicBezTo>
                  <a:cubicBezTo>
                    <a:pt x="6805" y="4096"/>
                    <a:pt x="8473" y="5030"/>
                    <a:pt x="10141" y="5431"/>
                  </a:cubicBezTo>
                  <a:cubicBezTo>
                    <a:pt x="10208" y="5397"/>
                    <a:pt x="10308" y="5264"/>
                    <a:pt x="10208" y="5230"/>
                  </a:cubicBezTo>
                  <a:cubicBezTo>
                    <a:pt x="8907" y="4363"/>
                    <a:pt x="7339" y="3829"/>
                    <a:pt x="5871" y="3196"/>
                  </a:cubicBezTo>
                  <a:cubicBezTo>
                    <a:pt x="5905" y="3196"/>
                    <a:pt x="5905" y="3096"/>
                    <a:pt x="5871" y="3096"/>
                  </a:cubicBezTo>
                  <a:cubicBezTo>
                    <a:pt x="4303" y="1861"/>
                    <a:pt x="2135" y="1695"/>
                    <a:pt x="668" y="227"/>
                  </a:cubicBezTo>
                  <a:cubicBezTo>
                    <a:pt x="634" y="193"/>
                    <a:pt x="567" y="193"/>
                    <a:pt x="501" y="193"/>
                  </a:cubicBezTo>
                  <a:cubicBezTo>
                    <a:pt x="454" y="67"/>
                    <a:pt x="339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4"/>
            <p:cNvSpPr/>
            <p:nvPr/>
          </p:nvSpPr>
          <p:spPr>
            <a:xfrm>
              <a:off x="5640200" y="1103175"/>
              <a:ext cx="226925" cy="120775"/>
            </a:xfrm>
            <a:custGeom>
              <a:avLst/>
              <a:gdLst/>
              <a:ahLst/>
              <a:cxnLst/>
              <a:rect l="l" t="t" r="r" b="b"/>
              <a:pathLst>
                <a:path w="9077" h="4831" extrusionOk="0">
                  <a:moveTo>
                    <a:pt x="8999" y="0"/>
                  </a:moveTo>
                  <a:cubicBezTo>
                    <a:pt x="8987" y="0"/>
                    <a:pt x="8975" y="7"/>
                    <a:pt x="8967" y="23"/>
                  </a:cubicBezTo>
                  <a:cubicBezTo>
                    <a:pt x="7599" y="723"/>
                    <a:pt x="6265" y="1357"/>
                    <a:pt x="4831" y="1958"/>
                  </a:cubicBezTo>
                  <a:cubicBezTo>
                    <a:pt x="3329" y="2625"/>
                    <a:pt x="1928" y="3525"/>
                    <a:pt x="427" y="4126"/>
                  </a:cubicBezTo>
                  <a:cubicBezTo>
                    <a:pt x="0" y="4339"/>
                    <a:pt x="214" y="4830"/>
                    <a:pt x="521" y="4830"/>
                  </a:cubicBezTo>
                  <a:cubicBezTo>
                    <a:pt x="598" y="4830"/>
                    <a:pt x="681" y="4800"/>
                    <a:pt x="761" y="4726"/>
                  </a:cubicBezTo>
                  <a:cubicBezTo>
                    <a:pt x="1895" y="3592"/>
                    <a:pt x="3663" y="3058"/>
                    <a:pt x="5097" y="2425"/>
                  </a:cubicBezTo>
                  <a:cubicBezTo>
                    <a:pt x="6465" y="1791"/>
                    <a:pt x="7866" y="1090"/>
                    <a:pt x="9000" y="90"/>
                  </a:cubicBezTo>
                  <a:cubicBezTo>
                    <a:pt x="9076" y="64"/>
                    <a:pt x="9037" y="0"/>
                    <a:pt x="8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4"/>
            <p:cNvSpPr/>
            <p:nvPr/>
          </p:nvSpPr>
          <p:spPr>
            <a:xfrm>
              <a:off x="5333125" y="717075"/>
              <a:ext cx="87600" cy="226150"/>
            </a:xfrm>
            <a:custGeom>
              <a:avLst/>
              <a:gdLst/>
              <a:ahLst/>
              <a:cxnLst/>
              <a:rect l="l" t="t" r="r" b="b"/>
              <a:pathLst>
                <a:path w="3504" h="9046" extrusionOk="0">
                  <a:moveTo>
                    <a:pt x="3434" y="0"/>
                  </a:moveTo>
                  <a:cubicBezTo>
                    <a:pt x="3410" y="0"/>
                    <a:pt x="3384" y="9"/>
                    <a:pt x="3370" y="22"/>
                  </a:cubicBezTo>
                  <a:cubicBezTo>
                    <a:pt x="2336" y="2824"/>
                    <a:pt x="1102" y="5660"/>
                    <a:pt x="335" y="8528"/>
                  </a:cubicBezTo>
                  <a:cubicBezTo>
                    <a:pt x="335" y="8528"/>
                    <a:pt x="268" y="8528"/>
                    <a:pt x="268" y="8562"/>
                  </a:cubicBezTo>
                  <a:cubicBezTo>
                    <a:pt x="0" y="8732"/>
                    <a:pt x="195" y="9046"/>
                    <a:pt x="398" y="9046"/>
                  </a:cubicBezTo>
                  <a:cubicBezTo>
                    <a:pt x="472" y="9046"/>
                    <a:pt x="548" y="9003"/>
                    <a:pt x="602" y="8895"/>
                  </a:cubicBezTo>
                  <a:cubicBezTo>
                    <a:pt x="668" y="8862"/>
                    <a:pt x="668" y="8829"/>
                    <a:pt x="702" y="8729"/>
                  </a:cubicBezTo>
                  <a:cubicBezTo>
                    <a:pt x="702" y="8695"/>
                    <a:pt x="702" y="8595"/>
                    <a:pt x="635" y="8562"/>
                  </a:cubicBezTo>
                  <a:cubicBezTo>
                    <a:pt x="2069" y="6027"/>
                    <a:pt x="3003" y="2891"/>
                    <a:pt x="3504" y="56"/>
                  </a:cubicBezTo>
                  <a:cubicBezTo>
                    <a:pt x="3504" y="17"/>
                    <a:pt x="3470" y="0"/>
                    <a:pt x="3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4"/>
            <p:cNvSpPr/>
            <p:nvPr/>
          </p:nvSpPr>
          <p:spPr>
            <a:xfrm>
              <a:off x="4784650" y="720625"/>
              <a:ext cx="121075" cy="208250"/>
            </a:xfrm>
            <a:custGeom>
              <a:avLst/>
              <a:gdLst/>
              <a:ahLst/>
              <a:cxnLst/>
              <a:rect l="l" t="t" r="r" b="b"/>
              <a:pathLst>
                <a:path w="4843" h="8330" extrusionOk="0">
                  <a:moveTo>
                    <a:pt x="73" y="1"/>
                  </a:moveTo>
                  <a:cubicBezTo>
                    <a:pt x="29" y="1"/>
                    <a:pt x="0" y="32"/>
                    <a:pt x="25" y="81"/>
                  </a:cubicBezTo>
                  <a:cubicBezTo>
                    <a:pt x="158" y="314"/>
                    <a:pt x="258" y="514"/>
                    <a:pt x="358" y="681"/>
                  </a:cubicBezTo>
                  <a:cubicBezTo>
                    <a:pt x="345" y="677"/>
                    <a:pt x="331" y="675"/>
                    <a:pt x="318" y="675"/>
                  </a:cubicBezTo>
                  <a:cubicBezTo>
                    <a:pt x="227" y="675"/>
                    <a:pt x="134" y="765"/>
                    <a:pt x="191" y="881"/>
                  </a:cubicBezTo>
                  <a:cubicBezTo>
                    <a:pt x="759" y="1582"/>
                    <a:pt x="1292" y="2315"/>
                    <a:pt x="1759" y="3049"/>
                  </a:cubicBezTo>
                  <a:cubicBezTo>
                    <a:pt x="2160" y="3750"/>
                    <a:pt x="2426" y="4550"/>
                    <a:pt x="2760" y="5251"/>
                  </a:cubicBezTo>
                  <a:cubicBezTo>
                    <a:pt x="2860" y="5651"/>
                    <a:pt x="2960" y="6051"/>
                    <a:pt x="3127" y="6418"/>
                  </a:cubicBezTo>
                  <a:cubicBezTo>
                    <a:pt x="3327" y="6919"/>
                    <a:pt x="3661" y="7486"/>
                    <a:pt x="3794" y="8020"/>
                  </a:cubicBezTo>
                  <a:cubicBezTo>
                    <a:pt x="3813" y="8244"/>
                    <a:pt x="3923" y="8330"/>
                    <a:pt x="4053" y="8330"/>
                  </a:cubicBezTo>
                  <a:cubicBezTo>
                    <a:pt x="4385" y="8330"/>
                    <a:pt x="4842" y="7769"/>
                    <a:pt x="4194" y="7553"/>
                  </a:cubicBezTo>
                  <a:cubicBezTo>
                    <a:pt x="4028" y="7486"/>
                    <a:pt x="3927" y="7052"/>
                    <a:pt x="3827" y="6885"/>
                  </a:cubicBezTo>
                  <a:cubicBezTo>
                    <a:pt x="3661" y="6552"/>
                    <a:pt x="3527" y="6185"/>
                    <a:pt x="3427" y="5818"/>
                  </a:cubicBezTo>
                  <a:cubicBezTo>
                    <a:pt x="3327" y="5584"/>
                    <a:pt x="3260" y="5384"/>
                    <a:pt x="3127" y="5218"/>
                  </a:cubicBezTo>
                  <a:cubicBezTo>
                    <a:pt x="2960" y="4484"/>
                    <a:pt x="2593" y="3750"/>
                    <a:pt x="2260" y="3149"/>
                  </a:cubicBezTo>
                  <a:cubicBezTo>
                    <a:pt x="1859" y="2416"/>
                    <a:pt x="1359" y="1582"/>
                    <a:pt x="792" y="1015"/>
                  </a:cubicBezTo>
                  <a:cubicBezTo>
                    <a:pt x="592" y="648"/>
                    <a:pt x="358" y="314"/>
                    <a:pt x="125" y="14"/>
                  </a:cubicBezTo>
                  <a:cubicBezTo>
                    <a:pt x="107" y="5"/>
                    <a:pt x="89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4"/>
            <p:cNvSpPr/>
            <p:nvPr/>
          </p:nvSpPr>
          <p:spPr>
            <a:xfrm>
              <a:off x="4581775" y="1239550"/>
              <a:ext cx="48400" cy="22250"/>
            </a:xfrm>
            <a:custGeom>
              <a:avLst/>
              <a:gdLst/>
              <a:ahLst/>
              <a:cxnLst/>
              <a:rect l="l" t="t" r="r" b="b"/>
              <a:pathLst>
                <a:path w="1936" h="890" extrusionOk="0">
                  <a:moveTo>
                    <a:pt x="214" y="1"/>
                  </a:moveTo>
                  <a:cubicBezTo>
                    <a:pt x="187" y="1"/>
                    <a:pt x="161" y="2"/>
                    <a:pt x="134" y="5"/>
                  </a:cubicBezTo>
                  <a:cubicBezTo>
                    <a:pt x="1" y="72"/>
                    <a:pt x="1" y="172"/>
                    <a:pt x="67" y="272"/>
                  </a:cubicBezTo>
                  <a:cubicBezTo>
                    <a:pt x="201" y="505"/>
                    <a:pt x="534" y="639"/>
                    <a:pt x="768" y="739"/>
                  </a:cubicBezTo>
                  <a:cubicBezTo>
                    <a:pt x="987" y="787"/>
                    <a:pt x="1241" y="889"/>
                    <a:pt x="1492" y="889"/>
                  </a:cubicBezTo>
                  <a:cubicBezTo>
                    <a:pt x="1585" y="889"/>
                    <a:pt x="1678" y="875"/>
                    <a:pt x="1768" y="839"/>
                  </a:cubicBezTo>
                  <a:cubicBezTo>
                    <a:pt x="1902" y="806"/>
                    <a:pt x="1935" y="639"/>
                    <a:pt x="1802" y="572"/>
                  </a:cubicBezTo>
                  <a:cubicBezTo>
                    <a:pt x="1602" y="305"/>
                    <a:pt x="1268" y="305"/>
                    <a:pt x="1035" y="239"/>
                  </a:cubicBezTo>
                  <a:cubicBezTo>
                    <a:pt x="761" y="147"/>
                    <a:pt x="487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4"/>
            <p:cNvSpPr/>
            <p:nvPr/>
          </p:nvSpPr>
          <p:spPr>
            <a:xfrm>
              <a:off x="4371625" y="1153775"/>
              <a:ext cx="205050" cy="89400"/>
            </a:xfrm>
            <a:custGeom>
              <a:avLst/>
              <a:gdLst/>
              <a:ahLst/>
              <a:cxnLst/>
              <a:rect l="l" t="t" r="r" b="b"/>
              <a:pathLst>
                <a:path w="8202" h="3576" extrusionOk="0">
                  <a:moveTo>
                    <a:pt x="134" y="0"/>
                  </a:moveTo>
                  <a:cubicBezTo>
                    <a:pt x="67" y="0"/>
                    <a:pt x="1" y="67"/>
                    <a:pt x="67" y="100"/>
                  </a:cubicBezTo>
                  <a:cubicBezTo>
                    <a:pt x="2702" y="1435"/>
                    <a:pt x="5571" y="1802"/>
                    <a:pt x="8040" y="3569"/>
                  </a:cubicBezTo>
                  <a:cubicBezTo>
                    <a:pt x="8053" y="3574"/>
                    <a:pt x="8066" y="3576"/>
                    <a:pt x="8078" y="3576"/>
                  </a:cubicBezTo>
                  <a:cubicBezTo>
                    <a:pt x="8156" y="3576"/>
                    <a:pt x="8202" y="3489"/>
                    <a:pt x="8173" y="3403"/>
                  </a:cubicBezTo>
                  <a:cubicBezTo>
                    <a:pt x="7639" y="2402"/>
                    <a:pt x="6338" y="1835"/>
                    <a:pt x="5338" y="1401"/>
                  </a:cubicBezTo>
                  <a:cubicBezTo>
                    <a:pt x="3670" y="734"/>
                    <a:pt x="1935" y="267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34"/>
            <p:cNvSpPr/>
            <p:nvPr/>
          </p:nvSpPr>
          <p:spPr>
            <a:xfrm>
              <a:off x="4409725" y="1734175"/>
              <a:ext cx="239625" cy="114825"/>
            </a:xfrm>
            <a:custGeom>
              <a:avLst/>
              <a:gdLst/>
              <a:ahLst/>
              <a:cxnLst/>
              <a:rect l="l" t="t" r="r" b="b"/>
              <a:pathLst>
                <a:path w="9585" h="4593" extrusionOk="0">
                  <a:moveTo>
                    <a:pt x="9251" y="1"/>
                  </a:moveTo>
                  <a:cubicBezTo>
                    <a:pt x="7616" y="34"/>
                    <a:pt x="6249" y="1035"/>
                    <a:pt x="4914" y="1835"/>
                  </a:cubicBezTo>
                  <a:cubicBezTo>
                    <a:pt x="3313" y="2803"/>
                    <a:pt x="1512" y="3303"/>
                    <a:pt x="78" y="4471"/>
                  </a:cubicBezTo>
                  <a:cubicBezTo>
                    <a:pt x="1" y="4522"/>
                    <a:pt x="62" y="4593"/>
                    <a:pt x="109" y="4593"/>
                  </a:cubicBezTo>
                  <a:cubicBezTo>
                    <a:pt x="123" y="4593"/>
                    <a:pt x="137" y="4586"/>
                    <a:pt x="144" y="4571"/>
                  </a:cubicBezTo>
                  <a:cubicBezTo>
                    <a:pt x="1645" y="3904"/>
                    <a:pt x="3113" y="3170"/>
                    <a:pt x="4581" y="2503"/>
                  </a:cubicBezTo>
                  <a:cubicBezTo>
                    <a:pt x="6149" y="1735"/>
                    <a:pt x="7516" y="701"/>
                    <a:pt x="9284" y="468"/>
                  </a:cubicBezTo>
                  <a:cubicBezTo>
                    <a:pt x="9584" y="468"/>
                    <a:pt x="9484" y="1"/>
                    <a:pt x="9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34"/>
            <p:cNvSpPr/>
            <p:nvPr/>
          </p:nvSpPr>
          <p:spPr>
            <a:xfrm>
              <a:off x="6046650" y="807975"/>
              <a:ext cx="7975" cy="6125"/>
            </a:xfrm>
            <a:custGeom>
              <a:avLst/>
              <a:gdLst/>
              <a:ahLst/>
              <a:cxnLst/>
              <a:rect l="l" t="t" r="r" b="b"/>
              <a:pathLst>
                <a:path w="319" h="245" extrusionOk="0">
                  <a:moveTo>
                    <a:pt x="151" y="0"/>
                  </a:moveTo>
                  <a:cubicBezTo>
                    <a:pt x="115" y="0"/>
                    <a:pt x="77" y="17"/>
                    <a:pt x="47" y="56"/>
                  </a:cubicBezTo>
                  <a:cubicBezTo>
                    <a:pt x="0" y="150"/>
                    <a:pt x="87" y="244"/>
                    <a:pt x="165" y="244"/>
                  </a:cubicBezTo>
                  <a:cubicBezTo>
                    <a:pt x="197" y="244"/>
                    <a:pt x="228" y="228"/>
                    <a:pt x="248" y="189"/>
                  </a:cubicBezTo>
                  <a:cubicBezTo>
                    <a:pt x="318" y="95"/>
                    <a:pt x="239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34"/>
            <p:cNvSpPr/>
            <p:nvPr/>
          </p:nvSpPr>
          <p:spPr>
            <a:xfrm>
              <a:off x="6023875" y="807800"/>
              <a:ext cx="2875" cy="1925"/>
            </a:xfrm>
            <a:custGeom>
              <a:avLst/>
              <a:gdLst/>
              <a:ahLst/>
              <a:cxnLst/>
              <a:rect l="l" t="t" r="r" b="b"/>
              <a:pathLst>
                <a:path w="115" h="77" extrusionOk="0">
                  <a:moveTo>
                    <a:pt x="46" y="1"/>
                  </a:moveTo>
                  <a:cubicBezTo>
                    <a:pt x="34" y="1"/>
                    <a:pt x="24" y="9"/>
                    <a:pt x="24" y="29"/>
                  </a:cubicBezTo>
                  <a:cubicBezTo>
                    <a:pt x="1" y="53"/>
                    <a:pt x="44" y="77"/>
                    <a:pt x="71" y="77"/>
                  </a:cubicBezTo>
                  <a:cubicBezTo>
                    <a:pt x="83" y="77"/>
                    <a:pt x="91" y="72"/>
                    <a:pt x="91" y="63"/>
                  </a:cubicBezTo>
                  <a:cubicBezTo>
                    <a:pt x="114" y="40"/>
                    <a:pt x="74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4"/>
            <p:cNvSpPr/>
            <p:nvPr/>
          </p:nvSpPr>
          <p:spPr>
            <a:xfrm>
              <a:off x="6113700" y="993925"/>
              <a:ext cx="22050" cy="12250"/>
            </a:xfrm>
            <a:custGeom>
              <a:avLst/>
              <a:gdLst/>
              <a:ahLst/>
              <a:cxnLst/>
              <a:rect l="l" t="t" r="r" b="b"/>
              <a:pathLst>
                <a:path w="882" h="490" extrusionOk="0">
                  <a:moveTo>
                    <a:pt x="720" y="0"/>
                  </a:moveTo>
                  <a:cubicBezTo>
                    <a:pt x="687" y="0"/>
                    <a:pt x="655" y="16"/>
                    <a:pt x="634" y="56"/>
                  </a:cubicBezTo>
                  <a:cubicBezTo>
                    <a:pt x="401" y="156"/>
                    <a:pt x="234" y="256"/>
                    <a:pt x="34" y="323"/>
                  </a:cubicBezTo>
                  <a:cubicBezTo>
                    <a:pt x="1" y="390"/>
                    <a:pt x="34" y="490"/>
                    <a:pt x="134" y="490"/>
                  </a:cubicBezTo>
                  <a:cubicBezTo>
                    <a:pt x="334" y="490"/>
                    <a:pt x="534" y="323"/>
                    <a:pt x="735" y="223"/>
                  </a:cubicBezTo>
                  <a:cubicBezTo>
                    <a:pt x="801" y="223"/>
                    <a:pt x="835" y="223"/>
                    <a:pt x="835" y="156"/>
                  </a:cubicBezTo>
                  <a:cubicBezTo>
                    <a:pt x="881" y="86"/>
                    <a:pt x="797" y="0"/>
                    <a:pt x="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34"/>
            <p:cNvSpPr/>
            <p:nvPr/>
          </p:nvSpPr>
          <p:spPr>
            <a:xfrm>
              <a:off x="5799050" y="949525"/>
              <a:ext cx="11950" cy="9150"/>
            </a:xfrm>
            <a:custGeom>
              <a:avLst/>
              <a:gdLst/>
              <a:ahLst/>
              <a:cxnLst/>
              <a:rect l="l" t="t" r="r" b="b"/>
              <a:pathLst>
                <a:path w="478" h="366" extrusionOk="0">
                  <a:moveTo>
                    <a:pt x="335" y="0"/>
                  </a:moveTo>
                  <a:cubicBezTo>
                    <a:pt x="182" y="0"/>
                    <a:pt x="0" y="366"/>
                    <a:pt x="251" y="366"/>
                  </a:cubicBezTo>
                  <a:cubicBezTo>
                    <a:pt x="259" y="366"/>
                    <a:pt x="268" y="365"/>
                    <a:pt x="278" y="365"/>
                  </a:cubicBezTo>
                  <a:lnTo>
                    <a:pt x="411" y="365"/>
                  </a:lnTo>
                  <a:cubicBezTo>
                    <a:pt x="445" y="365"/>
                    <a:pt x="478" y="265"/>
                    <a:pt x="478" y="231"/>
                  </a:cubicBezTo>
                  <a:cubicBezTo>
                    <a:pt x="478" y="198"/>
                    <a:pt x="445" y="131"/>
                    <a:pt x="445" y="98"/>
                  </a:cubicBezTo>
                  <a:cubicBezTo>
                    <a:pt x="417" y="28"/>
                    <a:pt x="377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34"/>
            <p:cNvSpPr/>
            <p:nvPr/>
          </p:nvSpPr>
          <p:spPr>
            <a:xfrm>
              <a:off x="4455850" y="1677375"/>
              <a:ext cx="14675" cy="10975"/>
            </a:xfrm>
            <a:custGeom>
              <a:avLst/>
              <a:gdLst/>
              <a:ahLst/>
              <a:cxnLst/>
              <a:rect l="l" t="t" r="r" b="b"/>
              <a:pathLst>
                <a:path w="587" h="439" extrusionOk="0">
                  <a:moveTo>
                    <a:pt x="278" y="0"/>
                  </a:moveTo>
                  <a:cubicBezTo>
                    <a:pt x="263" y="0"/>
                    <a:pt x="249" y="2"/>
                    <a:pt x="234" y="5"/>
                  </a:cubicBezTo>
                  <a:cubicBezTo>
                    <a:pt x="67" y="38"/>
                    <a:pt x="1" y="338"/>
                    <a:pt x="167" y="405"/>
                  </a:cubicBezTo>
                  <a:cubicBezTo>
                    <a:pt x="167" y="405"/>
                    <a:pt x="234" y="405"/>
                    <a:pt x="234" y="438"/>
                  </a:cubicBezTo>
                  <a:cubicBezTo>
                    <a:pt x="267" y="438"/>
                    <a:pt x="401" y="438"/>
                    <a:pt x="401" y="405"/>
                  </a:cubicBezTo>
                  <a:lnTo>
                    <a:pt x="434" y="338"/>
                  </a:lnTo>
                  <a:cubicBezTo>
                    <a:pt x="587" y="155"/>
                    <a:pt x="433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34"/>
            <p:cNvSpPr/>
            <p:nvPr/>
          </p:nvSpPr>
          <p:spPr>
            <a:xfrm>
              <a:off x="5723800" y="535425"/>
              <a:ext cx="14275" cy="9175"/>
            </a:xfrm>
            <a:custGeom>
              <a:avLst/>
              <a:gdLst/>
              <a:ahLst/>
              <a:cxnLst/>
              <a:rect l="l" t="t" r="r" b="b"/>
              <a:pathLst>
                <a:path w="571" h="367" extrusionOk="0">
                  <a:moveTo>
                    <a:pt x="294" y="0"/>
                  </a:moveTo>
                  <a:cubicBezTo>
                    <a:pt x="150" y="0"/>
                    <a:pt x="1" y="142"/>
                    <a:pt x="119" y="283"/>
                  </a:cubicBezTo>
                  <a:cubicBezTo>
                    <a:pt x="158" y="342"/>
                    <a:pt x="217" y="366"/>
                    <a:pt x="277" y="366"/>
                  </a:cubicBezTo>
                  <a:cubicBezTo>
                    <a:pt x="422" y="366"/>
                    <a:pt x="570" y="225"/>
                    <a:pt x="452" y="83"/>
                  </a:cubicBezTo>
                  <a:cubicBezTo>
                    <a:pt x="413" y="25"/>
                    <a:pt x="354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4"/>
            <p:cNvSpPr/>
            <p:nvPr/>
          </p:nvSpPr>
          <p:spPr>
            <a:xfrm>
              <a:off x="5684225" y="488825"/>
              <a:ext cx="13550" cy="14400"/>
            </a:xfrm>
            <a:custGeom>
              <a:avLst/>
              <a:gdLst/>
              <a:ahLst/>
              <a:cxnLst/>
              <a:rect l="l" t="t" r="r" b="b"/>
              <a:pathLst>
                <a:path w="542" h="576" extrusionOk="0">
                  <a:moveTo>
                    <a:pt x="127" y="0"/>
                  </a:moveTo>
                  <a:cubicBezTo>
                    <a:pt x="76" y="0"/>
                    <a:pt x="1" y="38"/>
                    <a:pt x="1" y="113"/>
                  </a:cubicBezTo>
                  <a:cubicBezTo>
                    <a:pt x="1" y="279"/>
                    <a:pt x="67" y="346"/>
                    <a:pt x="134" y="513"/>
                  </a:cubicBezTo>
                  <a:cubicBezTo>
                    <a:pt x="178" y="557"/>
                    <a:pt x="230" y="576"/>
                    <a:pt x="280" y="576"/>
                  </a:cubicBezTo>
                  <a:cubicBezTo>
                    <a:pt x="417" y="576"/>
                    <a:pt x="541" y="435"/>
                    <a:pt x="468" y="313"/>
                  </a:cubicBezTo>
                  <a:cubicBezTo>
                    <a:pt x="368" y="179"/>
                    <a:pt x="301" y="79"/>
                    <a:pt x="167" y="13"/>
                  </a:cubicBezTo>
                  <a:cubicBezTo>
                    <a:pt x="159" y="4"/>
                    <a:pt x="145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4"/>
            <p:cNvSpPr/>
            <p:nvPr/>
          </p:nvSpPr>
          <p:spPr>
            <a:xfrm>
              <a:off x="5589425" y="490900"/>
              <a:ext cx="16275" cy="10025"/>
            </a:xfrm>
            <a:custGeom>
              <a:avLst/>
              <a:gdLst/>
              <a:ahLst/>
              <a:cxnLst/>
              <a:rect l="l" t="t" r="r" b="b"/>
              <a:pathLst>
                <a:path w="651" h="401" extrusionOk="0">
                  <a:moveTo>
                    <a:pt x="348" y="1"/>
                  </a:moveTo>
                  <a:cubicBezTo>
                    <a:pt x="318" y="1"/>
                    <a:pt x="287" y="9"/>
                    <a:pt x="257" y="30"/>
                  </a:cubicBezTo>
                  <a:cubicBezTo>
                    <a:pt x="190" y="63"/>
                    <a:pt x="157" y="63"/>
                    <a:pt x="123" y="96"/>
                  </a:cubicBezTo>
                  <a:cubicBezTo>
                    <a:pt x="0" y="220"/>
                    <a:pt x="105" y="400"/>
                    <a:pt x="253" y="400"/>
                  </a:cubicBezTo>
                  <a:cubicBezTo>
                    <a:pt x="265" y="400"/>
                    <a:pt x="278" y="399"/>
                    <a:pt x="290" y="397"/>
                  </a:cubicBezTo>
                  <a:cubicBezTo>
                    <a:pt x="324" y="397"/>
                    <a:pt x="357" y="363"/>
                    <a:pt x="424" y="363"/>
                  </a:cubicBezTo>
                  <a:cubicBezTo>
                    <a:pt x="650" y="278"/>
                    <a:pt x="516" y="1"/>
                    <a:pt x="3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34"/>
            <p:cNvSpPr/>
            <p:nvPr/>
          </p:nvSpPr>
          <p:spPr>
            <a:xfrm>
              <a:off x="4388300" y="575025"/>
              <a:ext cx="20875" cy="4200"/>
            </a:xfrm>
            <a:custGeom>
              <a:avLst/>
              <a:gdLst/>
              <a:ahLst/>
              <a:cxnLst/>
              <a:rect l="l" t="t" r="r" b="b"/>
              <a:pathLst>
                <a:path w="835" h="168" extrusionOk="0">
                  <a:moveTo>
                    <a:pt x="768" y="0"/>
                  </a:moveTo>
                  <a:cubicBezTo>
                    <a:pt x="710" y="9"/>
                    <a:pt x="651" y="11"/>
                    <a:pt x="593" y="11"/>
                  </a:cubicBezTo>
                  <a:cubicBezTo>
                    <a:pt x="535" y="11"/>
                    <a:pt x="478" y="9"/>
                    <a:pt x="422" y="9"/>
                  </a:cubicBezTo>
                  <a:cubicBezTo>
                    <a:pt x="309" y="9"/>
                    <a:pt x="201" y="17"/>
                    <a:pt x="101" y="67"/>
                  </a:cubicBezTo>
                  <a:cubicBezTo>
                    <a:pt x="1" y="134"/>
                    <a:pt x="34" y="167"/>
                    <a:pt x="101" y="167"/>
                  </a:cubicBezTo>
                  <a:cubicBezTo>
                    <a:pt x="301" y="167"/>
                    <a:pt x="534" y="134"/>
                    <a:pt x="768" y="134"/>
                  </a:cubicBezTo>
                  <a:cubicBezTo>
                    <a:pt x="835" y="134"/>
                    <a:pt x="835" y="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34"/>
            <p:cNvSpPr/>
            <p:nvPr/>
          </p:nvSpPr>
          <p:spPr>
            <a:xfrm>
              <a:off x="5581775" y="836575"/>
              <a:ext cx="14800" cy="10625"/>
            </a:xfrm>
            <a:custGeom>
              <a:avLst/>
              <a:gdLst/>
              <a:ahLst/>
              <a:cxnLst/>
              <a:rect l="l" t="t" r="r" b="b"/>
              <a:pathLst>
                <a:path w="592" h="425" extrusionOk="0">
                  <a:moveTo>
                    <a:pt x="293" y="0"/>
                  </a:moveTo>
                  <a:cubicBezTo>
                    <a:pt x="252" y="0"/>
                    <a:pt x="207" y="14"/>
                    <a:pt x="163" y="46"/>
                  </a:cubicBezTo>
                  <a:cubicBezTo>
                    <a:pt x="1" y="181"/>
                    <a:pt x="144" y="425"/>
                    <a:pt x="311" y="425"/>
                  </a:cubicBezTo>
                  <a:cubicBezTo>
                    <a:pt x="351" y="425"/>
                    <a:pt x="391" y="411"/>
                    <a:pt x="429" y="379"/>
                  </a:cubicBezTo>
                  <a:cubicBezTo>
                    <a:pt x="591" y="244"/>
                    <a:pt x="469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4"/>
            <p:cNvSpPr/>
            <p:nvPr/>
          </p:nvSpPr>
          <p:spPr>
            <a:xfrm>
              <a:off x="6005500" y="2164300"/>
              <a:ext cx="16875" cy="11125"/>
            </a:xfrm>
            <a:custGeom>
              <a:avLst/>
              <a:gdLst/>
              <a:ahLst/>
              <a:cxnLst/>
              <a:rect l="l" t="t" r="r" b="b"/>
              <a:pathLst>
                <a:path w="675" h="445" extrusionOk="0">
                  <a:moveTo>
                    <a:pt x="351" y="1"/>
                  </a:moveTo>
                  <a:cubicBezTo>
                    <a:pt x="333" y="1"/>
                    <a:pt x="313" y="3"/>
                    <a:pt x="292" y="8"/>
                  </a:cubicBezTo>
                  <a:cubicBezTo>
                    <a:pt x="226" y="8"/>
                    <a:pt x="192" y="42"/>
                    <a:pt x="159" y="42"/>
                  </a:cubicBezTo>
                  <a:cubicBezTo>
                    <a:pt x="0" y="137"/>
                    <a:pt x="53" y="444"/>
                    <a:pt x="260" y="444"/>
                  </a:cubicBezTo>
                  <a:cubicBezTo>
                    <a:pt x="271" y="444"/>
                    <a:pt x="281" y="443"/>
                    <a:pt x="292" y="442"/>
                  </a:cubicBezTo>
                  <a:cubicBezTo>
                    <a:pt x="326" y="442"/>
                    <a:pt x="359" y="442"/>
                    <a:pt x="459" y="375"/>
                  </a:cubicBezTo>
                  <a:cubicBezTo>
                    <a:pt x="675" y="344"/>
                    <a:pt x="578" y="1"/>
                    <a:pt x="3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4"/>
            <p:cNvSpPr/>
            <p:nvPr/>
          </p:nvSpPr>
          <p:spPr>
            <a:xfrm>
              <a:off x="6074200" y="1096850"/>
              <a:ext cx="24325" cy="16850"/>
            </a:xfrm>
            <a:custGeom>
              <a:avLst/>
              <a:gdLst/>
              <a:ahLst/>
              <a:cxnLst/>
              <a:rect l="l" t="t" r="r" b="b"/>
              <a:pathLst>
                <a:path w="973" h="674" extrusionOk="0">
                  <a:moveTo>
                    <a:pt x="410" y="0"/>
                  </a:moveTo>
                  <a:cubicBezTo>
                    <a:pt x="175" y="0"/>
                    <a:pt x="0" y="294"/>
                    <a:pt x="213" y="476"/>
                  </a:cubicBezTo>
                  <a:lnTo>
                    <a:pt x="280" y="543"/>
                  </a:lnTo>
                  <a:cubicBezTo>
                    <a:pt x="344" y="636"/>
                    <a:pt x="418" y="674"/>
                    <a:pt x="490" y="674"/>
                  </a:cubicBezTo>
                  <a:cubicBezTo>
                    <a:pt x="749" y="674"/>
                    <a:pt x="973" y="173"/>
                    <a:pt x="580" y="42"/>
                  </a:cubicBezTo>
                  <a:cubicBezTo>
                    <a:pt x="513" y="42"/>
                    <a:pt x="480" y="9"/>
                    <a:pt x="480" y="9"/>
                  </a:cubicBezTo>
                  <a:cubicBezTo>
                    <a:pt x="456" y="3"/>
                    <a:pt x="433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FEFE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0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Just Another Hand"/>
              <a:buNone/>
              <a:defRPr sz="34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Just Another Hand"/>
              <a:buNone/>
              <a:defRPr sz="34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Just Another Hand"/>
              <a:buNone/>
              <a:defRPr sz="34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Just Another Hand"/>
              <a:buNone/>
              <a:defRPr sz="34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Just Another Hand"/>
              <a:buNone/>
              <a:defRPr sz="34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Just Another Hand"/>
              <a:buNone/>
              <a:defRPr sz="34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Just Another Hand"/>
              <a:buNone/>
              <a:defRPr sz="34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Just Another Hand"/>
              <a:buNone/>
              <a:defRPr sz="34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Just Another Hand"/>
              <a:buNone/>
              <a:defRPr sz="3400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ial Elite"/>
              <a:buChar char="●"/>
              <a:defRPr>
                <a:solidFill>
                  <a:schemeClr val="accent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ial Elite"/>
              <a:buChar char="○"/>
              <a:defRPr>
                <a:solidFill>
                  <a:schemeClr val="accent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ial Elite"/>
              <a:buChar char="■"/>
              <a:defRPr>
                <a:solidFill>
                  <a:schemeClr val="accent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ial Elite"/>
              <a:buChar char="●"/>
              <a:defRPr>
                <a:solidFill>
                  <a:schemeClr val="accent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ial Elite"/>
              <a:buChar char="○"/>
              <a:defRPr>
                <a:solidFill>
                  <a:schemeClr val="accent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ial Elite"/>
              <a:buChar char="■"/>
              <a:defRPr>
                <a:solidFill>
                  <a:schemeClr val="accent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ial Elite"/>
              <a:buChar char="●"/>
              <a:defRPr>
                <a:solidFill>
                  <a:schemeClr val="accent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ial Elite"/>
              <a:buChar char="○"/>
              <a:defRPr>
                <a:solidFill>
                  <a:schemeClr val="accent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ecial Elite"/>
              <a:buChar char="■"/>
              <a:defRPr>
                <a:solidFill>
                  <a:schemeClr val="accent1"/>
                </a:solidFill>
                <a:latin typeface="Special Elite"/>
                <a:ea typeface="Special Elite"/>
                <a:cs typeface="Special Elite"/>
                <a:sym typeface="Special Elit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7" r:id="rId3"/>
    <p:sldLayoutId id="2147483658" r:id="rId4"/>
    <p:sldLayoutId id="2147483659" r:id="rId5"/>
    <p:sldLayoutId id="2147483660" r:id="rId6"/>
    <p:sldLayoutId id="2147483675" r:id="rId7"/>
    <p:sldLayoutId id="2147483676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2" name="Google Shape;3412;p42"/>
          <p:cNvGrpSpPr/>
          <p:nvPr/>
        </p:nvGrpSpPr>
        <p:grpSpPr>
          <a:xfrm>
            <a:off x="320504" y="2714632"/>
            <a:ext cx="1299793" cy="1291989"/>
            <a:chOff x="2666250" y="518650"/>
            <a:chExt cx="2415075" cy="2400575"/>
          </a:xfrm>
        </p:grpSpPr>
        <p:sp>
          <p:nvSpPr>
            <p:cNvPr id="3413" name="Google Shape;3413;p42"/>
            <p:cNvSpPr/>
            <p:nvPr/>
          </p:nvSpPr>
          <p:spPr>
            <a:xfrm>
              <a:off x="2666250" y="542150"/>
              <a:ext cx="2415075" cy="2377075"/>
            </a:xfrm>
            <a:custGeom>
              <a:avLst/>
              <a:gdLst/>
              <a:ahLst/>
              <a:cxnLst/>
              <a:rect l="l" t="t" r="r" b="b"/>
              <a:pathLst>
                <a:path w="96603" h="95083" extrusionOk="0">
                  <a:moveTo>
                    <a:pt x="50436" y="3884"/>
                  </a:moveTo>
                  <a:cubicBezTo>
                    <a:pt x="50536" y="3951"/>
                    <a:pt x="50670" y="4051"/>
                    <a:pt x="50670" y="4184"/>
                  </a:cubicBezTo>
                  <a:cubicBezTo>
                    <a:pt x="50670" y="4336"/>
                    <a:pt x="50642" y="4489"/>
                    <a:pt x="50459" y="4489"/>
                  </a:cubicBezTo>
                  <a:cubicBezTo>
                    <a:pt x="50442" y="4489"/>
                    <a:pt x="50423" y="4487"/>
                    <a:pt x="50403" y="4484"/>
                  </a:cubicBezTo>
                  <a:cubicBezTo>
                    <a:pt x="50336" y="4484"/>
                    <a:pt x="50236" y="4351"/>
                    <a:pt x="50069" y="4184"/>
                  </a:cubicBezTo>
                  <a:cubicBezTo>
                    <a:pt x="50236" y="4051"/>
                    <a:pt x="50336" y="3984"/>
                    <a:pt x="50436" y="3884"/>
                  </a:cubicBezTo>
                  <a:close/>
                  <a:moveTo>
                    <a:pt x="52402" y="3976"/>
                  </a:moveTo>
                  <a:cubicBezTo>
                    <a:pt x="52456" y="3976"/>
                    <a:pt x="52515" y="3984"/>
                    <a:pt x="52571" y="3984"/>
                  </a:cubicBezTo>
                  <a:cubicBezTo>
                    <a:pt x="52704" y="3984"/>
                    <a:pt x="52838" y="4017"/>
                    <a:pt x="53005" y="4017"/>
                  </a:cubicBezTo>
                  <a:cubicBezTo>
                    <a:pt x="54372" y="4184"/>
                    <a:pt x="55607" y="4584"/>
                    <a:pt x="56774" y="5318"/>
                  </a:cubicBezTo>
                  <a:cubicBezTo>
                    <a:pt x="57241" y="5618"/>
                    <a:pt x="57708" y="5985"/>
                    <a:pt x="58108" y="6352"/>
                  </a:cubicBezTo>
                  <a:cubicBezTo>
                    <a:pt x="58208" y="6386"/>
                    <a:pt x="58275" y="6486"/>
                    <a:pt x="58275" y="6552"/>
                  </a:cubicBezTo>
                  <a:cubicBezTo>
                    <a:pt x="58342" y="6652"/>
                    <a:pt x="58342" y="6786"/>
                    <a:pt x="58275" y="6853"/>
                  </a:cubicBezTo>
                  <a:cubicBezTo>
                    <a:pt x="58258" y="6869"/>
                    <a:pt x="58208" y="6878"/>
                    <a:pt x="58154" y="6878"/>
                  </a:cubicBezTo>
                  <a:cubicBezTo>
                    <a:pt x="58100" y="6878"/>
                    <a:pt x="58042" y="6869"/>
                    <a:pt x="58008" y="6853"/>
                  </a:cubicBezTo>
                  <a:cubicBezTo>
                    <a:pt x="57908" y="6819"/>
                    <a:pt x="57841" y="6719"/>
                    <a:pt x="57741" y="6652"/>
                  </a:cubicBezTo>
                  <a:cubicBezTo>
                    <a:pt x="56340" y="5352"/>
                    <a:pt x="54673" y="4718"/>
                    <a:pt x="52838" y="4484"/>
                  </a:cubicBezTo>
                  <a:cubicBezTo>
                    <a:pt x="52738" y="4484"/>
                    <a:pt x="52671" y="4484"/>
                    <a:pt x="52538" y="4418"/>
                  </a:cubicBezTo>
                  <a:cubicBezTo>
                    <a:pt x="52371" y="4418"/>
                    <a:pt x="52204" y="4384"/>
                    <a:pt x="52204" y="4184"/>
                  </a:cubicBezTo>
                  <a:cubicBezTo>
                    <a:pt x="52204" y="4006"/>
                    <a:pt x="52293" y="3976"/>
                    <a:pt x="52402" y="3976"/>
                  </a:cubicBezTo>
                  <a:close/>
                  <a:moveTo>
                    <a:pt x="59805" y="7740"/>
                  </a:moveTo>
                  <a:cubicBezTo>
                    <a:pt x="59833" y="7740"/>
                    <a:pt x="59858" y="7744"/>
                    <a:pt x="59876" y="7753"/>
                  </a:cubicBezTo>
                  <a:cubicBezTo>
                    <a:pt x="60010" y="7820"/>
                    <a:pt x="60076" y="7887"/>
                    <a:pt x="60176" y="7987"/>
                  </a:cubicBezTo>
                  <a:cubicBezTo>
                    <a:pt x="60543" y="8387"/>
                    <a:pt x="60910" y="8821"/>
                    <a:pt x="61244" y="9221"/>
                  </a:cubicBezTo>
                  <a:cubicBezTo>
                    <a:pt x="61344" y="9321"/>
                    <a:pt x="61411" y="9388"/>
                    <a:pt x="61477" y="9488"/>
                  </a:cubicBezTo>
                  <a:cubicBezTo>
                    <a:pt x="61477" y="9641"/>
                    <a:pt x="61379" y="9755"/>
                    <a:pt x="61259" y="9755"/>
                  </a:cubicBezTo>
                  <a:cubicBezTo>
                    <a:pt x="61222" y="9755"/>
                    <a:pt x="61183" y="9745"/>
                    <a:pt x="61144" y="9721"/>
                  </a:cubicBezTo>
                  <a:cubicBezTo>
                    <a:pt x="61044" y="9688"/>
                    <a:pt x="60977" y="9621"/>
                    <a:pt x="60877" y="9521"/>
                  </a:cubicBezTo>
                  <a:cubicBezTo>
                    <a:pt x="60443" y="9054"/>
                    <a:pt x="60076" y="8621"/>
                    <a:pt x="59676" y="8187"/>
                  </a:cubicBezTo>
                  <a:lnTo>
                    <a:pt x="59576" y="8087"/>
                  </a:lnTo>
                  <a:cubicBezTo>
                    <a:pt x="59576" y="8020"/>
                    <a:pt x="59543" y="7853"/>
                    <a:pt x="59576" y="7820"/>
                  </a:cubicBezTo>
                  <a:cubicBezTo>
                    <a:pt x="59625" y="7771"/>
                    <a:pt x="59727" y="7740"/>
                    <a:pt x="59805" y="7740"/>
                  </a:cubicBezTo>
                  <a:close/>
                  <a:moveTo>
                    <a:pt x="61799" y="11101"/>
                  </a:moveTo>
                  <a:cubicBezTo>
                    <a:pt x="61822" y="11101"/>
                    <a:pt x="61848" y="11108"/>
                    <a:pt x="61878" y="11122"/>
                  </a:cubicBezTo>
                  <a:lnTo>
                    <a:pt x="62178" y="11389"/>
                  </a:lnTo>
                  <a:cubicBezTo>
                    <a:pt x="62011" y="11489"/>
                    <a:pt x="61911" y="11556"/>
                    <a:pt x="61844" y="11556"/>
                  </a:cubicBezTo>
                  <a:cubicBezTo>
                    <a:pt x="61678" y="11556"/>
                    <a:pt x="61577" y="11456"/>
                    <a:pt x="61611" y="11289"/>
                  </a:cubicBezTo>
                  <a:cubicBezTo>
                    <a:pt x="61663" y="11185"/>
                    <a:pt x="61715" y="11101"/>
                    <a:pt x="61799" y="11101"/>
                  </a:cubicBezTo>
                  <a:close/>
                  <a:moveTo>
                    <a:pt x="46521" y="501"/>
                  </a:moveTo>
                  <a:cubicBezTo>
                    <a:pt x="47370" y="501"/>
                    <a:pt x="48219" y="525"/>
                    <a:pt x="49069" y="548"/>
                  </a:cubicBezTo>
                  <a:cubicBezTo>
                    <a:pt x="51837" y="682"/>
                    <a:pt x="54406" y="1449"/>
                    <a:pt x="56907" y="2650"/>
                  </a:cubicBezTo>
                  <a:cubicBezTo>
                    <a:pt x="58042" y="3183"/>
                    <a:pt x="59142" y="3717"/>
                    <a:pt x="60176" y="4384"/>
                  </a:cubicBezTo>
                  <a:cubicBezTo>
                    <a:pt x="62145" y="5618"/>
                    <a:pt x="63646" y="7220"/>
                    <a:pt x="64680" y="9321"/>
                  </a:cubicBezTo>
                  <a:cubicBezTo>
                    <a:pt x="65180" y="10322"/>
                    <a:pt x="65414" y="11356"/>
                    <a:pt x="65480" y="12490"/>
                  </a:cubicBezTo>
                  <a:cubicBezTo>
                    <a:pt x="65480" y="12790"/>
                    <a:pt x="65514" y="13024"/>
                    <a:pt x="65514" y="13391"/>
                  </a:cubicBezTo>
                  <a:cubicBezTo>
                    <a:pt x="64980" y="13291"/>
                    <a:pt x="64480" y="13157"/>
                    <a:pt x="63979" y="13024"/>
                  </a:cubicBezTo>
                  <a:cubicBezTo>
                    <a:pt x="63746" y="12223"/>
                    <a:pt x="63512" y="11389"/>
                    <a:pt x="63312" y="10622"/>
                  </a:cubicBezTo>
                  <a:cubicBezTo>
                    <a:pt x="63012" y="9488"/>
                    <a:pt x="62545" y="8454"/>
                    <a:pt x="61911" y="7453"/>
                  </a:cubicBezTo>
                  <a:cubicBezTo>
                    <a:pt x="61577" y="6953"/>
                    <a:pt x="61211" y="6486"/>
                    <a:pt x="60744" y="6052"/>
                  </a:cubicBezTo>
                  <a:cubicBezTo>
                    <a:pt x="59676" y="5118"/>
                    <a:pt x="58475" y="4284"/>
                    <a:pt x="57074" y="3784"/>
                  </a:cubicBezTo>
                  <a:cubicBezTo>
                    <a:pt x="55406" y="3150"/>
                    <a:pt x="53705" y="2550"/>
                    <a:pt x="51971" y="2183"/>
                  </a:cubicBezTo>
                  <a:cubicBezTo>
                    <a:pt x="50799" y="1924"/>
                    <a:pt x="49645" y="1790"/>
                    <a:pt x="48490" y="1790"/>
                  </a:cubicBezTo>
                  <a:cubicBezTo>
                    <a:pt x="47410" y="1790"/>
                    <a:pt x="46329" y="1907"/>
                    <a:pt x="45232" y="2149"/>
                  </a:cubicBezTo>
                  <a:cubicBezTo>
                    <a:pt x="43465" y="2516"/>
                    <a:pt x="41663" y="2883"/>
                    <a:pt x="39862" y="3450"/>
                  </a:cubicBezTo>
                  <a:cubicBezTo>
                    <a:pt x="38127" y="3951"/>
                    <a:pt x="36593" y="4851"/>
                    <a:pt x="35359" y="6219"/>
                  </a:cubicBezTo>
                  <a:cubicBezTo>
                    <a:pt x="34358" y="7353"/>
                    <a:pt x="33324" y="8454"/>
                    <a:pt x="32323" y="9555"/>
                  </a:cubicBezTo>
                  <a:cubicBezTo>
                    <a:pt x="31656" y="10322"/>
                    <a:pt x="31089" y="11122"/>
                    <a:pt x="30655" y="11990"/>
                  </a:cubicBezTo>
                  <a:cubicBezTo>
                    <a:pt x="30589" y="12056"/>
                    <a:pt x="30522" y="12190"/>
                    <a:pt x="30389" y="12223"/>
                  </a:cubicBezTo>
                  <a:cubicBezTo>
                    <a:pt x="29888" y="12357"/>
                    <a:pt x="29354" y="12490"/>
                    <a:pt x="28754" y="12657"/>
                  </a:cubicBezTo>
                  <a:cubicBezTo>
                    <a:pt x="28954" y="12457"/>
                    <a:pt x="28988" y="12323"/>
                    <a:pt x="29054" y="12190"/>
                  </a:cubicBezTo>
                  <a:cubicBezTo>
                    <a:pt x="29621" y="11389"/>
                    <a:pt x="30155" y="10622"/>
                    <a:pt x="30689" y="9788"/>
                  </a:cubicBezTo>
                  <a:cubicBezTo>
                    <a:pt x="31356" y="8821"/>
                    <a:pt x="32156" y="7953"/>
                    <a:pt x="32957" y="7119"/>
                  </a:cubicBezTo>
                  <a:cubicBezTo>
                    <a:pt x="34191" y="5785"/>
                    <a:pt x="35492" y="4484"/>
                    <a:pt x="36993" y="3383"/>
                  </a:cubicBezTo>
                  <a:cubicBezTo>
                    <a:pt x="39528" y="1549"/>
                    <a:pt x="42364" y="615"/>
                    <a:pt x="45466" y="515"/>
                  </a:cubicBezTo>
                  <a:cubicBezTo>
                    <a:pt x="45818" y="505"/>
                    <a:pt x="46169" y="501"/>
                    <a:pt x="46521" y="501"/>
                  </a:cubicBezTo>
                  <a:close/>
                  <a:moveTo>
                    <a:pt x="18647" y="18628"/>
                  </a:moveTo>
                  <a:cubicBezTo>
                    <a:pt x="19047" y="19161"/>
                    <a:pt x="19047" y="19662"/>
                    <a:pt x="18680" y="20162"/>
                  </a:cubicBezTo>
                  <a:cubicBezTo>
                    <a:pt x="18298" y="20671"/>
                    <a:pt x="17765" y="20998"/>
                    <a:pt x="17079" y="20998"/>
                  </a:cubicBezTo>
                  <a:cubicBezTo>
                    <a:pt x="17046" y="20998"/>
                    <a:pt x="17013" y="20998"/>
                    <a:pt x="16979" y="20996"/>
                  </a:cubicBezTo>
                  <a:cubicBezTo>
                    <a:pt x="16679" y="20996"/>
                    <a:pt x="16545" y="20863"/>
                    <a:pt x="16312" y="20562"/>
                  </a:cubicBezTo>
                  <a:cubicBezTo>
                    <a:pt x="17112" y="19962"/>
                    <a:pt x="17846" y="19295"/>
                    <a:pt x="18647" y="18628"/>
                  </a:cubicBezTo>
                  <a:close/>
                  <a:moveTo>
                    <a:pt x="79070" y="24215"/>
                  </a:moveTo>
                  <a:cubicBezTo>
                    <a:pt x="79115" y="24215"/>
                    <a:pt x="79166" y="24220"/>
                    <a:pt x="79223" y="24232"/>
                  </a:cubicBezTo>
                  <a:cubicBezTo>
                    <a:pt x="79524" y="24298"/>
                    <a:pt x="79724" y="24465"/>
                    <a:pt x="79891" y="24699"/>
                  </a:cubicBezTo>
                  <a:cubicBezTo>
                    <a:pt x="80191" y="25166"/>
                    <a:pt x="80491" y="25566"/>
                    <a:pt x="80858" y="26066"/>
                  </a:cubicBezTo>
                  <a:cubicBezTo>
                    <a:pt x="80837" y="26067"/>
                    <a:pt x="80817" y="26067"/>
                    <a:pt x="80796" y="26067"/>
                  </a:cubicBezTo>
                  <a:cubicBezTo>
                    <a:pt x="79883" y="26067"/>
                    <a:pt x="78987" y="25348"/>
                    <a:pt x="78856" y="24565"/>
                  </a:cubicBezTo>
                  <a:cubicBezTo>
                    <a:pt x="78774" y="24344"/>
                    <a:pt x="78851" y="24215"/>
                    <a:pt x="79070" y="24215"/>
                  </a:cubicBezTo>
                  <a:close/>
                  <a:moveTo>
                    <a:pt x="43698" y="27701"/>
                  </a:moveTo>
                  <a:cubicBezTo>
                    <a:pt x="43798" y="28235"/>
                    <a:pt x="43865" y="28735"/>
                    <a:pt x="43965" y="29335"/>
                  </a:cubicBezTo>
                  <a:cubicBezTo>
                    <a:pt x="43798" y="29369"/>
                    <a:pt x="43665" y="29402"/>
                    <a:pt x="43498" y="29402"/>
                  </a:cubicBezTo>
                  <a:lnTo>
                    <a:pt x="40996" y="29536"/>
                  </a:lnTo>
                  <a:cubicBezTo>
                    <a:pt x="40896" y="29536"/>
                    <a:pt x="40796" y="29536"/>
                    <a:pt x="40696" y="29502"/>
                  </a:cubicBezTo>
                  <a:cubicBezTo>
                    <a:pt x="40062" y="29235"/>
                    <a:pt x="39662" y="28835"/>
                    <a:pt x="39195" y="28235"/>
                  </a:cubicBezTo>
                  <a:cubicBezTo>
                    <a:pt x="39829" y="28168"/>
                    <a:pt x="40329" y="28068"/>
                    <a:pt x="40863" y="28001"/>
                  </a:cubicBezTo>
                  <a:cubicBezTo>
                    <a:pt x="40963" y="28001"/>
                    <a:pt x="41029" y="28068"/>
                    <a:pt x="41130" y="28068"/>
                  </a:cubicBezTo>
                  <a:cubicBezTo>
                    <a:pt x="41168" y="28068"/>
                    <a:pt x="41238" y="28090"/>
                    <a:pt x="41298" y="28090"/>
                  </a:cubicBezTo>
                  <a:cubicBezTo>
                    <a:pt x="41343" y="28090"/>
                    <a:pt x="41382" y="28077"/>
                    <a:pt x="41396" y="28034"/>
                  </a:cubicBezTo>
                  <a:cubicBezTo>
                    <a:pt x="41563" y="27834"/>
                    <a:pt x="41830" y="27868"/>
                    <a:pt x="42064" y="27834"/>
                  </a:cubicBezTo>
                  <a:cubicBezTo>
                    <a:pt x="42631" y="27801"/>
                    <a:pt x="43131" y="27734"/>
                    <a:pt x="43698" y="27701"/>
                  </a:cubicBezTo>
                  <a:close/>
                  <a:moveTo>
                    <a:pt x="46720" y="27588"/>
                  </a:moveTo>
                  <a:cubicBezTo>
                    <a:pt x="47668" y="27588"/>
                    <a:pt x="48587" y="27622"/>
                    <a:pt x="48902" y="27701"/>
                  </a:cubicBezTo>
                  <a:cubicBezTo>
                    <a:pt x="48668" y="28335"/>
                    <a:pt x="48468" y="28968"/>
                    <a:pt x="48201" y="29569"/>
                  </a:cubicBezTo>
                  <a:cubicBezTo>
                    <a:pt x="47000" y="29502"/>
                    <a:pt x="45800" y="29369"/>
                    <a:pt x="44499" y="29202"/>
                  </a:cubicBezTo>
                  <a:cubicBezTo>
                    <a:pt x="44399" y="28735"/>
                    <a:pt x="44332" y="28235"/>
                    <a:pt x="44232" y="27701"/>
                  </a:cubicBezTo>
                  <a:cubicBezTo>
                    <a:pt x="44566" y="27630"/>
                    <a:pt x="45662" y="27588"/>
                    <a:pt x="46720" y="27588"/>
                  </a:cubicBezTo>
                  <a:close/>
                  <a:moveTo>
                    <a:pt x="43201" y="11628"/>
                  </a:moveTo>
                  <a:cubicBezTo>
                    <a:pt x="44490" y="11628"/>
                    <a:pt x="45778" y="11666"/>
                    <a:pt x="47067" y="11689"/>
                  </a:cubicBezTo>
                  <a:cubicBezTo>
                    <a:pt x="49636" y="11723"/>
                    <a:pt x="52204" y="11856"/>
                    <a:pt x="54739" y="12123"/>
                  </a:cubicBezTo>
                  <a:cubicBezTo>
                    <a:pt x="57541" y="12357"/>
                    <a:pt x="60243" y="12790"/>
                    <a:pt x="63012" y="13391"/>
                  </a:cubicBezTo>
                  <a:cubicBezTo>
                    <a:pt x="64379" y="13691"/>
                    <a:pt x="65747" y="14024"/>
                    <a:pt x="67081" y="14525"/>
                  </a:cubicBezTo>
                  <a:cubicBezTo>
                    <a:pt x="67448" y="14658"/>
                    <a:pt x="67849" y="14892"/>
                    <a:pt x="68216" y="15125"/>
                  </a:cubicBezTo>
                  <a:cubicBezTo>
                    <a:pt x="68282" y="15159"/>
                    <a:pt x="68416" y="15192"/>
                    <a:pt x="68549" y="15225"/>
                  </a:cubicBezTo>
                  <a:cubicBezTo>
                    <a:pt x="68683" y="15292"/>
                    <a:pt x="68849" y="15225"/>
                    <a:pt x="68983" y="15325"/>
                  </a:cubicBezTo>
                  <a:cubicBezTo>
                    <a:pt x="70717" y="16359"/>
                    <a:pt x="72452" y="17327"/>
                    <a:pt x="74120" y="18528"/>
                  </a:cubicBezTo>
                  <a:cubicBezTo>
                    <a:pt x="76021" y="19962"/>
                    <a:pt x="77556" y="21663"/>
                    <a:pt x="78990" y="23465"/>
                  </a:cubicBezTo>
                  <a:cubicBezTo>
                    <a:pt x="79023" y="23498"/>
                    <a:pt x="79023" y="23531"/>
                    <a:pt x="79057" y="23631"/>
                  </a:cubicBezTo>
                  <a:cubicBezTo>
                    <a:pt x="79023" y="23665"/>
                    <a:pt x="79023" y="23698"/>
                    <a:pt x="78990" y="23698"/>
                  </a:cubicBezTo>
                  <a:cubicBezTo>
                    <a:pt x="78323" y="23831"/>
                    <a:pt x="78189" y="24399"/>
                    <a:pt x="78389" y="24999"/>
                  </a:cubicBezTo>
                  <a:cubicBezTo>
                    <a:pt x="78823" y="26000"/>
                    <a:pt x="79690" y="26667"/>
                    <a:pt x="80758" y="26700"/>
                  </a:cubicBezTo>
                  <a:cubicBezTo>
                    <a:pt x="81091" y="26700"/>
                    <a:pt x="81258" y="26834"/>
                    <a:pt x="81392" y="27067"/>
                  </a:cubicBezTo>
                  <a:cubicBezTo>
                    <a:pt x="81725" y="27801"/>
                    <a:pt x="82092" y="28501"/>
                    <a:pt x="82426" y="29202"/>
                  </a:cubicBezTo>
                  <a:cubicBezTo>
                    <a:pt x="82492" y="29302"/>
                    <a:pt x="82526" y="29402"/>
                    <a:pt x="82559" y="29569"/>
                  </a:cubicBezTo>
                  <a:cubicBezTo>
                    <a:pt x="82392" y="29469"/>
                    <a:pt x="82259" y="29402"/>
                    <a:pt x="82192" y="29335"/>
                  </a:cubicBezTo>
                  <a:cubicBezTo>
                    <a:pt x="81358" y="28702"/>
                    <a:pt x="80524" y="28135"/>
                    <a:pt x="79724" y="27501"/>
                  </a:cubicBezTo>
                  <a:cubicBezTo>
                    <a:pt x="77089" y="25499"/>
                    <a:pt x="74186" y="24032"/>
                    <a:pt x="71184" y="22731"/>
                  </a:cubicBezTo>
                  <a:cubicBezTo>
                    <a:pt x="67882" y="21363"/>
                    <a:pt x="64513" y="20362"/>
                    <a:pt x="61044" y="19695"/>
                  </a:cubicBezTo>
                  <a:cubicBezTo>
                    <a:pt x="55873" y="18728"/>
                    <a:pt x="50670" y="18161"/>
                    <a:pt x="45399" y="17994"/>
                  </a:cubicBezTo>
                  <a:cubicBezTo>
                    <a:pt x="44673" y="17972"/>
                    <a:pt x="43948" y="17961"/>
                    <a:pt x="43224" y="17961"/>
                  </a:cubicBezTo>
                  <a:cubicBezTo>
                    <a:pt x="38467" y="17961"/>
                    <a:pt x="33769" y="18435"/>
                    <a:pt x="29021" y="19362"/>
                  </a:cubicBezTo>
                  <a:cubicBezTo>
                    <a:pt x="25852" y="19995"/>
                    <a:pt x="22716" y="20696"/>
                    <a:pt x="19681" y="21730"/>
                  </a:cubicBezTo>
                  <a:cubicBezTo>
                    <a:pt x="17513" y="22497"/>
                    <a:pt x="15378" y="23398"/>
                    <a:pt x="13443" y="24565"/>
                  </a:cubicBezTo>
                  <a:cubicBezTo>
                    <a:pt x="13043" y="24799"/>
                    <a:pt x="12676" y="25066"/>
                    <a:pt x="12309" y="25299"/>
                  </a:cubicBezTo>
                  <a:cubicBezTo>
                    <a:pt x="13310" y="23731"/>
                    <a:pt x="14544" y="22330"/>
                    <a:pt x="15878" y="21029"/>
                  </a:cubicBezTo>
                  <a:cubicBezTo>
                    <a:pt x="16264" y="21395"/>
                    <a:pt x="16675" y="21563"/>
                    <a:pt x="17110" y="21563"/>
                  </a:cubicBezTo>
                  <a:cubicBezTo>
                    <a:pt x="17390" y="21563"/>
                    <a:pt x="17680" y="21493"/>
                    <a:pt x="17980" y="21363"/>
                  </a:cubicBezTo>
                  <a:cubicBezTo>
                    <a:pt x="18814" y="20996"/>
                    <a:pt x="19347" y="20429"/>
                    <a:pt x="19447" y="19528"/>
                  </a:cubicBezTo>
                  <a:cubicBezTo>
                    <a:pt x="19481" y="19061"/>
                    <a:pt x="19347" y="18694"/>
                    <a:pt x="18980" y="18394"/>
                  </a:cubicBezTo>
                  <a:cubicBezTo>
                    <a:pt x="19114" y="18261"/>
                    <a:pt x="19214" y="18194"/>
                    <a:pt x="19381" y="18061"/>
                  </a:cubicBezTo>
                  <a:cubicBezTo>
                    <a:pt x="20815" y="16993"/>
                    <a:pt x="22349" y="16159"/>
                    <a:pt x="23984" y="15359"/>
                  </a:cubicBezTo>
                  <a:cubicBezTo>
                    <a:pt x="25151" y="14758"/>
                    <a:pt x="26319" y="14225"/>
                    <a:pt x="27486" y="13691"/>
                  </a:cubicBezTo>
                  <a:cubicBezTo>
                    <a:pt x="27653" y="13591"/>
                    <a:pt x="27853" y="13591"/>
                    <a:pt x="28054" y="13557"/>
                  </a:cubicBezTo>
                  <a:cubicBezTo>
                    <a:pt x="28154" y="13524"/>
                    <a:pt x="28287" y="13524"/>
                    <a:pt x="28320" y="13491"/>
                  </a:cubicBezTo>
                  <a:cubicBezTo>
                    <a:pt x="28454" y="13224"/>
                    <a:pt x="28687" y="13224"/>
                    <a:pt x="28887" y="13157"/>
                  </a:cubicBezTo>
                  <a:cubicBezTo>
                    <a:pt x="31222" y="12490"/>
                    <a:pt x="33557" y="12156"/>
                    <a:pt x="35959" y="11990"/>
                  </a:cubicBezTo>
                  <a:cubicBezTo>
                    <a:pt x="37794" y="11823"/>
                    <a:pt x="39628" y="11689"/>
                    <a:pt x="41463" y="11656"/>
                  </a:cubicBezTo>
                  <a:cubicBezTo>
                    <a:pt x="42042" y="11635"/>
                    <a:pt x="42622" y="11628"/>
                    <a:pt x="43201" y="11628"/>
                  </a:cubicBezTo>
                  <a:close/>
                  <a:moveTo>
                    <a:pt x="49469" y="27668"/>
                  </a:moveTo>
                  <a:cubicBezTo>
                    <a:pt x="50036" y="27668"/>
                    <a:pt x="50636" y="27668"/>
                    <a:pt x="51203" y="27734"/>
                  </a:cubicBezTo>
                  <a:cubicBezTo>
                    <a:pt x="51422" y="27774"/>
                    <a:pt x="51652" y="27826"/>
                    <a:pt x="51887" y="27826"/>
                  </a:cubicBezTo>
                  <a:cubicBezTo>
                    <a:pt x="52047" y="27826"/>
                    <a:pt x="52209" y="27802"/>
                    <a:pt x="52371" y="27734"/>
                  </a:cubicBezTo>
                  <a:cubicBezTo>
                    <a:pt x="52415" y="27723"/>
                    <a:pt x="52461" y="27719"/>
                    <a:pt x="52510" y="27719"/>
                  </a:cubicBezTo>
                  <a:cubicBezTo>
                    <a:pt x="52758" y="27719"/>
                    <a:pt x="53065" y="27840"/>
                    <a:pt x="53372" y="27868"/>
                  </a:cubicBezTo>
                  <a:cubicBezTo>
                    <a:pt x="52905" y="28868"/>
                    <a:pt x="52204" y="29569"/>
                    <a:pt x="51570" y="30369"/>
                  </a:cubicBezTo>
                  <a:cubicBezTo>
                    <a:pt x="50636" y="30169"/>
                    <a:pt x="49702" y="29969"/>
                    <a:pt x="48702" y="29736"/>
                  </a:cubicBezTo>
                  <a:cubicBezTo>
                    <a:pt x="48968" y="29069"/>
                    <a:pt x="49202" y="28401"/>
                    <a:pt x="49469" y="27668"/>
                  </a:cubicBezTo>
                  <a:close/>
                  <a:moveTo>
                    <a:pt x="38828" y="28335"/>
                  </a:moveTo>
                  <a:cubicBezTo>
                    <a:pt x="38995" y="28902"/>
                    <a:pt x="39495" y="29235"/>
                    <a:pt x="39895" y="29702"/>
                  </a:cubicBezTo>
                  <a:cubicBezTo>
                    <a:pt x="39729" y="29702"/>
                    <a:pt x="39695" y="29736"/>
                    <a:pt x="39628" y="29736"/>
                  </a:cubicBezTo>
                  <a:cubicBezTo>
                    <a:pt x="38728" y="29969"/>
                    <a:pt x="37827" y="30136"/>
                    <a:pt x="36960" y="30369"/>
                  </a:cubicBezTo>
                  <a:cubicBezTo>
                    <a:pt x="36888" y="30380"/>
                    <a:pt x="36822" y="30387"/>
                    <a:pt x="36763" y="30387"/>
                  </a:cubicBezTo>
                  <a:cubicBezTo>
                    <a:pt x="36630" y="30387"/>
                    <a:pt x="36529" y="30351"/>
                    <a:pt x="36460" y="30236"/>
                  </a:cubicBezTo>
                  <a:cubicBezTo>
                    <a:pt x="36059" y="29836"/>
                    <a:pt x="35726" y="29469"/>
                    <a:pt x="35325" y="29002"/>
                  </a:cubicBezTo>
                  <a:cubicBezTo>
                    <a:pt x="36526" y="28668"/>
                    <a:pt x="37660" y="28468"/>
                    <a:pt x="38828" y="28335"/>
                  </a:cubicBezTo>
                  <a:close/>
                  <a:moveTo>
                    <a:pt x="53972" y="28001"/>
                  </a:moveTo>
                  <a:cubicBezTo>
                    <a:pt x="55073" y="28168"/>
                    <a:pt x="56240" y="28501"/>
                    <a:pt x="57408" y="29002"/>
                  </a:cubicBezTo>
                  <a:cubicBezTo>
                    <a:pt x="57208" y="29169"/>
                    <a:pt x="57041" y="29302"/>
                    <a:pt x="56874" y="29402"/>
                  </a:cubicBezTo>
                  <a:cubicBezTo>
                    <a:pt x="56307" y="29836"/>
                    <a:pt x="55673" y="30236"/>
                    <a:pt x="55073" y="30670"/>
                  </a:cubicBezTo>
                  <a:cubicBezTo>
                    <a:pt x="54739" y="30903"/>
                    <a:pt x="54739" y="30970"/>
                    <a:pt x="54539" y="31370"/>
                  </a:cubicBezTo>
                  <a:cubicBezTo>
                    <a:pt x="53739" y="31137"/>
                    <a:pt x="53005" y="30836"/>
                    <a:pt x="52171" y="30570"/>
                  </a:cubicBezTo>
                  <a:cubicBezTo>
                    <a:pt x="52738" y="29702"/>
                    <a:pt x="53338" y="28868"/>
                    <a:pt x="53972" y="28001"/>
                  </a:cubicBezTo>
                  <a:close/>
                  <a:moveTo>
                    <a:pt x="34958" y="29135"/>
                  </a:moveTo>
                  <a:cubicBezTo>
                    <a:pt x="35059" y="29802"/>
                    <a:pt x="35659" y="30136"/>
                    <a:pt x="36026" y="30670"/>
                  </a:cubicBezTo>
                  <a:cubicBezTo>
                    <a:pt x="35325" y="31037"/>
                    <a:pt x="34491" y="31337"/>
                    <a:pt x="33891" y="32037"/>
                  </a:cubicBezTo>
                  <a:cubicBezTo>
                    <a:pt x="32857" y="31737"/>
                    <a:pt x="31856" y="31470"/>
                    <a:pt x="30722" y="31170"/>
                  </a:cubicBezTo>
                  <a:cubicBezTo>
                    <a:pt x="31022" y="30970"/>
                    <a:pt x="31222" y="30736"/>
                    <a:pt x="31456" y="30636"/>
                  </a:cubicBezTo>
                  <a:cubicBezTo>
                    <a:pt x="31990" y="30336"/>
                    <a:pt x="32557" y="30036"/>
                    <a:pt x="33124" y="29736"/>
                  </a:cubicBezTo>
                  <a:cubicBezTo>
                    <a:pt x="33231" y="29693"/>
                    <a:pt x="33337" y="29637"/>
                    <a:pt x="33453" y="29637"/>
                  </a:cubicBezTo>
                  <a:cubicBezTo>
                    <a:pt x="33518" y="29637"/>
                    <a:pt x="33586" y="29654"/>
                    <a:pt x="33658" y="29702"/>
                  </a:cubicBezTo>
                  <a:cubicBezTo>
                    <a:pt x="33675" y="29711"/>
                    <a:pt x="33700" y="29715"/>
                    <a:pt x="33729" y="29715"/>
                  </a:cubicBezTo>
                  <a:cubicBezTo>
                    <a:pt x="33806" y="29715"/>
                    <a:pt x="33909" y="29684"/>
                    <a:pt x="33958" y="29636"/>
                  </a:cubicBezTo>
                  <a:cubicBezTo>
                    <a:pt x="34158" y="29202"/>
                    <a:pt x="34625" y="29302"/>
                    <a:pt x="34958" y="29135"/>
                  </a:cubicBezTo>
                  <a:close/>
                  <a:moveTo>
                    <a:pt x="57975" y="29202"/>
                  </a:moveTo>
                  <a:cubicBezTo>
                    <a:pt x="59176" y="29702"/>
                    <a:pt x="60243" y="30470"/>
                    <a:pt x="61244" y="31370"/>
                  </a:cubicBezTo>
                  <a:cubicBezTo>
                    <a:pt x="60377" y="31570"/>
                    <a:pt x="59643" y="31737"/>
                    <a:pt x="58842" y="31971"/>
                  </a:cubicBezTo>
                  <a:cubicBezTo>
                    <a:pt x="58175" y="32204"/>
                    <a:pt x="57341" y="32304"/>
                    <a:pt x="56574" y="32571"/>
                  </a:cubicBezTo>
                  <a:cubicBezTo>
                    <a:pt x="56140" y="32237"/>
                    <a:pt x="55573" y="31904"/>
                    <a:pt x="55006" y="31504"/>
                  </a:cubicBezTo>
                  <a:cubicBezTo>
                    <a:pt x="55140" y="31337"/>
                    <a:pt x="55240" y="31170"/>
                    <a:pt x="55406" y="31037"/>
                  </a:cubicBezTo>
                  <a:cubicBezTo>
                    <a:pt x="56240" y="30403"/>
                    <a:pt x="57141" y="29836"/>
                    <a:pt x="57975" y="29202"/>
                  </a:cubicBezTo>
                  <a:close/>
                  <a:moveTo>
                    <a:pt x="42215" y="18544"/>
                  </a:moveTo>
                  <a:cubicBezTo>
                    <a:pt x="42630" y="18544"/>
                    <a:pt x="43046" y="18549"/>
                    <a:pt x="43465" y="18561"/>
                  </a:cubicBezTo>
                  <a:cubicBezTo>
                    <a:pt x="45866" y="18628"/>
                    <a:pt x="48235" y="18694"/>
                    <a:pt x="50670" y="18895"/>
                  </a:cubicBezTo>
                  <a:cubicBezTo>
                    <a:pt x="54472" y="19195"/>
                    <a:pt x="58208" y="19695"/>
                    <a:pt x="61911" y="20496"/>
                  </a:cubicBezTo>
                  <a:cubicBezTo>
                    <a:pt x="63012" y="20729"/>
                    <a:pt x="64079" y="21029"/>
                    <a:pt x="65213" y="21296"/>
                  </a:cubicBezTo>
                  <a:cubicBezTo>
                    <a:pt x="65247" y="21296"/>
                    <a:pt x="65347" y="21330"/>
                    <a:pt x="65380" y="21330"/>
                  </a:cubicBezTo>
                  <a:cubicBezTo>
                    <a:pt x="65280" y="21530"/>
                    <a:pt x="65180" y="21697"/>
                    <a:pt x="65080" y="21897"/>
                  </a:cubicBezTo>
                  <a:cubicBezTo>
                    <a:pt x="64947" y="22197"/>
                    <a:pt x="64846" y="22497"/>
                    <a:pt x="64580" y="22697"/>
                  </a:cubicBezTo>
                  <a:cubicBezTo>
                    <a:pt x="64446" y="22797"/>
                    <a:pt x="64379" y="22897"/>
                    <a:pt x="64513" y="23064"/>
                  </a:cubicBezTo>
                  <a:cubicBezTo>
                    <a:pt x="64568" y="23138"/>
                    <a:pt x="64634" y="23161"/>
                    <a:pt x="64704" y="23161"/>
                  </a:cubicBezTo>
                  <a:cubicBezTo>
                    <a:pt x="64760" y="23161"/>
                    <a:pt x="64820" y="23146"/>
                    <a:pt x="64880" y="23131"/>
                  </a:cubicBezTo>
                  <a:cubicBezTo>
                    <a:pt x="64913" y="23064"/>
                    <a:pt x="64947" y="23064"/>
                    <a:pt x="65013" y="23031"/>
                  </a:cubicBezTo>
                  <a:cubicBezTo>
                    <a:pt x="65380" y="22731"/>
                    <a:pt x="65714" y="21963"/>
                    <a:pt x="65614" y="21396"/>
                  </a:cubicBezTo>
                  <a:lnTo>
                    <a:pt x="65614" y="21396"/>
                  </a:lnTo>
                  <a:cubicBezTo>
                    <a:pt x="66047" y="21530"/>
                    <a:pt x="66414" y="21663"/>
                    <a:pt x="66781" y="21797"/>
                  </a:cubicBezTo>
                  <a:cubicBezTo>
                    <a:pt x="70117" y="22831"/>
                    <a:pt x="73386" y="24198"/>
                    <a:pt x="76421" y="26000"/>
                  </a:cubicBezTo>
                  <a:cubicBezTo>
                    <a:pt x="77589" y="26667"/>
                    <a:pt x="78723" y="27501"/>
                    <a:pt x="79824" y="28235"/>
                  </a:cubicBezTo>
                  <a:cubicBezTo>
                    <a:pt x="80591" y="28802"/>
                    <a:pt x="81358" y="29369"/>
                    <a:pt x="82092" y="29969"/>
                  </a:cubicBezTo>
                  <a:cubicBezTo>
                    <a:pt x="82326" y="30136"/>
                    <a:pt x="82492" y="30303"/>
                    <a:pt x="82559" y="30536"/>
                  </a:cubicBezTo>
                  <a:cubicBezTo>
                    <a:pt x="76722" y="33872"/>
                    <a:pt x="70217" y="35373"/>
                    <a:pt x="63212" y="35540"/>
                  </a:cubicBezTo>
                  <a:cubicBezTo>
                    <a:pt x="63245" y="35373"/>
                    <a:pt x="63245" y="35206"/>
                    <a:pt x="63312" y="35073"/>
                  </a:cubicBezTo>
                  <a:cubicBezTo>
                    <a:pt x="63479" y="34339"/>
                    <a:pt x="63345" y="33638"/>
                    <a:pt x="63012" y="32905"/>
                  </a:cubicBezTo>
                  <a:cubicBezTo>
                    <a:pt x="62845" y="32538"/>
                    <a:pt x="62578" y="32171"/>
                    <a:pt x="62378" y="31837"/>
                  </a:cubicBezTo>
                  <a:cubicBezTo>
                    <a:pt x="62311" y="31704"/>
                    <a:pt x="62211" y="31570"/>
                    <a:pt x="62178" y="31404"/>
                  </a:cubicBezTo>
                  <a:cubicBezTo>
                    <a:pt x="62145" y="31404"/>
                    <a:pt x="62078" y="31404"/>
                    <a:pt x="62044" y="31370"/>
                  </a:cubicBezTo>
                  <a:cubicBezTo>
                    <a:pt x="60844" y="30069"/>
                    <a:pt x="59376" y="29202"/>
                    <a:pt x="57741" y="28535"/>
                  </a:cubicBezTo>
                  <a:cubicBezTo>
                    <a:pt x="57641" y="28501"/>
                    <a:pt x="57475" y="28401"/>
                    <a:pt x="57308" y="28335"/>
                  </a:cubicBezTo>
                  <a:cubicBezTo>
                    <a:pt x="57374" y="28201"/>
                    <a:pt x="57408" y="28135"/>
                    <a:pt x="57508" y="28034"/>
                  </a:cubicBezTo>
                  <a:cubicBezTo>
                    <a:pt x="59176" y="26533"/>
                    <a:pt x="60377" y="24665"/>
                    <a:pt x="61477" y="22797"/>
                  </a:cubicBezTo>
                  <a:cubicBezTo>
                    <a:pt x="61744" y="22297"/>
                    <a:pt x="62044" y="21797"/>
                    <a:pt x="62311" y="21296"/>
                  </a:cubicBezTo>
                  <a:cubicBezTo>
                    <a:pt x="62511" y="20896"/>
                    <a:pt x="62511" y="20796"/>
                    <a:pt x="62378" y="20696"/>
                  </a:cubicBezTo>
                  <a:cubicBezTo>
                    <a:pt x="62341" y="20681"/>
                    <a:pt x="62305" y="20673"/>
                    <a:pt x="62270" y="20673"/>
                  </a:cubicBezTo>
                  <a:cubicBezTo>
                    <a:pt x="62148" y="20673"/>
                    <a:pt x="62033" y="20771"/>
                    <a:pt x="61878" y="21029"/>
                  </a:cubicBezTo>
                  <a:cubicBezTo>
                    <a:pt x="61177" y="22197"/>
                    <a:pt x="60410" y="23364"/>
                    <a:pt x="59709" y="24565"/>
                  </a:cubicBezTo>
                  <a:cubicBezTo>
                    <a:pt x="59009" y="25733"/>
                    <a:pt x="58075" y="26734"/>
                    <a:pt x="57141" y="27701"/>
                  </a:cubicBezTo>
                  <a:cubicBezTo>
                    <a:pt x="56911" y="27954"/>
                    <a:pt x="56696" y="28064"/>
                    <a:pt x="56421" y="28064"/>
                  </a:cubicBezTo>
                  <a:cubicBezTo>
                    <a:pt x="56297" y="28064"/>
                    <a:pt x="56162" y="28042"/>
                    <a:pt x="56007" y="28001"/>
                  </a:cubicBezTo>
                  <a:cubicBezTo>
                    <a:pt x="54806" y="27567"/>
                    <a:pt x="53538" y="27401"/>
                    <a:pt x="52304" y="27234"/>
                  </a:cubicBezTo>
                  <a:cubicBezTo>
                    <a:pt x="52261" y="27229"/>
                    <a:pt x="52218" y="27227"/>
                    <a:pt x="52174" y="27227"/>
                  </a:cubicBezTo>
                  <a:cubicBezTo>
                    <a:pt x="51909" y="27227"/>
                    <a:pt x="51628" y="27301"/>
                    <a:pt x="51370" y="27301"/>
                  </a:cubicBezTo>
                  <a:cubicBezTo>
                    <a:pt x="51337" y="27301"/>
                    <a:pt x="51237" y="27334"/>
                    <a:pt x="51203" y="27334"/>
                  </a:cubicBezTo>
                  <a:cubicBezTo>
                    <a:pt x="50570" y="27301"/>
                    <a:pt x="49969" y="27234"/>
                    <a:pt x="49302" y="27234"/>
                  </a:cubicBezTo>
                  <a:lnTo>
                    <a:pt x="49302" y="26900"/>
                  </a:lnTo>
                  <a:cubicBezTo>
                    <a:pt x="49369" y="25366"/>
                    <a:pt x="49469" y="23831"/>
                    <a:pt x="49569" y="22297"/>
                  </a:cubicBezTo>
                  <a:cubicBezTo>
                    <a:pt x="49636" y="21496"/>
                    <a:pt x="49736" y="20696"/>
                    <a:pt x="49836" y="19862"/>
                  </a:cubicBezTo>
                  <a:cubicBezTo>
                    <a:pt x="49836" y="19695"/>
                    <a:pt x="49902" y="19495"/>
                    <a:pt x="49869" y="19328"/>
                  </a:cubicBezTo>
                  <a:cubicBezTo>
                    <a:pt x="49869" y="19228"/>
                    <a:pt x="49802" y="19061"/>
                    <a:pt x="49702" y="19061"/>
                  </a:cubicBezTo>
                  <a:cubicBezTo>
                    <a:pt x="49681" y="19057"/>
                    <a:pt x="49661" y="19055"/>
                    <a:pt x="49642" y="19055"/>
                  </a:cubicBezTo>
                  <a:cubicBezTo>
                    <a:pt x="49518" y="19055"/>
                    <a:pt x="49460" y="19150"/>
                    <a:pt x="49402" y="19295"/>
                  </a:cubicBezTo>
                  <a:cubicBezTo>
                    <a:pt x="49335" y="19728"/>
                    <a:pt x="49235" y="20195"/>
                    <a:pt x="49202" y="20629"/>
                  </a:cubicBezTo>
                  <a:cubicBezTo>
                    <a:pt x="49035" y="22731"/>
                    <a:pt x="48868" y="24832"/>
                    <a:pt x="48735" y="26967"/>
                  </a:cubicBezTo>
                  <a:lnTo>
                    <a:pt x="48735" y="27201"/>
                  </a:lnTo>
                  <a:cubicBezTo>
                    <a:pt x="48668" y="27201"/>
                    <a:pt x="48535" y="27234"/>
                    <a:pt x="48468" y="27234"/>
                  </a:cubicBezTo>
                  <a:cubicBezTo>
                    <a:pt x="47893" y="27226"/>
                    <a:pt x="47317" y="27219"/>
                    <a:pt x="46743" y="27219"/>
                  </a:cubicBezTo>
                  <a:cubicBezTo>
                    <a:pt x="45020" y="27219"/>
                    <a:pt x="43306" y="27276"/>
                    <a:pt x="41630" y="27501"/>
                  </a:cubicBezTo>
                  <a:cubicBezTo>
                    <a:pt x="41591" y="27506"/>
                    <a:pt x="41556" y="27509"/>
                    <a:pt x="41523" y="27509"/>
                  </a:cubicBezTo>
                  <a:cubicBezTo>
                    <a:pt x="41362" y="27509"/>
                    <a:pt x="41274" y="27440"/>
                    <a:pt x="41163" y="27301"/>
                  </a:cubicBezTo>
                  <a:cubicBezTo>
                    <a:pt x="40029" y="25633"/>
                    <a:pt x="39028" y="23898"/>
                    <a:pt x="38227" y="22064"/>
                  </a:cubicBezTo>
                  <a:cubicBezTo>
                    <a:pt x="37861" y="21196"/>
                    <a:pt x="37660" y="20296"/>
                    <a:pt x="37360" y="19395"/>
                  </a:cubicBezTo>
                  <a:cubicBezTo>
                    <a:pt x="37360" y="19362"/>
                    <a:pt x="37360" y="19328"/>
                    <a:pt x="37327" y="19295"/>
                  </a:cubicBezTo>
                  <a:cubicBezTo>
                    <a:pt x="37245" y="19214"/>
                    <a:pt x="37186" y="19110"/>
                    <a:pt x="37149" y="19110"/>
                  </a:cubicBezTo>
                  <a:cubicBezTo>
                    <a:pt x="37140" y="19110"/>
                    <a:pt x="37133" y="19116"/>
                    <a:pt x="37127" y="19128"/>
                  </a:cubicBezTo>
                  <a:cubicBezTo>
                    <a:pt x="37027" y="19161"/>
                    <a:pt x="36893" y="19228"/>
                    <a:pt x="36893" y="19362"/>
                  </a:cubicBezTo>
                  <a:cubicBezTo>
                    <a:pt x="36860" y="19495"/>
                    <a:pt x="36893" y="19662"/>
                    <a:pt x="36960" y="19795"/>
                  </a:cubicBezTo>
                  <a:cubicBezTo>
                    <a:pt x="37293" y="20729"/>
                    <a:pt x="37527" y="21730"/>
                    <a:pt x="37961" y="22664"/>
                  </a:cubicBezTo>
                  <a:cubicBezTo>
                    <a:pt x="38628" y="24198"/>
                    <a:pt x="39495" y="25699"/>
                    <a:pt x="40462" y="27134"/>
                  </a:cubicBezTo>
                  <a:cubicBezTo>
                    <a:pt x="40562" y="27301"/>
                    <a:pt x="40663" y="27467"/>
                    <a:pt x="40796" y="27668"/>
                  </a:cubicBezTo>
                  <a:cubicBezTo>
                    <a:pt x="39829" y="27834"/>
                    <a:pt x="38895" y="27968"/>
                    <a:pt x="38027" y="28068"/>
                  </a:cubicBezTo>
                  <a:cubicBezTo>
                    <a:pt x="36660" y="28301"/>
                    <a:pt x="35325" y="28635"/>
                    <a:pt x="33991" y="29035"/>
                  </a:cubicBezTo>
                  <a:cubicBezTo>
                    <a:pt x="33898" y="29082"/>
                    <a:pt x="33820" y="29106"/>
                    <a:pt x="33742" y="29106"/>
                  </a:cubicBezTo>
                  <a:cubicBezTo>
                    <a:pt x="33653" y="29106"/>
                    <a:pt x="33565" y="29073"/>
                    <a:pt x="33457" y="29002"/>
                  </a:cubicBezTo>
                  <a:cubicBezTo>
                    <a:pt x="30822" y="27401"/>
                    <a:pt x="28220" y="25699"/>
                    <a:pt x="25985" y="23665"/>
                  </a:cubicBezTo>
                  <a:cubicBezTo>
                    <a:pt x="25452" y="23164"/>
                    <a:pt x="24951" y="22631"/>
                    <a:pt x="24551" y="22030"/>
                  </a:cubicBezTo>
                  <a:cubicBezTo>
                    <a:pt x="24484" y="21897"/>
                    <a:pt x="24384" y="21797"/>
                    <a:pt x="24284" y="21697"/>
                  </a:cubicBezTo>
                  <a:cubicBezTo>
                    <a:pt x="24251" y="21680"/>
                    <a:pt x="24192" y="21672"/>
                    <a:pt x="24138" y="21672"/>
                  </a:cubicBezTo>
                  <a:cubicBezTo>
                    <a:pt x="24084" y="21672"/>
                    <a:pt x="24034" y="21680"/>
                    <a:pt x="24017" y="21697"/>
                  </a:cubicBezTo>
                  <a:cubicBezTo>
                    <a:pt x="23951" y="21730"/>
                    <a:pt x="23884" y="21863"/>
                    <a:pt x="23951" y="21963"/>
                  </a:cubicBezTo>
                  <a:cubicBezTo>
                    <a:pt x="23951" y="22030"/>
                    <a:pt x="24017" y="22130"/>
                    <a:pt x="24051" y="22197"/>
                  </a:cubicBezTo>
                  <a:cubicBezTo>
                    <a:pt x="24618" y="23131"/>
                    <a:pt x="25318" y="23831"/>
                    <a:pt x="26119" y="24532"/>
                  </a:cubicBezTo>
                  <a:cubicBezTo>
                    <a:pt x="28054" y="26300"/>
                    <a:pt x="30222" y="27701"/>
                    <a:pt x="32490" y="29069"/>
                  </a:cubicBezTo>
                  <a:cubicBezTo>
                    <a:pt x="32657" y="29169"/>
                    <a:pt x="32790" y="29302"/>
                    <a:pt x="32990" y="29402"/>
                  </a:cubicBezTo>
                  <a:cubicBezTo>
                    <a:pt x="32790" y="29502"/>
                    <a:pt x="32623" y="29569"/>
                    <a:pt x="32490" y="29669"/>
                  </a:cubicBezTo>
                  <a:cubicBezTo>
                    <a:pt x="31689" y="30036"/>
                    <a:pt x="30956" y="30503"/>
                    <a:pt x="30322" y="31170"/>
                  </a:cubicBezTo>
                  <a:cubicBezTo>
                    <a:pt x="29855" y="31670"/>
                    <a:pt x="29455" y="32204"/>
                    <a:pt x="29321" y="32871"/>
                  </a:cubicBezTo>
                  <a:cubicBezTo>
                    <a:pt x="29221" y="33272"/>
                    <a:pt x="29288" y="33739"/>
                    <a:pt x="29221" y="34206"/>
                  </a:cubicBezTo>
                  <a:cubicBezTo>
                    <a:pt x="29121" y="34206"/>
                    <a:pt x="28954" y="34206"/>
                    <a:pt x="28787" y="34172"/>
                  </a:cubicBezTo>
                  <a:cubicBezTo>
                    <a:pt x="27486" y="34039"/>
                    <a:pt x="26152" y="33972"/>
                    <a:pt x="24885" y="33772"/>
                  </a:cubicBezTo>
                  <a:cubicBezTo>
                    <a:pt x="21516" y="33338"/>
                    <a:pt x="18180" y="32671"/>
                    <a:pt x="15044" y="31404"/>
                  </a:cubicBezTo>
                  <a:cubicBezTo>
                    <a:pt x="13510" y="30770"/>
                    <a:pt x="12109" y="30036"/>
                    <a:pt x="10808" y="29035"/>
                  </a:cubicBezTo>
                  <a:cubicBezTo>
                    <a:pt x="10674" y="28935"/>
                    <a:pt x="10541" y="28835"/>
                    <a:pt x="10441" y="28702"/>
                  </a:cubicBezTo>
                  <a:cubicBezTo>
                    <a:pt x="10508" y="28001"/>
                    <a:pt x="10775" y="27534"/>
                    <a:pt x="11208" y="27167"/>
                  </a:cubicBezTo>
                  <a:cubicBezTo>
                    <a:pt x="11375" y="27034"/>
                    <a:pt x="11608" y="26900"/>
                    <a:pt x="11542" y="26633"/>
                  </a:cubicBezTo>
                  <a:cubicBezTo>
                    <a:pt x="11542" y="26533"/>
                    <a:pt x="11675" y="26400"/>
                    <a:pt x="11809" y="26367"/>
                  </a:cubicBezTo>
                  <a:cubicBezTo>
                    <a:pt x="12809" y="25566"/>
                    <a:pt x="13877" y="24899"/>
                    <a:pt x="15011" y="24332"/>
                  </a:cubicBezTo>
                  <a:cubicBezTo>
                    <a:pt x="17679" y="22897"/>
                    <a:pt x="20515" y="21963"/>
                    <a:pt x="23450" y="21196"/>
                  </a:cubicBezTo>
                  <a:cubicBezTo>
                    <a:pt x="27687" y="20062"/>
                    <a:pt x="32023" y="19328"/>
                    <a:pt x="36393" y="18861"/>
                  </a:cubicBezTo>
                  <a:cubicBezTo>
                    <a:pt x="38321" y="18668"/>
                    <a:pt x="40249" y="18544"/>
                    <a:pt x="42215" y="18544"/>
                  </a:cubicBezTo>
                  <a:close/>
                  <a:moveTo>
                    <a:pt x="30355" y="31537"/>
                  </a:moveTo>
                  <a:cubicBezTo>
                    <a:pt x="31489" y="31871"/>
                    <a:pt x="32557" y="32171"/>
                    <a:pt x="33724" y="32504"/>
                  </a:cubicBezTo>
                  <a:cubicBezTo>
                    <a:pt x="33724" y="32704"/>
                    <a:pt x="33691" y="32838"/>
                    <a:pt x="33658" y="32971"/>
                  </a:cubicBezTo>
                  <a:cubicBezTo>
                    <a:pt x="33658" y="33005"/>
                    <a:pt x="33557" y="33038"/>
                    <a:pt x="33524" y="33071"/>
                  </a:cubicBezTo>
                  <a:cubicBezTo>
                    <a:pt x="33291" y="33505"/>
                    <a:pt x="32890" y="33672"/>
                    <a:pt x="32390" y="33739"/>
                  </a:cubicBezTo>
                  <a:cubicBezTo>
                    <a:pt x="31723" y="33839"/>
                    <a:pt x="31056" y="33972"/>
                    <a:pt x="30355" y="34039"/>
                  </a:cubicBezTo>
                  <a:cubicBezTo>
                    <a:pt x="30188" y="34072"/>
                    <a:pt x="30122" y="34139"/>
                    <a:pt x="30122" y="34239"/>
                  </a:cubicBezTo>
                  <a:cubicBezTo>
                    <a:pt x="30122" y="34339"/>
                    <a:pt x="30222" y="34472"/>
                    <a:pt x="30355" y="34506"/>
                  </a:cubicBezTo>
                  <a:cubicBezTo>
                    <a:pt x="30411" y="34517"/>
                    <a:pt x="30466" y="34521"/>
                    <a:pt x="30522" y="34521"/>
                  </a:cubicBezTo>
                  <a:cubicBezTo>
                    <a:pt x="30633" y="34521"/>
                    <a:pt x="30744" y="34506"/>
                    <a:pt x="30856" y="34506"/>
                  </a:cubicBezTo>
                  <a:cubicBezTo>
                    <a:pt x="31389" y="34406"/>
                    <a:pt x="31956" y="34339"/>
                    <a:pt x="32523" y="34239"/>
                  </a:cubicBezTo>
                  <a:lnTo>
                    <a:pt x="32523" y="34239"/>
                  </a:lnTo>
                  <a:cubicBezTo>
                    <a:pt x="32156" y="34906"/>
                    <a:pt x="31823" y="35506"/>
                    <a:pt x="31456" y="36074"/>
                  </a:cubicBezTo>
                  <a:cubicBezTo>
                    <a:pt x="30989" y="35840"/>
                    <a:pt x="30655" y="35506"/>
                    <a:pt x="30355" y="35073"/>
                  </a:cubicBezTo>
                  <a:cubicBezTo>
                    <a:pt x="30122" y="34706"/>
                    <a:pt x="29888" y="34339"/>
                    <a:pt x="29788" y="33905"/>
                  </a:cubicBezTo>
                  <a:cubicBezTo>
                    <a:pt x="29455" y="33038"/>
                    <a:pt x="29788" y="32304"/>
                    <a:pt x="30355" y="31537"/>
                  </a:cubicBezTo>
                  <a:close/>
                  <a:moveTo>
                    <a:pt x="61678" y="31904"/>
                  </a:moveTo>
                  <a:cubicBezTo>
                    <a:pt x="62978" y="33472"/>
                    <a:pt x="63012" y="35039"/>
                    <a:pt x="62078" y="36174"/>
                  </a:cubicBezTo>
                  <a:cubicBezTo>
                    <a:pt x="61844" y="36040"/>
                    <a:pt x="61644" y="35907"/>
                    <a:pt x="61377" y="35807"/>
                  </a:cubicBezTo>
                  <a:cubicBezTo>
                    <a:pt x="60210" y="35306"/>
                    <a:pt x="59076" y="34839"/>
                    <a:pt x="57908" y="34372"/>
                  </a:cubicBezTo>
                  <a:cubicBezTo>
                    <a:pt x="57575" y="34239"/>
                    <a:pt x="57341" y="34139"/>
                    <a:pt x="57341" y="33705"/>
                  </a:cubicBezTo>
                  <a:cubicBezTo>
                    <a:pt x="57374" y="33538"/>
                    <a:pt x="57241" y="33372"/>
                    <a:pt x="57141" y="33238"/>
                  </a:cubicBezTo>
                  <a:lnTo>
                    <a:pt x="56841" y="32971"/>
                  </a:lnTo>
                  <a:cubicBezTo>
                    <a:pt x="58509" y="32571"/>
                    <a:pt x="60076" y="32237"/>
                    <a:pt x="61678" y="31904"/>
                  </a:cubicBezTo>
                  <a:close/>
                  <a:moveTo>
                    <a:pt x="57508" y="34706"/>
                  </a:moveTo>
                  <a:cubicBezTo>
                    <a:pt x="58976" y="35340"/>
                    <a:pt x="60377" y="35907"/>
                    <a:pt x="61811" y="36541"/>
                  </a:cubicBezTo>
                  <a:cubicBezTo>
                    <a:pt x="61077" y="37475"/>
                    <a:pt x="60043" y="37908"/>
                    <a:pt x="59009" y="38409"/>
                  </a:cubicBezTo>
                  <a:cubicBezTo>
                    <a:pt x="58208" y="37341"/>
                    <a:pt x="57708" y="36140"/>
                    <a:pt x="57508" y="34706"/>
                  </a:cubicBezTo>
                  <a:close/>
                  <a:moveTo>
                    <a:pt x="83059" y="30736"/>
                  </a:moveTo>
                  <a:cubicBezTo>
                    <a:pt x="83059" y="31037"/>
                    <a:pt x="83093" y="31237"/>
                    <a:pt x="83093" y="31504"/>
                  </a:cubicBezTo>
                  <a:cubicBezTo>
                    <a:pt x="82659" y="34706"/>
                    <a:pt x="81091" y="37241"/>
                    <a:pt x="78656" y="39309"/>
                  </a:cubicBezTo>
                  <a:cubicBezTo>
                    <a:pt x="77422" y="40310"/>
                    <a:pt x="76088" y="41077"/>
                    <a:pt x="74653" y="41778"/>
                  </a:cubicBezTo>
                  <a:cubicBezTo>
                    <a:pt x="73753" y="42211"/>
                    <a:pt x="72886" y="42578"/>
                    <a:pt x="72018" y="43012"/>
                  </a:cubicBezTo>
                  <a:cubicBezTo>
                    <a:pt x="71788" y="43127"/>
                    <a:pt x="71557" y="43163"/>
                    <a:pt x="71316" y="43163"/>
                  </a:cubicBezTo>
                  <a:cubicBezTo>
                    <a:pt x="71208" y="43163"/>
                    <a:pt x="71098" y="43156"/>
                    <a:pt x="70984" y="43145"/>
                  </a:cubicBezTo>
                  <a:cubicBezTo>
                    <a:pt x="69350" y="42845"/>
                    <a:pt x="67682" y="42478"/>
                    <a:pt x="66081" y="41944"/>
                  </a:cubicBezTo>
                  <a:cubicBezTo>
                    <a:pt x="64746" y="41544"/>
                    <a:pt x="63479" y="41010"/>
                    <a:pt x="62245" y="40343"/>
                  </a:cubicBezTo>
                  <a:cubicBezTo>
                    <a:pt x="61477" y="40010"/>
                    <a:pt x="60710" y="39576"/>
                    <a:pt x="59910" y="39176"/>
                  </a:cubicBezTo>
                  <a:cubicBezTo>
                    <a:pt x="59743" y="39076"/>
                    <a:pt x="59643" y="38976"/>
                    <a:pt x="59409" y="38842"/>
                  </a:cubicBezTo>
                  <a:cubicBezTo>
                    <a:pt x="59543" y="38742"/>
                    <a:pt x="59643" y="38709"/>
                    <a:pt x="59709" y="38675"/>
                  </a:cubicBezTo>
                  <a:cubicBezTo>
                    <a:pt x="60977" y="38142"/>
                    <a:pt x="61978" y="37374"/>
                    <a:pt x="62712" y="36240"/>
                  </a:cubicBezTo>
                  <a:cubicBezTo>
                    <a:pt x="62793" y="36159"/>
                    <a:pt x="62852" y="36056"/>
                    <a:pt x="62961" y="36056"/>
                  </a:cubicBezTo>
                  <a:cubicBezTo>
                    <a:pt x="62986" y="36056"/>
                    <a:pt x="63014" y="36061"/>
                    <a:pt x="63045" y="36074"/>
                  </a:cubicBezTo>
                  <a:cubicBezTo>
                    <a:pt x="63412" y="36040"/>
                    <a:pt x="63812" y="35973"/>
                    <a:pt x="64179" y="35973"/>
                  </a:cubicBezTo>
                  <a:cubicBezTo>
                    <a:pt x="66815" y="35873"/>
                    <a:pt x="69416" y="35506"/>
                    <a:pt x="71985" y="35006"/>
                  </a:cubicBezTo>
                  <a:cubicBezTo>
                    <a:pt x="74587" y="34472"/>
                    <a:pt x="77122" y="33672"/>
                    <a:pt x="79524" y="32538"/>
                  </a:cubicBezTo>
                  <a:cubicBezTo>
                    <a:pt x="80558" y="32037"/>
                    <a:pt x="81558" y="31537"/>
                    <a:pt x="82559" y="31003"/>
                  </a:cubicBezTo>
                  <a:cubicBezTo>
                    <a:pt x="82693" y="30903"/>
                    <a:pt x="82826" y="30870"/>
                    <a:pt x="83059" y="30736"/>
                  </a:cubicBezTo>
                  <a:close/>
                  <a:moveTo>
                    <a:pt x="10107" y="29035"/>
                  </a:moveTo>
                  <a:cubicBezTo>
                    <a:pt x="10174" y="29069"/>
                    <a:pt x="10207" y="29069"/>
                    <a:pt x="10274" y="29102"/>
                  </a:cubicBezTo>
                  <a:cubicBezTo>
                    <a:pt x="12209" y="30703"/>
                    <a:pt x="14544" y="31737"/>
                    <a:pt x="17046" y="32504"/>
                  </a:cubicBezTo>
                  <a:cubicBezTo>
                    <a:pt x="19314" y="33171"/>
                    <a:pt x="21649" y="33672"/>
                    <a:pt x="24017" y="34005"/>
                  </a:cubicBezTo>
                  <a:cubicBezTo>
                    <a:pt x="25685" y="34206"/>
                    <a:pt x="27353" y="34372"/>
                    <a:pt x="29021" y="34539"/>
                  </a:cubicBezTo>
                  <a:cubicBezTo>
                    <a:pt x="29188" y="34539"/>
                    <a:pt x="29354" y="34572"/>
                    <a:pt x="29555" y="34572"/>
                  </a:cubicBezTo>
                  <a:cubicBezTo>
                    <a:pt x="29955" y="35440"/>
                    <a:pt x="30622" y="36074"/>
                    <a:pt x="31389" y="36674"/>
                  </a:cubicBezTo>
                  <a:cubicBezTo>
                    <a:pt x="30789" y="37841"/>
                    <a:pt x="30555" y="39009"/>
                    <a:pt x="30489" y="40243"/>
                  </a:cubicBezTo>
                  <a:cubicBezTo>
                    <a:pt x="30355" y="40310"/>
                    <a:pt x="30288" y="40343"/>
                    <a:pt x="30188" y="40377"/>
                  </a:cubicBezTo>
                  <a:cubicBezTo>
                    <a:pt x="28887" y="40710"/>
                    <a:pt x="27620" y="41010"/>
                    <a:pt x="26286" y="41177"/>
                  </a:cubicBezTo>
                  <a:cubicBezTo>
                    <a:pt x="26119" y="41177"/>
                    <a:pt x="25885" y="41211"/>
                    <a:pt x="25785" y="41311"/>
                  </a:cubicBezTo>
                  <a:cubicBezTo>
                    <a:pt x="25685" y="41344"/>
                    <a:pt x="25552" y="41477"/>
                    <a:pt x="25552" y="41544"/>
                  </a:cubicBezTo>
                  <a:cubicBezTo>
                    <a:pt x="25552" y="41711"/>
                    <a:pt x="25685" y="41744"/>
                    <a:pt x="25852" y="41744"/>
                  </a:cubicBezTo>
                  <a:cubicBezTo>
                    <a:pt x="26286" y="41711"/>
                    <a:pt x="26653" y="41678"/>
                    <a:pt x="27053" y="41644"/>
                  </a:cubicBezTo>
                  <a:cubicBezTo>
                    <a:pt x="28020" y="41477"/>
                    <a:pt x="28988" y="41244"/>
                    <a:pt x="29888" y="41044"/>
                  </a:cubicBezTo>
                  <a:cubicBezTo>
                    <a:pt x="30055" y="41010"/>
                    <a:pt x="30222" y="40977"/>
                    <a:pt x="30455" y="40910"/>
                  </a:cubicBezTo>
                  <a:lnTo>
                    <a:pt x="30455" y="40910"/>
                  </a:lnTo>
                  <a:cubicBezTo>
                    <a:pt x="30489" y="41511"/>
                    <a:pt x="30355" y="42011"/>
                    <a:pt x="30222" y="42511"/>
                  </a:cubicBezTo>
                  <a:cubicBezTo>
                    <a:pt x="30188" y="42578"/>
                    <a:pt x="30055" y="42712"/>
                    <a:pt x="29988" y="42745"/>
                  </a:cubicBezTo>
                  <a:cubicBezTo>
                    <a:pt x="28521" y="43345"/>
                    <a:pt x="27053" y="43879"/>
                    <a:pt x="25518" y="44246"/>
                  </a:cubicBezTo>
                  <a:cubicBezTo>
                    <a:pt x="25185" y="44346"/>
                    <a:pt x="24851" y="44346"/>
                    <a:pt x="24518" y="44346"/>
                  </a:cubicBezTo>
                  <a:cubicBezTo>
                    <a:pt x="24384" y="44346"/>
                    <a:pt x="24284" y="44346"/>
                    <a:pt x="24184" y="44379"/>
                  </a:cubicBezTo>
                  <a:cubicBezTo>
                    <a:pt x="24109" y="44440"/>
                    <a:pt x="24033" y="44459"/>
                    <a:pt x="23957" y="44459"/>
                  </a:cubicBezTo>
                  <a:cubicBezTo>
                    <a:pt x="23866" y="44459"/>
                    <a:pt x="23775" y="44431"/>
                    <a:pt x="23684" y="44413"/>
                  </a:cubicBezTo>
                  <a:cubicBezTo>
                    <a:pt x="19981" y="43079"/>
                    <a:pt x="16645" y="41244"/>
                    <a:pt x="13777" y="38742"/>
                  </a:cubicBezTo>
                  <a:cubicBezTo>
                    <a:pt x="12209" y="37408"/>
                    <a:pt x="10975" y="35840"/>
                    <a:pt x="10207" y="33939"/>
                  </a:cubicBezTo>
                  <a:cubicBezTo>
                    <a:pt x="9707" y="32671"/>
                    <a:pt x="9474" y="31370"/>
                    <a:pt x="9774" y="29936"/>
                  </a:cubicBezTo>
                  <a:cubicBezTo>
                    <a:pt x="9807" y="29702"/>
                    <a:pt x="9874" y="29502"/>
                    <a:pt x="9974" y="29235"/>
                  </a:cubicBezTo>
                  <a:cubicBezTo>
                    <a:pt x="10007" y="29169"/>
                    <a:pt x="10041" y="29102"/>
                    <a:pt x="10107" y="29035"/>
                  </a:cubicBezTo>
                  <a:close/>
                  <a:moveTo>
                    <a:pt x="61211" y="40510"/>
                  </a:moveTo>
                  <a:lnTo>
                    <a:pt x="61211" y="40510"/>
                  </a:lnTo>
                  <a:cubicBezTo>
                    <a:pt x="61344" y="40543"/>
                    <a:pt x="61411" y="40577"/>
                    <a:pt x="61544" y="40643"/>
                  </a:cubicBezTo>
                  <a:cubicBezTo>
                    <a:pt x="63846" y="41978"/>
                    <a:pt x="66348" y="42745"/>
                    <a:pt x="68983" y="43345"/>
                  </a:cubicBezTo>
                  <a:cubicBezTo>
                    <a:pt x="69416" y="43412"/>
                    <a:pt x="69883" y="43546"/>
                    <a:pt x="70350" y="43646"/>
                  </a:cubicBezTo>
                  <a:cubicBezTo>
                    <a:pt x="70350" y="43679"/>
                    <a:pt x="70350" y="43712"/>
                    <a:pt x="70384" y="43746"/>
                  </a:cubicBezTo>
                  <a:cubicBezTo>
                    <a:pt x="68816" y="44246"/>
                    <a:pt x="67215" y="44746"/>
                    <a:pt x="65547" y="45313"/>
                  </a:cubicBezTo>
                  <a:cubicBezTo>
                    <a:pt x="65013" y="44246"/>
                    <a:pt x="64413" y="43379"/>
                    <a:pt x="63646" y="42645"/>
                  </a:cubicBezTo>
                  <a:cubicBezTo>
                    <a:pt x="62845" y="41911"/>
                    <a:pt x="62011" y="41211"/>
                    <a:pt x="61211" y="40510"/>
                  </a:cubicBezTo>
                  <a:close/>
                  <a:moveTo>
                    <a:pt x="29855" y="43345"/>
                  </a:moveTo>
                  <a:cubicBezTo>
                    <a:pt x="29521" y="44246"/>
                    <a:pt x="29054" y="45013"/>
                    <a:pt x="28487" y="45847"/>
                  </a:cubicBezTo>
                  <a:cubicBezTo>
                    <a:pt x="27320" y="45514"/>
                    <a:pt x="26219" y="45180"/>
                    <a:pt x="25051" y="44846"/>
                  </a:cubicBezTo>
                  <a:cubicBezTo>
                    <a:pt x="25118" y="44846"/>
                    <a:pt x="29788" y="43345"/>
                    <a:pt x="29855" y="43345"/>
                  </a:cubicBezTo>
                  <a:close/>
                  <a:moveTo>
                    <a:pt x="46562" y="1"/>
                  </a:moveTo>
                  <a:cubicBezTo>
                    <a:pt x="46230" y="1"/>
                    <a:pt x="45898" y="5"/>
                    <a:pt x="45566" y="14"/>
                  </a:cubicBezTo>
                  <a:cubicBezTo>
                    <a:pt x="42330" y="48"/>
                    <a:pt x="39362" y="1048"/>
                    <a:pt x="36660" y="2983"/>
                  </a:cubicBezTo>
                  <a:cubicBezTo>
                    <a:pt x="35092" y="4051"/>
                    <a:pt x="33824" y="5385"/>
                    <a:pt x="32523" y="6753"/>
                  </a:cubicBezTo>
                  <a:cubicBezTo>
                    <a:pt x="31356" y="8020"/>
                    <a:pt x="30255" y="9354"/>
                    <a:pt x="29354" y="10822"/>
                  </a:cubicBezTo>
                  <a:cubicBezTo>
                    <a:pt x="28988" y="11423"/>
                    <a:pt x="28554" y="12023"/>
                    <a:pt x="28154" y="12657"/>
                  </a:cubicBezTo>
                  <a:cubicBezTo>
                    <a:pt x="28054" y="12757"/>
                    <a:pt x="27920" y="12890"/>
                    <a:pt x="27820" y="12990"/>
                  </a:cubicBezTo>
                  <a:cubicBezTo>
                    <a:pt x="27019" y="13257"/>
                    <a:pt x="26219" y="13591"/>
                    <a:pt x="25518" y="14058"/>
                  </a:cubicBezTo>
                  <a:cubicBezTo>
                    <a:pt x="24885" y="14425"/>
                    <a:pt x="24184" y="14725"/>
                    <a:pt x="23517" y="15058"/>
                  </a:cubicBezTo>
                  <a:cubicBezTo>
                    <a:pt x="20515" y="16493"/>
                    <a:pt x="17880" y="18394"/>
                    <a:pt x="15478" y="20729"/>
                  </a:cubicBezTo>
                  <a:cubicBezTo>
                    <a:pt x="13877" y="22230"/>
                    <a:pt x="12476" y="23865"/>
                    <a:pt x="11308" y="25699"/>
                  </a:cubicBezTo>
                  <a:cubicBezTo>
                    <a:pt x="10975" y="26233"/>
                    <a:pt x="10641" y="26767"/>
                    <a:pt x="10074" y="27201"/>
                  </a:cubicBezTo>
                  <a:cubicBezTo>
                    <a:pt x="10007" y="27234"/>
                    <a:pt x="9974" y="27334"/>
                    <a:pt x="9907" y="27401"/>
                  </a:cubicBezTo>
                  <a:cubicBezTo>
                    <a:pt x="9874" y="27501"/>
                    <a:pt x="9841" y="27601"/>
                    <a:pt x="9874" y="27701"/>
                  </a:cubicBezTo>
                  <a:cubicBezTo>
                    <a:pt x="10007" y="27868"/>
                    <a:pt x="9874" y="28001"/>
                    <a:pt x="9807" y="28168"/>
                  </a:cubicBezTo>
                  <a:cubicBezTo>
                    <a:pt x="9374" y="28902"/>
                    <a:pt x="9073" y="29702"/>
                    <a:pt x="9007" y="30536"/>
                  </a:cubicBezTo>
                  <a:cubicBezTo>
                    <a:pt x="8840" y="31871"/>
                    <a:pt x="9140" y="33071"/>
                    <a:pt x="9574" y="34272"/>
                  </a:cubicBezTo>
                  <a:cubicBezTo>
                    <a:pt x="10341" y="36240"/>
                    <a:pt x="11709" y="37875"/>
                    <a:pt x="13310" y="39276"/>
                  </a:cubicBezTo>
                  <a:cubicBezTo>
                    <a:pt x="15811" y="41444"/>
                    <a:pt x="18714" y="43179"/>
                    <a:pt x="21916" y="44446"/>
                  </a:cubicBezTo>
                  <a:cubicBezTo>
                    <a:pt x="23817" y="45213"/>
                    <a:pt x="25752" y="45780"/>
                    <a:pt x="27720" y="46348"/>
                  </a:cubicBezTo>
                  <a:cubicBezTo>
                    <a:pt x="27820" y="46381"/>
                    <a:pt x="27920" y="46414"/>
                    <a:pt x="28054" y="46448"/>
                  </a:cubicBezTo>
                  <a:cubicBezTo>
                    <a:pt x="27420" y="47248"/>
                    <a:pt x="26853" y="48015"/>
                    <a:pt x="26219" y="48716"/>
                  </a:cubicBezTo>
                  <a:cubicBezTo>
                    <a:pt x="25085" y="50084"/>
                    <a:pt x="23984" y="51418"/>
                    <a:pt x="23017" y="52886"/>
                  </a:cubicBezTo>
                  <a:cubicBezTo>
                    <a:pt x="22516" y="53686"/>
                    <a:pt x="22083" y="54520"/>
                    <a:pt x="21816" y="55421"/>
                  </a:cubicBezTo>
                  <a:cubicBezTo>
                    <a:pt x="21415" y="56622"/>
                    <a:pt x="21349" y="57856"/>
                    <a:pt x="21349" y="59057"/>
                  </a:cubicBezTo>
                  <a:cubicBezTo>
                    <a:pt x="21315" y="60458"/>
                    <a:pt x="21315" y="61925"/>
                    <a:pt x="21249" y="63360"/>
                  </a:cubicBezTo>
                  <a:cubicBezTo>
                    <a:pt x="21249" y="65061"/>
                    <a:pt x="20648" y="66562"/>
                    <a:pt x="19347" y="67796"/>
                  </a:cubicBezTo>
                  <a:cubicBezTo>
                    <a:pt x="18714" y="68430"/>
                    <a:pt x="18046" y="69030"/>
                    <a:pt x="17379" y="69598"/>
                  </a:cubicBezTo>
                  <a:cubicBezTo>
                    <a:pt x="16245" y="70632"/>
                    <a:pt x="15044" y="71599"/>
                    <a:pt x="13910" y="72633"/>
                  </a:cubicBezTo>
                  <a:cubicBezTo>
                    <a:pt x="12309" y="74134"/>
                    <a:pt x="11075" y="75902"/>
                    <a:pt x="10474" y="77903"/>
                  </a:cubicBezTo>
                  <a:cubicBezTo>
                    <a:pt x="10074" y="79038"/>
                    <a:pt x="9807" y="80138"/>
                    <a:pt x="9474" y="81273"/>
                  </a:cubicBezTo>
                  <a:cubicBezTo>
                    <a:pt x="8907" y="83207"/>
                    <a:pt x="8039" y="84975"/>
                    <a:pt x="6572" y="86543"/>
                  </a:cubicBezTo>
                  <a:cubicBezTo>
                    <a:pt x="5904" y="87243"/>
                    <a:pt x="5337" y="87977"/>
                    <a:pt x="4704" y="88745"/>
                  </a:cubicBezTo>
                  <a:cubicBezTo>
                    <a:pt x="3536" y="90112"/>
                    <a:pt x="2335" y="91447"/>
                    <a:pt x="1168" y="92881"/>
                  </a:cubicBezTo>
                  <a:cubicBezTo>
                    <a:pt x="734" y="93381"/>
                    <a:pt x="467" y="93915"/>
                    <a:pt x="134" y="94449"/>
                  </a:cubicBezTo>
                  <a:cubicBezTo>
                    <a:pt x="34" y="94549"/>
                    <a:pt x="0" y="94716"/>
                    <a:pt x="34" y="94782"/>
                  </a:cubicBezTo>
                  <a:cubicBezTo>
                    <a:pt x="34" y="94882"/>
                    <a:pt x="134" y="95016"/>
                    <a:pt x="200" y="95049"/>
                  </a:cubicBezTo>
                  <a:cubicBezTo>
                    <a:pt x="219" y="95055"/>
                    <a:pt x="237" y="95058"/>
                    <a:pt x="256" y="95058"/>
                  </a:cubicBezTo>
                  <a:cubicBezTo>
                    <a:pt x="338" y="95058"/>
                    <a:pt x="425" y="95003"/>
                    <a:pt x="534" y="94949"/>
                  </a:cubicBezTo>
                  <a:cubicBezTo>
                    <a:pt x="567" y="94916"/>
                    <a:pt x="634" y="94882"/>
                    <a:pt x="667" y="94782"/>
                  </a:cubicBezTo>
                  <a:cubicBezTo>
                    <a:pt x="1134" y="93782"/>
                    <a:pt x="1902" y="92914"/>
                    <a:pt x="2669" y="92047"/>
                  </a:cubicBezTo>
                  <a:cubicBezTo>
                    <a:pt x="4303" y="90179"/>
                    <a:pt x="5971" y="88244"/>
                    <a:pt x="7539" y="86376"/>
                  </a:cubicBezTo>
                  <a:cubicBezTo>
                    <a:pt x="8406" y="85342"/>
                    <a:pt x="9140" y="84208"/>
                    <a:pt x="9540" y="83007"/>
                  </a:cubicBezTo>
                  <a:cubicBezTo>
                    <a:pt x="10007" y="81706"/>
                    <a:pt x="10408" y="80405"/>
                    <a:pt x="10741" y="79104"/>
                  </a:cubicBezTo>
                  <a:cubicBezTo>
                    <a:pt x="11375" y="76769"/>
                    <a:pt x="12576" y="74735"/>
                    <a:pt x="14477" y="73033"/>
                  </a:cubicBezTo>
                  <a:cubicBezTo>
                    <a:pt x="15578" y="71999"/>
                    <a:pt x="16745" y="71032"/>
                    <a:pt x="17880" y="70031"/>
                  </a:cubicBezTo>
                  <a:cubicBezTo>
                    <a:pt x="18814" y="69231"/>
                    <a:pt x="19714" y="68397"/>
                    <a:pt x="20481" y="67496"/>
                  </a:cubicBezTo>
                  <a:cubicBezTo>
                    <a:pt x="21149" y="66662"/>
                    <a:pt x="21582" y="65728"/>
                    <a:pt x="21716" y="64694"/>
                  </a:cubicBezTo>
                  <a:cubicBezTo>
                    <a:pt x="21816" y="63827"/>
                    <a:pt x="21849" y="62893"/>
                    <a:pt x="21882" y="62025"/>
                  </a:cubicBezTo>
                  <a:cubicBezTo>
                    <a:pt x="21916" y="60524"/>
                    <a:pt x="21983" y="59023"/>
                    <a:pt x="22049" y="57489"/>
                  </a:cubicBezTo>
                  <a:cubicBezTo>
                    <a:pt x="22149" y="55888"/>
                    <a:pt x="22683" y="54420"/>
                    <a:pt x="23650" y="53052"/>
                  </a:cubicBezTo>
                  <a:cubicBezTo>
                    <a:pt x="24184" y="52252"/>
                    <a:pt x="24751" y="51418"/>
                    <a:pt x="25385" y="50684"/>
                  </a:cubicBezTo>
                  <a:cubicBezTo>
                    <a:pt x="26419" y="49350"/>
                    <a:pt x="27520" y="48015"/>
                    <a:pt x="28587" y="46681"/>
                  </a:cubicBezTo>
                  <a:cubicBezTo>
                    <a:pt x="28654" y="46648"/>
                    <a:pt x="28687" y="46648"/>
                    <a:pt x="28721" y="46581"/>
                  </a:cubicBezTo>
                  <a:lnTo>
                    <a:pt x="29721" y="46848"/>
                  </a:lnTo>
                  <a:cubicBezTo>
                    <a:pt x="29821" y="46681"/>
                    <a:pt x="29855" y="46548"/>
                    <a:pt x="29922" y="46381"/>
                  </a:cubicBezTo>
                  <a:cubicBezTo>
                    <a:pt x="29655" y="46314"/>
                    <a:pt x="29354" y="46214"/>
                    <a:pt x="29088" y="46147"/>
                  </a:cubicBezTo>
                  <a:lnTo>
                    <a:pt x="29088" y="46014"/>
                  </a:lnTo>
                  <a:cubicBezTo>
                    <a:pt x="29154" y="45981"/>
                    <a:pt x="29154" y="45881"/>
                    <a:pt x="29188" y="45847"/>
                  </a:cubicBezTo>
                  <a:cubicBezTo>
                    <a:pt x="30422" y="44079"/>
                    <a:pt x="30989" y="42178"/>
                    <a:pt x="31022" y="40076"/>
                  </a:cubicBezTo>
                  <a:cubicBezTo>
                    <a:pt x="31056" y="39076"/>
                    <a:pt x="31256" y="38142"/>
                    <a:pt x="31656" y="37208"/>
                  </a:cubicBezTo>
                  <a:cubicBezTo>
                    <a:pt x="31756" y="37241"/>
                    <a:pt x="31856" y="37241"/>
                    <a:pt x="31990" y="37308"/>
                  </a:cubicBezTo>
                  <a:cubicBezTo>
                    <a:pt x="32056" y="37174"/>
                    <a:pt x="32090" y="37041"/>
                    <a:pt x="32190" y="36874"/>
                  </a:cubicBezTo>
                  <a:cubicBezTo>
                    <a:pt x="32056" y="36807"/>
                    <a:pt x="31990" y="36707"/>
                    <a:pt x="31923" y="36641"/>
                  </a:cubicBezTo>
                  <a:lnTo>
                    <a:pt x="31923" y="36507"/>
                  </a:lnTo>
                  <a:cubicBezTo>
                    <a:pt x="31990" y="36374"/>
                    <a:pt x="32023" y="36307"/>
                    <a:pt x="32090" y="36174"/>
                  </a:cubicBezTo>
                  <a:cubicBezTo>
                    <a:pt x="32657" y="35073"/>
                    <a:pt x="33357" y="34072"/>
                    <a:pt x="34225" y="33171"/>
                  </a:cubicBezTo>
                  <a:cubicBezTo>
                    <a:pt x="34491" y="32905"/>
                    <a:pt x="34658" y="32671"/>
                    <a:pt x="34391" y="32338"/>
                  </a:cubicBezTo>
                  <a:cubicBezTo>
                    <a:pt x="34658" y="32171"/>
                    <a:pt x="34858" y="32004"/>
                    <a:pt x="35059" y="31871"/>
                  </a:cubicBezTo>
                  <a:cubicBezTo>
                    <a:pt x="35759" y="31470"/>
                    <a:pt x="36526" y="31170"/>
                    <a:pt x="37327" y="30970"/>
                  </a:cubicBezTo>
                  <a:cubicBezTo>
                    <a:pt x="38161" y="30736"/>
                    <a:pt x="39028" y="30536"/>
                    <a:pt x="39862" y="30403"/>
                  </a:cubicBezTo>
                  <a:cubicBezTo>
                    <a:pt x="40885" y="30225"/>
                    <a:pt x="41908" y="30106"/>
                    <a:pt x="42941" y="30106"/>
                  </a:cubicBezTo>
                  <a:cubicBezTo>
                    <a:pt x="43457" y="30106"/>
                    <a:pt x="43976" y="30136"/>
                    <a:pt x="44499" y="30203"/>
                  </a:cubicBezTo>
                  <a:cubicBezTo>
                    <a:pt x="44565" y="30203"/>
                    <a:pt x="44732" y="30203"/>
                    <a:pt x="44765" y="30169"/>
                  </a:cubicBezTo>
                  <a:cubicBezTo>
                    <a:pt x="44877" y="30080"/>
                    <a:pt x="44988" y="30051"/>
                    <a:pt x="45119" y="30051"/>
                  </a:cubicBezTo>
                  <a:cubicBezTo>
                    <a:pt x="45184" y="30051"/>
                    <a:pt x="45255" y="30058"/>
                    <a:pt x="45333" y="30069"/>
                  </a:cubicBezTo>
                  <a:cubicBezTo>
                    <a:pt x="46000" y="30169"/>
                    <a:pt x="46667" y="30203"/>
                    <a:pt x="47367" y="30336"/>
                  </a:cubicBezTo>
                  <a:cubicBezTo>
                    <a:pt x="49669" y="30670"/>
                    <a:pt x="51871" y="31203"/>
                    <a:pt x="54039" y="32037"/>
                  </a:cubicBezTo>
                  <a:cubicBezTo>
                    <a:pt x="54572" y="32237"/>
                    <a:pt x="55073" y="32538"/>
                    <a:pt x="55573" y="32838"/>
                  </a:cubicBezTo>
                  <a:cubicBezTo>
                    <a:pt x="55873" y="33005"/>
                    <a:pt x="56107" y="33238"/>
                    <a:pt x="56340" y="33538"/>
                  </a:cubicBezTo>
                  <a:cubicBezTo>
                    <a:pt x="56841" y="34139"/>
                    <a:pt x="56707" y="34639"/>
                    <a:pt x="56074" y="35073"/>
                  </a:cubicBezTo>
                  <a:cubicBezTo>
                    <a:pt x="55907" y="35206"/>
                    <a:pt x="55707" y="35306"/>
                    <a:pt x="55506" y="35406"/>
                  </a:cubicBezTo>
                  <a:cubicBezTo>
                    <a:pt x="55607" y="35573"/>
                    <a:pt x="55707" y="35673"/>
                    <a:pt x="55840" y="35840"/>
                  </a:cubicBezTo>
                  <a:cubicBezTo>
                    <a:pt x="56040" y="35740"/>
                    <a:pt x="56207" y="35673"/>
                    <a:pt x="56340" y="35540"/>
                  </a:cubicBezTo>
                  <a:cubicBezTo>
                    <a:pt x="56507" y="35473"/>
                    <a:pt x="56607" y="35340"/>
                    <a:pt x="56774" y="35206"/>
                  </a:cubicBezTo>
                  <a:cubicBezTo>
                    <a:pt x="56841" y="35306"/>
                    <a:pt x="56841" y="35373"/>
                    <a:pt x="56874" y="35473"/>
                  </a:cubicBezTo>
                  <a:cubicBezTo>
                    <a:pt x="57274" y="37575"/>
                    <a:pt x="58409" y="39376"/>
                    <a:pt x="60176" y="40810"/>
                  </a:cubicBezTo>
                  <a:cubicBezTo>
                    <a:pt x="60944" y="41411"/>
                    <a:pt x="61744" y="42078"/>
                    <a:pt x="62511" y="42712"/>
                  </a:cubicBezTo>
                  <a:cubicBezTo>
                    <a:pt x="63445" y="43512"/>
                    <a:pt x="64246" y="44480"/>
                    <a:pt x="64746" y="45580"/>
                  </a:cubicBezTo>
                  <a:cubicBezTo>
                    <a:pt x="64580" y="45847"/>
                    <a:pt x="64546" y="46081"/>
                    <a:pt x="64713" y="46247"/>
                  </a:cubicBezTo>
                  <a:cubicBezTo>
                    <a:pt x="64780" y="46247"/>
                    <a:pt x="64913" y="46247"/>
                    <a:pt x="65047" y="46214"/>
                  </a:cubicBezTo>
                  <a:cubicBezTo>
                    <a:pt x="65080" y="46348"/>
                    <a:pt x="65180" y="46481"/>
                    <a:pt x="65213" y="46548"/>
                  </a:cubicBezTo>
                  <a:cubicBezTo>
                    <a:pt x="65447" y="47348"/>
                    <a:pt x="65747" y="48149"/>
                    <a:pt x="66014" y="48916"/>
                  </a:cubicBezTo>
                  <a:cubicBezTo>
                    <a:pt x="66414" y="50350"/>
                    <a:pt x="66781" y="51818"/>
                    <a:pt x="67382" y="53186"/>
                  </a:cubicBezTo>
                  <a:cubicBezTo>
                    <a:pt x="67882" y="54387"/>
                    <a:pt x="68616" y="55487"/>
                    <a:pt x="69683" y="56421"/>
                  </a:cubicBezTo>
                  <a:cubicBezTo>
                    <a:pt x="71851" y="58423"/>
                    <a:pt x="73286" y="60758"/>
                    <a:pt x="74220" y="63426"/>
                  </a:cubicBezTo>
                  <a:cubicBezTo>
                    <a:pt x="74620" y="64694"/>
                    <a:pt x="74954" y="65928"/>
                    <a:pt x="75287" y="67196"/>
                  </a:cubicBezTo>
                  <a:cubicBezTo>
                    <a:pt x="75721" y="68697"/>
                    <a:pt x="76188" y="70198"/>
                    <a:pt x="76922" y="71666"/>
                  </a:cubicBezTo>
                  <a:cubicBezTo>
                    <a:pt x="77556" y="72900"/>
                    <a:pt x="78356" y="74034"/>
                    <a:pt x="79557" y="74868"/>
                  </a:cubicBezTo>
                  <a:cubicBezTo>
                    <a:pt x="80291" y="75402"/>
                    <a:pt x="81091" y="75835"/>
                    <a:pt x="81925" y="76269"/>
                  </a:cubicBezTo>
                  <a:cubicBezTo>
                    <a:pt x="82859" y="76836"/>
                    <a:pt x="83793" y="77270"/>
                    <a:pt x="84727" y="77837"/>
                  </a:cubicBezTo>
                  <a:cubicBezTo>
                    <a:pt x="85795" y="78437"/>
                    <a:pt x="86595" y="79271"/>
                    <a:pt x="87196" y="80272"/>
                  </a:cubicBezTo>
                  <a:cubicBezTo>
                    <a:pt x="87629" y="81072"/>
                    <a:pt x="87963" y="81940"/>
                    <a:pt x="88230" y="82840"/>
                  </a:cubicBezTo>
                  <a:cubicBezTo>
                    <a:pt x="88563" y="83941"/>
                    <a:pt x="88864" y="85042"/>
                    <a:pt x="89231" y="86176"/>
                  </a:cubicBezTo>
                  <a:cubicBezTo>
                    <a:pt x="89964" y="88511"/>
                    <a:pt x="91265" y="90546"/>
                    <a:pt x="93434" y="92180"/>
                  </a:cubicBezTo>
                  <a:cubicBezTo>
                    <a:pt x="93867" y="92514"/>
                    <a:pt x="94234" y="92881"/>
                    <a:pt x="94601" y="93248"/>
                  </a:cubicBezTo>
                  <a:cubicBezTo>
                    <a:pt x="95201" y="93848"/>
                    <a:pt x="95635" y="94415"/>
                    <a:pt x="96035" y="95082"/>
                  </a:cubicBezTo>
                  <a:cubicBezTo>
                    <a:pt x="96336" y="94682"/>
                    <a:pt x="96436" y="94549"/>
                    <a:pt x="96602" y="94449"/>
                  </a:cubicBezTo>
                  <a:cubicBezTo>
                    <a:pt x="95902" y="93381"/>
                    <a:pt x="95035" y="92414"/>
                    <a:pt x="93934" y="91547"/>
                  </a:cubicBezTo>
                  <a:lnTo>
                    <a:pt x="93067" y="90779"/>
                  </a:lnTo>
                  <a:cubicBezTo>
                    <a:pt x="92066" y="89912"/>
                    <a:pt x="91332" y="88945"/>
                    <a:pt x="90765" y="87844"/>
                  </a:cubicBezTo>
                  <a:cubicBezTo>
                    <a:pt x="90265" y="86877"/>
                    <a:pt x="89931" y="85809"/>
                    <a:pt x="89597" y="84842"/>
                  </a:cubicBezTo>
                  <a:cubicBezTo>
                    <a:pt x="89231" y="83674"/>
                    <a:pt x="88930" y="82507"/>
                    <a:pt x="88530" y="81339"/>
                  </a:cubicBezTo>
                  <a:cubicBezTo>
                    <a:pt x="87830" y="79371"/>
                    <a:pt x="86562" y="77737"/>
                    <a:pt x="84494" y="76703"/>
                  </a:cubicBezTo>
                  <a:cubicBezTo>
                    <a:pt x="83993" y="76436"/>
                    <a:pt x="83426" y="76169"/>
                    <a:pt x="82926" y="75869"/>
                  </a:cubicBezTo>
                  <a:cubicBezTo>
                    <a:pt x="82426" y="75568"/>
                    <a:pt x="81892" y="75335"/>
                    <a:pt x="81392" y="75068"/>
                  </a:cubicBezTo>
                  <a:cubicBezTo>
                    <a:pt x="79824" y="74234"/>
                    <a:pt x="78590" y="73067"/>
                    <a:pt x="77822" y="71599"/>
                  </a:cubicBezTo>
                  <a:cubicBezTo>
                    <a:pt x="77455" y="70965"/>
                    <a:pt x="77122" y="70331"/>
                    <a:pt x="76922" y="69664"/>
                  </a:cubicBezTo>
                  <a:cubicBezTo>
                    <a:pt x="76388" y="68030"/>
                    <a:pt x="75888" y="66395"/>
                    <a:pt x="75421" y="64727"/>
                  </a:cubicBezTo>
                  <a:cubicBezTo>
                    <a:pt x="74453" y="61225"/>
                    <a:pt x="72752" y="58123"/>
                    <a:pt x="69917" y="55554"/>
                  </a:cubicBezTo>
                  <a:cubicBezTo>
                    <a:pt x="69183" y="54854"/>
                    <a:pt x="68549" y="54020"/>
                    <a:pt x="68182" y="53086"/>
                  </a:cubicBezTo>
                  <a:cubicBezTo>
                    <a:pt x="67849" y="52285"/>
                    <a:pt x="67548" y="51451"/>
                    <a:pt x="67248" y="50617"/>
                  </a:cubicBezTo>
                  <a:lnTo>
                    <a:pt x="65747" y="45881"/>
                  </a:lnTo>
                  <a:lnTo>
                    <a:pt x="65747" y="45714"/>
                  </a:lnTo>
                  <a:cubicBezTo>
                    <a:pt x="65914" y="45680"/>
                    <a:pt x="66114" y="45580"/>
                    <a:pt x="66348" y="45547"/>
                  </a:cubicBezTo>
                  <a:cubicBezTo>
                    <a:pt x="67882" y="45047"/>
                    <a:pt x="69383" y="44546"/>
                    <a:pt x="70884" y="44046"/>
                  </a:cubicBezTo>
                  <a:cubicBezTo>
                    <a:pt x="71137" y="43962"/>
                    <a:pt x="71365" y="43830"/>
                    <a:pt x="71630" y="43830"/>
                  </a:cubicBezTo>
                  <a:cubicBezTo>
                    <a:pt x="71680" y="43830"/>
                    <a:pt x="71732" y="43835"/>
                    <a:pt x="71785" y="43846"/>
                  </a:cubicBezTo>
                  <a:cubicBezTo>
                    <a:pt x="71885" y="43846"/>
                    <a:pt x="71918" y="43779"/>
                    <a:pt x="72018" y="43746"/>
                  </a:cubicBezTo>
                  <a:cubicBezTo>
                    <a:pt x="72218" y="43612"/>
                    <a:pt x="72385" y="43512"/>
                    <a:pt x="72585" y="43412"/>
                  </a:cubicBezTo>
                  <a:cubicBezTo>
                    <a:pt x="73353" y="43079"/>
                    <a:pt x="74086" y="42745"/>
                    <a:pt x="74854" y="42378"/>
                  </a:cubicBezTo>
                  <a:cubicBezTo>
                    <a:pt x="76255" y="41678"/>
                    <a:pt x="77589" y="40877"/>
                    <a:pt x="78790" y="39910"/>
                  </a:cubicBezTo>
                  <a:cubicBezTo>
                    <a:pt x="81358" y="37841"/>
                    <a:pt x="82959" y="35240"/>
                    <a:pt x="83560" y="32004"/>
                  </a:cubicBezTo>
                  <a:cubicBezTo>
                    <a:pt x="83627" y="31537"/>
                    <a:pt x="83627" y="31037"/>
                    <a:pt x="83460" y="30570"/>
                  </a:cubicBezTo>
                  <a:cubicBezTo>
                    <a:pt x="83026" y="29235"/>
                    <a:pt x="82459" y="27901"/>
                    <a:pt x="81759" y="26700"/>
                  </a:cubicBezTo>
                  <a:cubicBezTo>
                    <a:pt x="81025" y="25433"/>
                    <a:pt x="80224" y="24265"/>
                    <a:pt x="79290" y="23098"/>
                  </a:cubicBezTo>
                  <a:cubicBezTo>
                    <a:pt x="77556" y="20896"/>
                    <a:pt x="75621" y="18861"/>
                    <a:pt x="73252" y="17327"/>
                  </a:cubicBezTo>
                  <a:cubicBezTo>
                    <a:pt x="72118" y="16593"/>
                    <a:pt x="70951" y="15926"/>
                    <a:pt x="69850" y="15225"/>
                  </a:cubicBezTo>
                  <a:cubicBezTo>
                    <a:pt x="68883" y="14658"/>
                    <a:pt x="67882" y="14225"/>
                    <a:pt x="66881" y="13858"/>
                  </a:cubicBezTo>
                  <a:cubicBezTo>
                    <a:pt x="66614" y="13758"/>
                    <a:pt x="66348" y="13691"/>
                    <a:pt x="66047" y="13557"/>
                  </a:cubicBezTo>
                  <a:cubicBezTo>
                    <a:pt x="66014" y="13190"/>
                    <a:pt x="66014" y="12857"/>
                    <a:pt x="65947" y="12523"/>
                  </a:cubicBezTo>
                  <a:cubicBezTo>
                    <a:pt x="65881" y="11322"/>
                    <a:pt x="65614" y="10155"/>
                    <a:pt x="65080" y="9054"/>
                  </a:cubicBezTo>
                  <a:cubicBezTo>
                    <a:pt x="64013" y="6886"/>
                    <a:pt x="62411" y="5218"/>
                    <a:pt x="60410" y="3984"/>
                  </a:cubicBezTo>
                  <a:cubicBezTo>
                    <a:pt x="59176" y="3217"/>
                    <a:pt x="57875" y="2550"/>
                    <a:pt x="56574" y="1982"/>
                  </a:cubicBezTo>
                  <a:cubicBezTo>
                    <a:pt x="54172" y="848"/>
                    <a:pt x="51604" y="181"/>
                    <a:pt x="48935" y="48"/>
                  </a:cubicBezTo>
                  <a:cubicBezTo>
                    <a:pt x="48157" y="24"/>
                    <a:pt x="47362" y="1"/>
                    <a:pt x="46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42"/>
            <p:cNvSpPr/>
            <p:nvPr/>
          </p:nvSpPr>
          <p:spPr>
            <a:xfrm>
              <a:off x="3933825" y="1518200"/>
              <a:ext cx="45875" cy="29200"/>
            </a:xfrm>
            <a:custGeom>
              <a:avLst/>
              <a:gdLst/>
              <a:ahLst/>
              <a:cxnLst/>
              <a:rect l="l" t="t" r="r" b="b"/>
              <a:pathLst>
                <a:path w="1835" h="1168" extrusionOk="0">
                  <a:moveTo>
                    <a:pt x="1835" y="0"/>
                  </a:moveTo>
                  <a:lnTo>
                    <a:pt x="1835" y="0"/>
                  </a:lnTo>
                  <a:cubicBezTo>
                    <a:pt x="1635" y="34"/>
                    <a:pt x="1468" y="34"/>
                    <a:pt x="1334" y="100"/>
                  </a:cubicBezTo>
                  <a:lnTo>
                    <a:pt x="1334" y="534"/>
                  </a:lnTo>
                  <a:cubicBezTo>
                    <a:pt x="901" y="601"/>
                    <a:pt x="500" y="634"/>
                    <a:pt x="0" y="667"/>
                  </a:cubicBezTo>
                  <a:cubicBezTo>
                    <a:pt x="33" y="868"/>
                    <a:pt x="133" y="1034"/>
                    <a:pt x="167" y="1168"/>
                  </a:cubicBezTo>
                  <a:cubicBezTo>
                    <a:pt x="667" y="1134"/>
                    <a:pt x="1134" y="1101"/>
                    <a:pt x="1635" y="1034"/>
                  </a:cubicBezTo>
                  <a:cubicBezTo>
                    <a:pt x="1668" y="701"/>
                    <a:pt x="1735" y="367"/>
                    <a:pt x="18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42"/>
            <p:cNvSpPr/>
            <p:nvPr/>
          </p:nvSpPr>
          <p:spPr>
            <a:xfrm>
              <a:off x="3592725" y="1509025"/>
              <a:ext cx="52575" cy="25875"/>
            </a:xfrm>
            <a:custGeom>
              <a:avLst/>
              <a:gdLst/>
              <a:ahLst/>
              <a:cxnLst/>
              <a:rect l="l" t="t" r="r" b="b"/>
              <a:pathLst>
                <a:path w="2103" h="1035" extrusionOk="0">
                  <a:moveTo>
                    <a:pt x="168" y="0"/>
                  </a:moveTo>
                  <a:cubicBezTo>
                    <a:pt x="134" y="67"/>
                    <a:pt x="101" y="134"/>
                    <a:pt x="68" y="201"/>
                  </a:cubicBezTo>
                  <a:cubicBezTo>
                    <a:pt x="68" y="234"/>
                    <a:pt x="68" y="334"/>
                    <a:pt x="1" y="401"/>
                  </a:cubicBezTo>
                  <a:cubicBezTo>
                    <a:pt x="668" y="634"/>
                    <a:pt x="1302" y="834"/>
                    <a:pt x="2069" y="1034"/>
                  </a:cubicBezTo>
                  <a:cubicBezTo>
                    <a:pt x="2069" y="801"/>
                    <a:pt x="2069" y="668"/>
                    <a:pt x="2102" y="534"/>
                  </a:cubicBezTo>
                  <a:cubicBezTo>
                    <a:pt x="1435" y="401"/>
                    <a:pt x="835" y="34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42"/>
            <p:cNvSpPr/>
            <p:nvPr/>
          </p:nvSpPr>
          <p:spPr>
            <a:xfrm>
              <a:off x="3824575" y="1536325"/>
              <a:ext cx="42550" cy="15250"/>
            </a:xfrm>
            <a:custGeom>
              <a:avLst/>
              <a:gdLst/>
              <a:ahLst/>
              <a:cxnLst/>
              <a:rect l="l" t="t" r="r" b="b"/>
              <a:pathLst>
                <a:path w="1702" h="610" extrusionOk="0">
                  <a:moveTo>
                    <a:pt x="822" y="1"/>
                  </a:moveTo>
                  <a:cubicBezTo>
                    <a:pt x="551" y="1"/>
                    <a:pt x="284" y="59"/>
                    <a:pt x="0" y="209"/>
                  </a:cubicBezTo>
                  <a:lnTo>
                    <a:pt x="0" y="610"/>
                  </a:lnTo>
                  <a:lnTo>
                    <a:pt x="1701" y="610"/>
                  </a:lnTo>
                  <a:cubicBezTo>
                    <a:pt x="1668" y="409"/>
                    <a:pt x="1635" y="276"/>
                    <a:pt x="1668" y="143"/>
                  </a:cubicBezTo>
                  <a:cubicBezTo>
                    <a:pt x="1368" y="59"/>
                    <a:pt x="1093" y="1"/>
                    <a:pt x="8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42"/>
            <p:cNvSpPr/>
            <p:nvPr/>
          </p:nvSpPr>
          <p:spPr>
            <a:xfrm>
              <a:off x="3529350" y="1489850"/>
              <a:ext cx="46725" cy="25025"/>
            </a:xfrm>
            <a:custGeom>
              <a:avLst/>
              <a:gdLst/>
              <a:ahLst/>
              <a:cxnLst/>
              <a:rect l="l" t="t" r="r" b="b"/>
              <a:pathLst>
                <a:path w="1869" h="1001" extrusionOk="0">
                  <a:moveTo>
                    <a:pt x="301" y="0"/>
                  </a:moveTo>
                  <a:cubicBezTo>
                    <a:pt x="168" y="167"/>
                    <a:pt x="134" y="300"/>
                    <a:pt x="1" y="467"/>
                  </a:cubicBezTo>
                  <a:cubicBezTo>
                    <a:pt x="601" y="667"/>
                    <a:pt x="1102" y="834"/>
                    <a:pt x="1635" y="1001"/>
                  </a:cubicBezTo>
                  <a:cubicBezTo>
                    <a:pt x="1702" y="834"/>
                    <a:pt x="1802" y="734"/>
                    <a:pt x="1869" y="567"/>
                  </a:cubicBezTo>
                  <a:cubicBezTo>
                    <a:pt x="1368" y="400"/>
                    <a:pt x="835" y="234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42"/>
            <p:cNvSpPr/>
            <p:nvPr/>
          </p:nvSpPr>
          <p:spPr>
            <a:xfrm>
              <a:off x="4013875" y="1427300"/>
              <a:ext cx="43375" cy="31700"/>
            </a:xfrm>
            <a:custGeom>
              <a:avLst/>
              <a:gdLst/>
              <a:ahLst/>
              <a:cxnLst/>
              <a:rect l="l" t="t" r="r" b="b"/>
              <a:pathLst>
                <a:path w="1735" h="1268" extrusionOk="0">
                  <a:moveTo>
                    <a:pt x="901" y="0"/>
                  </a:moveTo>
                  <a:cubicBezTo>
                    <a:pt x="601" y="100"/>
                    <a:pt x="301" y="134"/>
                    <a:pt x="0" y="234"/>
                  </a:cubicBezTo>
                  <a:cubicBezTo>
                    <a:pt x="67" y="401"/>
                    <a:pt x="134" y="567"/>
                    <a:pt x="167" y="734"/>
                  </a:cubicBezTo>
                  <a:cubicBezTo>
                    <a:pt x="434" y="668"/>
                    <a:pt x="634" y="634"/>
                    <a:pt x="901" y="601"/>
                  </a:cubicBezTo>
                  <a:cubicBezTo>
                    <a:pt x="968" y="901"/>
                    <a:pt x="1134" y="1101"/>
                    <a:pt x="1468" y="1268"/>
                  </a:cubicBezTo>
                  <a:cubicBezTo>
                    <a:pt x="1568" y="1135"/>
                    <a:pt x="1635" y="1068"/>
                    <a:pt x="1735" y="968"/>
                  </a:cubicBezTo>
                  <a:cubicBezTo>
                    <a:pt x="1435" y="634"/>
                    <a:pt x="1134" y="301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42"/>
            <p:cNvSpPr/>
            <p:nvPr/>
          </p:nvSpPr>
          <p:spPr>
            <a:xfrm>
              <a:off x="3587725" y="1734175"/>
              <a:ext cx="44225" cy="18375"/>
            </a:xfrm>
            <a:custGeom>
              <a:avLst/>
              <a:gdLst/>
              <a:ahLst/>
              <a:cxnLst/>
              <a:rect l="l" t="t" r="r" b="b"/>
              <a:pathLst>
                <a:path w="1769" h="735" extrusionOk="0">
                  <a:moveTo>
                    <a:pt x="34" y="1"/>
                  </a:moveTo>
                  <a:cubicBezTo>
                    <a:pt x="34" y="201"/>
                    <a:pt x="1" y="334"/>
                    <a:pt x="1" y="535"/>
                  </a:cubicBezTo>
                  <a:cubicBezTo>
                    <a:pt x="535" y="635"/>
                    <a:pt x="1035" y="668"/>
                    <a:pt x="1635" y="735"/>
                  </a:cubicBezTo>
                  <a:cubicBezTo>
                    <a:pt x="1669" y="568"/>
                    <a:pt x="1702" y="468"/>
                    <a:pt x="1769" y="234"/>
                  </a:cubicBezTo>
                  <a:cubicBezTo>
                    <a:pt x="1168" y="168"/>
                    <a:pt x="635" y="68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42"/>
            <p:cNvSpPr/>
            <p:nvPr/>
          </p:nvSpPr>
          <p:spPr>
            <a:xfrm>
              <a:off x="3712000" y="1530700"/>
              <a:ext cx="47550" cy="16700"/>
            </a:xfrm>
            <a:custGeom>
              <a:avLst/>
              <a:gdLst/>
              <a:ahLst/>
              <a:cxnLst/>
              <a:rect l="l" t="t" r="r" b="b"/>
              <a:pathLst>
                <a:path w="1902" h="668" extrusionOk="0">
                  <a:moveTo>
                    <a:pt x="67" y="1"/>
                  </a:moveTo>
                  <a:cubicBezTo>
                    <a:pt x="33" y="167"/>
                    <a:pt x="33" y="301"/>
                    <a:pt x="0" y="501"/>
                  </a:cubicBezTo>
                  <a:cubicBezTo>
                    <a:pt x="634" y="601"/>
                    <a:pt x="1201" y="668"/>
                    <a:pt x="1835" y="668"/>
                  </a:cubicBezTo>
                  <a:cubicBezTo>
                    <a:pt x="1868" y="501"/>
                    <a:pt x="1868" y="434"/>
                    <a:pt x="1901" y="268"/>
                  </a:cubicBezTo>
                  <a:cubicBezTo>
                    <a:pt x="1568" y="268"/>
                    <a:pt x="1268" y="268"/>
                    <a:pt x="1001" y="201"/>
                  </a:cubicBezTo>
                  <a:cubicBezTo>
                    <a:pt x="701" y="167"/>
                    <a:pt x="400" y="10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42"/>
            <p:cNvSpPr/>
            <p:nvPr/>
          </p:nvSpPr>
          <p:spPr>
            <a:xfrm>
              <a:off x="3481825" y="1714175"/>
              <a:ext cx="35875" cy="19200"/>
            </a:xfrm>
            <a:custGeom>
              <a:avLst/>
              <a:gdLst/>
              <a:ahLst/>
              <a:cxnLst/>
              <a:rect l="l" t="t" r="r" b="b"/>
              <a:pathLst>
                <a:path w="1435" h="768" extrusionOk="0">
                  <a:moveTo>
                    <a:pt x="167" y="0"/>
                  </a:moveTo>
                  <a:cubicBezTo>
                    <a:pt x="101" y="167"/>
                    <a:pt x="67" y="300"/>
                    <a:pt x="0" y="501"/>
                  </a:cubicBezTo>
                  <a:cubicBezTo>
                    <a:pt x="501" y="634"/>
                    <a:pt x="901" y="701"/>
                    <a:pt x="1368" y="767"/>
                  </a:cubicBezTo>
                  <a:cubicBezTo>
                    <a:pt x="1401" y="601"/>
                    <a:pt x="1401" y="434"/>
                    <a:pt x="1435" y="267"/>
                  </a:cubicBezTo>
                  <a:cubicBezTo>
                    <a:pt x="1001" y="167"/>
                    <a:pt x="568" y="10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42"/>
            <p:cNvSpPr/>
            <p:nvPr/>
          </p:nvSpPr>
          <p:spPr>
            <a:xfrm>
              <a:off x="3536875" y="1725850"/>
              <a:ext cx="30875" cy="17525"/>
            </a:xfrm>
            <a:custGeom>
              <a:avLst/>
              <a:gdLst/>
              <a:ahLst/>
              <a:cxnLst/>
              <a:rect l="l" t="t" r="r" b="b"/>
              <a:pathLst>
                <a:path w="1235" h="701" extrusionOk="0">
                  <a:moveTo>
                    <a:pt x="133" y="0"/>
                  </a:moveTo>
                  <a:cubicBezTo>
                    <a:pt x="67" y="167"/>
                    <a:pt x="33" y="267"/>
                    <a:pt x="0" y="501"/>
                  </a:cubicBezTo>
                  <a:cubicBezTo>
                    <a:pt x="400" y="567"/>
                    <a:pt x="801" y="601"/>
                    <a:pt x="1168" y="701"/>
                  </a:cubicBezTo>
                  <a:cubicBezTo>
                    <a:pt x="1201" y="534"/>
                    <a:pt x="1201" y="401"/>
                    <a:pt x="1234" y="200"/>
                  </a:cubicBezTo>
                  <a:cubicBezTo>
                    <a:pt x="834" y="134"/>
                    <a:pt x="500" y="34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42"/>
            <p:cNvSpPr/>
            <p:nvPr/>
          </p:nvSpPr>
          <p:spPr>
            <a:xfrm>
              <a:off x="4033050" y="1521525"/>
              <a:ext cx="33375" cy="16700"/>
            </a:xfrm>
            <a:custGeom>
              <a:avLst/>
              <a:gdLst/>
              <a:ahLst/>
              <a:cxnLst/>
              <a:rect l="l" t="t" r="r" b="b"/>
              <a:pathLst>
                <a:path w="1335" h="668" extrusionOk="0">
                  <a:moveTo>
                    <a:pt x="1168" y="1"/>
                  </a:moveTo>
                  <a:cubicBezTo>
                    <a:pt x="734" y="34"/>
                    <a:pt x="401" y="67"/>
                    <a:pt x="1" y="168"/>
                  </a:cubicBezTo>
                  <a:cubicBezTo>
                    <a:pt x="67" y="334"/>
                    <a:pt x="134" y="501"/>
                    <a:pt x="201" y="668"/>
                  </a:cubicBezTo>
                  <a:cubicBezTo>
                    <a:pt x="634" y="635"/>
                    <a:pt x="968" y="534"/>
                    <a:pt x="1335" y="501"/>
                  </a:cubicBezTo>
                  <a:cubicBezTo>
                    <a:pt x="1301" y="301"/>
                    <a:pt x="1201" y="168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42"/>
            <p:cNvSpPr/>
            <p:nvPr/>
          </p:nvSpPr>
          <p:spPr>
            <a:xfrm>
              <a:off x="3432625" y="1704150"/>
              <a:ext cx="33375" cy="18375"/>
            </a:xfrm>
            <a:custGeom>
              <a:avLst/>
              <a:gdLst/>
              <a:ahLst/>
              <a:cxnLst/>
              <a:rect l="l" t="t" r="r" b="b"/>
              <a:pathLst>
                <a:path w="1335" h="735" extrusionOk="0">
                  <a:moveTo>
                    <a:pt x="201" y="1"/>
                  </a:moveTo>
                  <a:cubicBezTo>
                    <a:pt x="134" y="134"/>
                    <a:pt x="67" y="301"/>
                    <a:pt x="0" y="468"/>
                  </a:cubicBezTo>
                  <a:cubicBezTo>
                    <a:pt x="401" y="568"/>
                    <a:pt x="801" y="635"/>
                    <a:pt x="1168" y="735"/>
                  </a:cubicBezTo>
                  <a:cubicBezTo>
                    <a:pt x="1201" y="568"/>
                    <a:pt x="1235" y="435"/>
                    <a:pt x="1335" y="234"/>
                  </a:cubicBezTo>
                  <a:cubicBezTo>
                    <a:pt x="901" y="101"/>
                    <a:pt x="534" y="68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42"/>
            <p:cNvSpPr/>
            <p:nvPr/>
          </p:nvSpPr>
          <p:spPr>
            <a:xfrm>
              <a:off x="3767025" y="1750850"/>
              <a:ext cx="30050" cy="13375"/>
            </a:xfrm>
            <a:custGeom>
              <a:avLst/>
              <a:gdLst/>
              <a:ahLst/>
              <a:cxnLst/>
              <a:rect l="l" t="t" r="r" b="b"/>
              <a:pathLst>
                <a:path w="1202" h="535" extrusionOk="0">
                  <a:moveTo>
                    <a:pt x="1" y="1"/>
                  </a:moveTo>
                  <a:cubicBezTo>
                    <a:pt x="1" y="201"/>
                    <a:pt x="34" y="335"/>
                    <a:pt x="34" y="468"/>
                  </a:cubicBezTo>
                  <a:cubicBezTo>
                    <a:pt x="468" y="501"/>
                    <a:pt x="835" y="501"/>
                    <a:pt x="1201" y="535"/>
                  </a:cubicBezTo>
                  <a:lnTo>
                    <a:pt x="1201" y="68"/>
                  </a:lnTo>
                  <a:cubicBezTo>
                    <a:pt x="801" y="34"/>
                    <a:pt x="434" y="3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42"/>
            <p:cNvSpPr/>
            <p:nvPr/>
          </p:nvSpPr>
          <p:spPr>
            <a:xfrm>
              <a:off x="3827900" y="1447300"/>
              <a:ext cx="33375" cy="11700"/>
            </a:xfrm>
            <a:custGeom>
              <a:avLst/>
              <a:gdLst/>
              <a:ahLst/>
              <a:cxnLst/>
              <a:rect l="l" t="t" r="r" b="b"/>
              <a:pathLst>
                <a:path w="1335" h="468" extrusionOk="0">
                  <a:moveTo>
                    <a:pt x="34" y="1"/>
                  </a:moveTo>
                  <a:cubicBezTo>
                    <a:pt x="34" y="168"/>
                    <a:pt x="1" y="268"/>
                    <a:pt x="1" y="368"/>
                  </a:cubicBezTo>
                  <a:cubicBezTo>
                    <a:pt x="434" y="435"/>
                    <a:pt x="868" y="435"/>
                    <a:pt x="1335" y="468"/>
                  </a:cubicBezTo>
                  <a:cubicBezTo>
                    <a:pt x="1335" y="301"/>
                    <a:pt x="1268" y="168"/>
                    <a:pt x="1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42"/>
            <p:cNvSpPr/>
            <p:nvPr/>
          </p:nvSpPr>
          <p:spPr>
            <a:xfrm>
              <a:off x="3486000" y="1470650"/>
              <a:ext cx="30875" cy="22550"/>
            </a:xfrm>
            <a:custGeom>
              <a:avLst/>
              <a:gdLst/>
              <a:ahLst/>
              <a:cxnLst/>
              <a:rect l="l" t="t" r="r" b="b"/>
              <a:pathLst>
                <a:path w="1235" h="902" extrusionOk="0">
                  <a:moveTo>
                    <a:pt x="234" y="1"/>
                  </a:moveTo>
                  <a:cubicBezTo>
                    <a:pt x="167" y="168"/>
                    <a:pt x="67" y="268"/>
                    <a:pt x="0" y="435"/>
                  </a:cubicBezTo>
                  <a:cubicBezTo>
                    <a:pt x="334" y="601"/>
                    <a:pt x="601" y="735"/>
                    <a:pt x="934" y="902"/>
                  </a:cubicBezTo>
                  <a:cubicBezTo>
                    <a:pt x="1068" y="735"/>
                    <a:pt x="1168" y="601"/>
                    <a:pt x="1234" y="435"/>
                  </a:cubicBezTo>
                  <a:cubicBezTo>
                    <a:pt x="901" y="268"/>
                    <a:pt x="567" y="168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42"/>
            <p:cNvSpPr/>
            <p:nvPr/>
          </p:nvSpPr>
          <p:spPr>
            <a:xfrm>
              <a:off x="3906300" y="1746700"/>
              <a:ext cx="29200" cy="14200"/>
            </a:xfrm>
            <a:custGeom>
              <a:avLst/>
              <a:gdLst/>
              <a:ahLst/>
              <a:cxnLst/>
              <a:rect l="l" t="t" r="r" b="b"/>
              <a:pathLst>
                <a:path w="1168" h="568" extrusionOk="0">
                  <a:moveTo>
                    <a:pt x="1134" y="0"/>
                  </a:moveTo>
                  <a:cubicBezTo>
                    <a:pt x="734" y="34"/>
                    <a:pt x="401" y="34"/>
                    <a:pt x="0" y="67"/>
                  </a:cubicBezTo>
                  <a:cubicBezTo>
                    <a:pt x="67" y="234"/>
                    <a:pt x="100" y="367"/>
                    <a:pt x="134" y="567"/>
                  </a:cubicBezTo>
                  <a:cubicBezTo>
                    <a:pt x="467" y="567"/>
                    <a:pt x="801" y="534"/>
                    <a:pt x="1168" y="501"/>
                  </a:cubicBezTo>
                  <a:cubicBezTo>
                    <a:pt x="1168" y="334"/>
                    <a:pt x="1134" y="200"/>
                    <a:pt x="1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42"/>
            <p:cNvSpPr/>
            <p:nvPr/>
          </p:nvSpPr>
          <p:spPr>
            <a:xfrm>
              <a:off x="4038050" y="1730025"/>
              <a:ext cx="29225" cy="16700"/>
            </a:xfrm>
            <a:custGeom>
              <a:avLst/>
              <a:gdLst/>
              <a:ahLst/>
              <a:cxnLst/>
              <a:rect l="l" t="t" r="r" b="b"/>
              <a:pathLst>
                <a:path w="1169" h="668" extrusionOk="0">
                  <a:moveTo>
                    <a:pt x="1035" y="0"/>
                  </a:moveTo>
                  <a:cubicBezTo>
                    <a:pt x="668" y="67"/>
                    <a:pt x="368" y="133"/>
                    <a:pt x="1" y="167"/>
                  </a:cubicBezTo>
                  <a:lnTo>
                    <a:pt x="134" y="667"/>
                  </a:lnTo>
                  <a:cubicBezTo>
                    <a:pt x="468" y="634"/>
                    <a:pt x="801" y="534"/>
                    <a:pt x="1168" y="500"/>
                  </a:cubicBezTo>
                  <a:cubicBezTo>
                    <a:pt x="1135" y="334"/>
                    <a:pt x="1101" y="200"/>
                    <a:pt x="1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42"/>
            <p:cNvSpPr/>
            <p:nvPr/>
          </p:nvSpPr>
          <p:spPr>
            <a:xfrm>
              <a:off x="3887125" y="1537375"/>
              <a:ext cx="29200" cy="14200"/>
            </a:xfrm>
            <a:custGeom>
              <a:avLst/>
              <a:gdLst/>
              <a:ahLst/>
              <a:cxnLst/>
              <a:rect l="l" t="t" r="r" b="b"/>
              <a:pathLst>
                <a:path w="1168" h="568" extrusionOk="0">
                  <a:moveTo>
                    <a:pt x="1001" y="1"/>
                  </a:moveTo>
                  <a:cubicBezTo>
                    <a:pt x="667" y="1"/>
                    <a:pt x="334" y="1"/>
                    <a:pt x="0" y="34"/>
                  </a:cubicBezTo>
                  <a:cubicBezTo>
                    <a:pt x="33" y="234"/>
                    <a:pt x="33" y="401"/>
                    <a:pt x="67" y="568"/>
                  </a:cubicBezTo>
                  <a:cubicBezTo>
                    <a:pt x="467" y="534"/>
                    <a:pt x="801" y="534"/>
                    <a:pt x="1168" y="501"/>
                  </a:cubicBezTo>
                  <a:cubicBezTo>
                    <a:pt x="1067" y="267"/>
                    <a:pt x="1034" y="167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42"/>
            <p:cNvSpPr/>
            <p:nvPr/>
          </p:nvSpPr>
          <p:spPr>
            <a:xfrm>
              <a:off x="3880450" y="1446475"/>
              <a:ext cx="27525" cy="13375"/>
            </a:xfrm>
            <a:custGeom>
              <a:avLst/>
              <a:gdLst/>
              <a:ahLst/>
              <a:cxnLst/>
              <a:rect l="l" t="t" r="r" b="b"/>
              <a:pathLst>
                <a:path w="1101" h="535" extrusionOk="0">
                  <a:moveTo>
                    <a:pt x="1034" y="1"/>
                  </a:moveTo>
                  <a:cubicBezTo>
                    <a:pt x="701" y="1"/>
                    <a:pt x="367" y="1"/>
                    <a:pt x="0" y="34"/>
                  </a:cubicBezTo>
                  <a:cubicBezTo>
                    <a:pt x="0" y="201"/>
                    <a:pt x="0" y="334"/>
                    <a:pt x="67" y="534"/>
                  </a:cubicBezTo>
                  <a:cubicBezTo>
                    <a:pt x="334" y="534"/>
                    <a:pt x="556" y="519"/>
                    <a:pt x="774" y="519"/>
                  </a:cubicBezTo>
                  <a:cubicBezTo>
                    <a:pt x="882" y="519"/>
                    <a:pt x="990" y="523"/>
                    <a:pt x="1101" y="534"/>
                  </a:cubicBezTo>
                  <a:cubicBezTo>
                    <a:pt x="1101" y="334"/>
                    <a:pt x="1034" y="201"/>
                    <a:pt x="10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42"/>
            <p:cNvSpPr/>
            <p:nvPr/>
          </p:nvSpPr>
          <p:spPr>
            <a:xfrm>
              <a:off x="3665300" y="1524875"/>
              <a:ext cx="26700" cy="16700"/>
            </a:xfrm>
            <a:custGeom>
              <a:avLst/>
              <a:gdLst/>
              <a:ahLst/>
              <a:cxnLst/>
              <a:rect l="l" t="t" r="r" b="b"/>
              <a:pathLst>
                <a:path w="1068" h="668" extrusionOk="0">
                  <a:moveTo>
                    <a:pt x="67" y="0"/>
                  </a:moveTo>
                  <a:cubicBezTo>
                    <a:pt x="33" y="167"/>
                    <a:pt x="33" y="300"/>
                    <a:pt x="0" y="501"/>
                  </a:cubicBezTo>
                  <a:cubicBezTo>
                    <a:pt x="367" y="534"/>
                    <a:pt x="667" y="567"/>
                    <a:pt x="1034" y="667"/>
                  </a:cubicBezTo>
                  <a:cubicBezTo>
                    <a:pt x="1034" y="434"/>
                    <a:pt x="1067" y="267"/>
                    <a:pt x="1067" y="167"/>
                  </a:cubicBezTo>
                  <a:cubicBezTo>
                    <a:pt x="701" y="67"/>
                    <a:pt x="400" y="34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42"/>
            <p:cNvSpPr/>
            <p:nvPr/>
          </p:nvSpPr>
          <p:spPr>
            <a:xfrm>
              <a:off x="3642775" y="1429800"/>
              <a:ext cx="32550" cy="15875"/>
            </a:xfrm>
            <a:custGeom>
              <a:avLst/>
              <a:gdLst/>
              <a:ahLst/>
              <a:cxnLst/>
              <a:rect l="l" t="t" r="r" b="b"/>
              <a:pathLst>
                <a:path w="1302" h="635" extrusionOk="0">
                  <a:moveTo>
                    <a:pt x="234" y="0"/>
                  </a:moveTo>
                  <a:cubicBezTo>
                    <a:pt x="134" y="201"/>
                    <a:pt x="100" y="301"/>
                    <a:pt x="0" y="467"/>
                  </a:cubicBezTo>
                  <a:cubicBezTo>
                    <a:pt x="434" y="534"/>
                    <a:pt x="801" y="568"/>
                    <a:pt x="1235" y="634"/>
                  </a:cubicBezTo>
                  <a:cubicBezTo>
                    <a:pt x="1268" y="501"/>
                    <a:pt x="1268" y="367"/>
                    <a:pt x="1301" y="201"/>
                  </a:cubicBezTo>
                  <a:cubicBezTo>
                    <a:pt x="934" y="134"/>
                    <a:pt x="601" y="34"/>
                    <a:pt x="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42"/>
            <p:cNvSpPr/>
            <p:nvPr/>
          </p:nvSpPr>
          <p:spPr>
            <a:xfrm>
              <a:off x="3859600" y="1750025"/>
              <a:ext cx="27550" cy="13700"/>
            </a:xfrm>
            <a:custGeom>
              <a:avLst/>
              <a:gdLst/>
              <a:ahLst/>
              <a:cxnLst/>
              <a:rect l="l" t="t" r="r" b="b"/>
              <a:pathLst>
                <a:path w="1102" h="548" extrusionOk="0">
                  <a:moveTo>
                    <a:pt x="968" y="1"/>
                  </a:moveTo>
                  <a:cubicBezTo>
                    <a:pt x="634" y="1"/>
                    <a:pt x="334" y="34"/>
                    <a:pt x="0" y="34"/>
                  </a:cubicBezTo>
                  <a:cubicBezTo>
                    <a:pt x="0" y="201"/>
                    <a:pt x="67" y="334"/>
                    <a:pt x="67" y="534"/>
                  </a:cubicBezTo>
                  <a:cubicBezTo>
                    <a:pt x="245" y="534"/>
                    <a:pt x="410" y="548"/>
                    <a:pt x="564" y="548"/>
                  </a:cubicBezTo>
                  <a:cubicBezTo>
                    <a:pt x="757" y="548"/>
                    <a:pt x="934" y="527"/>
                    <a:pt x="1101" y="434"/>
                  </a:cubicBezTo>
                  <a:cubicBezTo>
                    <a:pt x="1034" y="267"/>
                    <a:pt x="1001" y="167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2"/>
            <p:cNvSpPr/>
            <p:nvPr/>
          </p:nvSpPr>
          <p:spPr>
            <a:xfrm>
              <a:off x="3968000" y="1435625"/>
              <a:ext cx="29225" cy="15875"/>
            </a:xfrm>
            <a:custGeom>
              <a:avLst/>
              <a:gdLst/>
              <a:ahLst/>
              <a:cxnLst/>
              <a:rect l="l" t="t" r="r" b="b"/>
              <a:pathLst>
                <a:path w="1169" h="635" extrusionOk="0">
                  <a:moveTo>
                    <a:pt x="1101" y="1"/>
                  </a:moveTo>
                  <a:cubicBezTo>
                    <a:pt x="768" y="68"/>
                    <a:pt x="434" y="101"/>
                    <a:pt x="1" y="168"/>
                  </a:cubicBezTo>
                  <a:cubicBezTo>
                    <a:pt x="167" y="335"/>
                    <a:pt x="268" y="501"/>
                    <a:pt x="401" y="635"/>
                  </a:cubicBezTo>
                  <a:cubicBezTo>
                    <a:pt x="634" y="601"/>
                    <a:pt x="901" y="535"/>
                    <a:pt x="1168" y="501"/>
                  </a:cubicBezTo>
                  <a:cubicBezTo>
                    <a:pt x="1135" y="301"/>
                    <a:pt x="1101" y="168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2"/>
            <p:cNvSpPr/>
            <p:nvPr/>
          </p:nvSpPr>
          <p:spPr>
            <a:xfrm>
              <a:off x="4123125" y="1714175"/>
              <a:ext cx="28375" cy="17525"/>
            </a:xfrm>
            <a:custGeom>
              <a:avLst/>
              <a:gdLst/>
              <a:ahLst/>
              <a:cxnLst/>
              <a:rect l="l" t="t" r="r" b="b"/>
              <a:pathLst>
                <a:path w="1135" h="701" extrusionOk="0">
                  <a:moveTo>
                    <a:pt x="934" y="0"/>
                  </a:moveTo>
                  <a:cubicBezTo>
                    <a:pt x="601" y="100"/>
                    <a:pt x="300" y="134"/>
                    <a:pt x="0" y="200"/>
                  </a:cubicBezTo>
                  <a:cubicBezTo>
                    <a:pt x="67" y="367"/>
                    <a:pt x="100" y="501"/>
                    <a:pt x="134" y="701"/>
                  </a:cubicBezTo>
                  <a:cubicBezTo>
                    <a:pt x="534" y="667"/>
                    <a:pt x="801" y="601"/>
                    <a:pt x="1134" y="501"/>
                  </a:cubicBezTo>
                  <a:cubicBezTo>
                    <a:pt x="1068" y="300"/>
                    <a:pt x="1001" y="167"/>
                    <a:pt x="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2"/>
            <p:cNvSpPr/>
            <p:nvPr/>
          </p:nvSpPr>
          <p:spPr>
            <a:xfrm>
              <a:off x="3733675" y="1443150"/>
              <a:ext cx="34125" cy="10975"/>
            </a:xfrm>
            <a:custGeom>
              <a:avLst/>
              <a:gdLst/>
              <a:ahLst/>
              <a:cxnLst/>
              <a:rect l="l" t="t" r="r" b="b"/>
              <a:pathLst>
                <a:path w="1365" h="439" extrusionOk="0">
                  <a:moveTo>
                    <a:pt x="100" y="0"/>
                  </a:moveTo>
                  <a:cubicBezTo>
                    <a:pt x="34" y="167"/>
                    <a:pt x="0" y="300"/>
                    <a:pt x="0" y="367"/>
                  </a:cubicBezTo>
                  <a:cubicBezTo>
                    <a:pt x="367" y="367"/>
                    <a:pt x="701" y="367"/>
                    <a:pt x="1034" y="434"/>
                  </a:cubicBezTo>
                  <a:cubicBezTo>
                    <a:pt x="1062" y="437"/>
                    <a:pt x="1087" y="439"/>
                    <a:pt x="1110" y="439"/>
                  </a:cubicBezTo>
                  <a:cubicBezTo>
                    <a:pt x="1314" y="439"/>
                    <a:pt x="1365" y="310"/>
                    <a:pt x="1335" y="100"/>
                  </a:cubicBezTo>
                  <a:cubicBezTo>
                    <a:pt x="934" y="34"/>
                    <a:pt x="501" y="34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2"/>
            <p:cNvSpPr/>
            <p:nvPr/>
          </p:nvSpPr>
          <p:spPr>
            <a:xfrm>
              <a:off x="3928800" y="1442300"/>
              <a:ext cx="24225" cy="15875"/>
            </a:xfrm>
            <a:custGeom>
              <a:avLst/>
              <a:gdLst/>
              <a:ahLst/>
              <a:cxnLst/>
              <a:rect l="l" t="t" r="r" b="b"/>
              <a:pathLst>
                <a:path w="969" h="635" extrusionOk="0">
                  <a:moveTo>
                    <a:pt x="902" y="1"/>
                  </a:moveTo>
                  <a:cubicBezTo>
                    <a:pt x="568" y="34"/>
                    <a:pt x="268" y="68"/>
                    <a:pt x="1" y="134"/>
                  </a:cubicBezTo>
                  <a:cubicBezTo>
                    <a:pt x="1" y="301"/>
                    <a:pt x="34" y="401"/>
                    <a:pt x="34" y="635"/>
                  </a:cubicBezTo>
                  <a:cubicBezTo>
                    <a:pt x="368" y="568"/>
                    <a:pt x="668" y="535"/>
                    <a:pt x="968" y="535"/>
                  </a:cubicBezTo>
                  <a:cubicBezTo>
                    <a:pt x="968" y="334"/>
                    <a:pt x="902" y="201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2"/>
            <p:cNvSpPr/>
            <p:nvPr/>
          </p:nvSpPr>
          <p:spPr>
            <a:xfrm>
              <a:off x="3954650" y="1740850"/>
              <a:ext cx="25050" cy="15875"/>
            </a:xfrm>
            <a:custGeom>
              <a:avLst/>
              <a:gdLst/>
              <a:ahLst/>
              <a:cxnLst/>
              <a:rect l="l" t="t" r="r" b="b"/>
              <a:pathLst>
                <a:path w="1002" h="635" extrusionOk="0">
                  <a:moveTo>
                    <a:pt x="902" y="1"/>
                  </a:moveTo>
                  <a:cubicBezTo>
                    <a:pt x="601" y="67"/>
                    <a:pt x="301" y="101"/>
                    <a:pt x="1" y="134"/>
                  </a:cubicBezTo>
                  <a:cubicBezTo>
                    <a:pt x="34" y="368"/>
                    <a:pt x="68" y="468"/>
                    <a:pt x="134" y="634"/>
                  </a:cubicBezTo>
                  <a:lnTo>
                    <a:pt x="1002" y="501"/>
                  </a:lnTo>
                  <a:cubicBezTo>
                    <a:pt x="968" y="368"/>
                    <a:pt x="968" y="234"/>
                    <a:pt x="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2"/>
            <p:cNvSpPr/>
            <p:nvPr/>
          </p:nvSpPr>
          <p:spPr>
            <a:xfrm>
              <a:off x="3780375" y="1538200"/>
              <a:ext cx="22525" cy="13375"/>
            </a:xfrm>
            <a:custGeom>
              <a:avLst/>
              <a:gdLst/>
              <a:ahLst/>
              <a:cxnLst/>
              <a:rect l="l" t="t" r="r" b="b"/>
              <a:pathLst>
                <a:path w="901" h="535" extrusionOk="0">
                  <a:moveTo>
                    <a:pt x="100" y="1"/>
                  </a:moveTo>
                  <a:cubicBezTo>
                    <a:pt x="67" y="168"/>
                    <a:pt x="67" y="334"/>
                    <a:pt x="0" y="501"/>
                  </a:cubicBezTo>
                  <a:cubicBezTo>
                    <a:pt x="301" y="501"/>
                    <a:pt x="601" y="535"/>
                    <a:pt x="901" y="535"/>
                  </a:cubicBezTo>
                  <a:cubicBezTo>
                    <a:pt x="834" y="334"/>
                    <a:pt x="834" y="201"/>
                    <a:pt x="834" y="34"/>
                  </a:cubicBezTo>
                  <a:cubicBezTo>
                    <a:pt x="601" y="1"/>
                    <a:pt x="334" y="1"/>
                    <a:pt x="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2"/>
            <p:cNvSpPr/>
            <p:nvPr/>
          </p:nvSpPr>
          <p:spPr>
            <a:xfrm>
              <a:off x="4167325" y="1705000"/>
              <a:ext cx="25025" cy="17525"/>
            </a:xfrm>
            <a:custGeom>
              <a:avLst/>
              <a:gdLst/>
              <a:ahLst/>
              <a:cxnLst/>
              <a:rect l="l" t="t" r="r" b="b"/>
              <a:pathLst>
                <a:path w="1001" h="701" extrusionOk="0">
                  <a:moveTo>
                    <a:pt x="834" y="0"/>
                  </a:moveTo>
                  <a:cubicBezTo>
                    <a:pt x="534" y="34"/>
                    <a:pt x="300" y="134"/>
                    <a:pt x="0" y="200"/>
                  </a:cubicBezTo>
                  <a:cubicBezTo>
                    <a:pt x="100" y="401"/>
                    <a:pt x="133" y="534"/>
                    <a:pt x="200" y="701"/>
                  </a:cubicBezTo>
                  <a:cubicBezTo>
                    <a:pt x="500" y="601"/>
                    <a:pt x="734" y="567"/>
                    <a:pt x="1001" y="501"/>
                  </a:cubicBezTo>
                  <a:cubicBezTo>
                    <a:pt x="967" y="267"/>
                    <a:pt x="934" y="167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42"/>
            <p:cNvSpPr/>
            <p:nvPr/>
          </p:nvSpPr>
          <p:spPr>
            <a:xfrm>
              <a:off x="3531850" y="1385600"/>
              <a:ext cx="25875" cy="20050"/>
            </a:xfrm>
            <a:custGeom>
              <a:avLst/>
              <a:gdLst/>
              <a:ahLst/>
              <a:cxnLst/>
              <a:rect l="l" t="t" r="r" b="b"/>
              <a:pathLst>
                <a:path w="1035" h="802" extrusionOk="0">
                  <a:moveTo>
                    <a:pt x="435" y="1"/>
                  </a:moveTo>
                  <a:cubicBezTo>
                    <a:pt x="268" y="134"/>
                    <a:pt x="168" y="234"/>
                    <a:pt x="1" y="334"/>
                  </a:cubicBezTo>
                  <a:cubicBezTo>
                    <a:pt x="234" y="501"/>
                    <a:pt x="401" y="634"/>
                    <a:pt x="601" y="801"/>
                  </a:cubicBezTo>
                  <a:cubicBezTo>
                    <a:pt x="735" y="668"/>
                    <a:pt x="868" y="601"/>
                    <a:pt x="1035" y="468"/>
                  </a:cubicBezTo>
                  <a:cubicBezTo>
                    <a:pt x="768" y="301"/>
                    <a:pt x="601" y="167"/>
                    <a:pt x="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42"/>
            <p:cNvSpPr/>
            <p:nvPr/>
          </p:nvSpPr>
          <p:spPr>
            <a:xfrm>
              <a:off x="4208175" y="1694150"/>
              <a:ext cx="23375" cy="17550"/>
            </a:xfrm>
            <a:custGeom>
              <a:avLst/>
              <a:gdLst/>
              <a:ahLst/>
              <a:cxnLst/>
              <a:rect l="l" t="t" r="r" b="b"/>
              <a:pathLst>
                <a:path w="935" h="702" extrusionOk="0">
                  <a:moveTo>
                    <a:pt x="768" y="1"/>
                  </a:moveTo>
                  <a:cubicBezTo>
                    <a:pt x="501" y="101"/>
                    <a:pt x="234" y="167"/>
                    <a:pt x="1" y="201"/>
                  </a:cubicBezTo>
                  <a:cubicBezTo>
                    <a:pt x="67" y="434"/>
                    <a:pt x="101" y="534"/>
                    <a:pt x="201" y="701"/>
                  </a:cubicBezTo>
                  <a:cubicBezTo>
                    <a:pt x="501" y="634"/>
                    <a:pt x="701" y="601"/>
                    <a:pt x="935" y="501"/>
                  </a:cubicBezTo>
                  <a:cubicBezTo>
                    <a:pt x="868" y="334"/>
                    <a:pt x="834" y="167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42"/>
            <p:cNvSpPr/>
            <p:nvPr/>
          </p:nvSpPr>
          <p:spPr>
            <a:xfrm>
              <a:off x="3787050" y="1446475"/>
              <a:ext cx="18375" cy="12525"/>
            </a:xfrm>
            <a:custGeom>
              <a:avLst/>
              <a:gdLst/>
              <a:ahLst/>
              <a:cxnLst/>
              <a:rect l="l" t="t" r="r" b="b"/>
              <a:pathLst>
                <a:path w="735" h="501" extrusionOk="0">
                  <a:moveTo>
                    <a:pt x="34" y="1"/>
                  </a:moveTo>
                  <a:cubicBezTo>
                    <a:pt x="34" y="167"/>
                    <a:pt x="0" y="301"/>
                    <a:pt x="0" y="468"/>
                  </a:cubicBezTo>
                  <a:cubicBezTo>
                    <a:pt x="234" y="468"/>
                    <a:pt x="467" y="501"/>
                    <a:pt x="701" y="501"/>
                  </a:cubicBezTo>
                  <a:cubicBezTo>
                    <a:pt x="734" y="334"/>
                    <a:pt x="734" y="201"/>
                    <a:pt x="734" y="34"/>
                  </a:cubicBezTo>
                  <a:cubicBezTo>
                    <a:pt x="534" y="34"/>
                    <a:pt x="300" y="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42"/>
            <p:cNvSpPr/>
            <p:nvPr/>
          </p:nvSpPr>
          <p:spPr>
            <a:xfrm>
              <a:off x="3690300" y="174670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1" y="0"/>
                  </a:moveTo>
                  <a:cubicBezTo>
                    <a:pt x="1" y="200"/>
                    <a:pt x="34" y="334"/>
                    <a:pt x="34" y="501"/>
                  </a:cubicBezTo>
                  <a:cubicBezTo>
                    <a:pt x="334" y="501"/>
                    <a:pt x="534" y="534"/>
                    <a:pt x="768" y="534"/>
                  </a:cubicBezTo>
                  <a:cubicBezTo>
                    <a:pt x="768" y="334"/>
                    <a:pt x="735" y="200"/>
                    <a:pt x="735" y="34"/>
                  </a:cubicBezTo>
                  <a:cubicBezTo>
                    <a:pt x="501" y="34"/>
                    <a:pt x="268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42"/>
            <p:cNvSpPr/>
            <p:nvPr/>
          </p:nvSpPr>
          <p:spPr>
            <a:xfrm>
              <a:off x="4086425" y="1723350"/>
              <a:ext cx="20875" cy="15850"/>
            </a:xfrm>
            <a:custGeom>
              <a:avLst/>
              <a:gdLst/>
              <a:ahLst/>
              <a:cxnLst/>
              <a:rect l="l" t="t" r="r" b="b"/>
              <a:pathLst>
                <a:path w="835" h="634" extrusionOk="0">
                  <a:moveTo>
                    <a:pt x="701" y="0"/>
                  </a:moveTo>
                  <a:cubicBezTo>
                    <a:pt x="434" y="67"/>
                    <a:pt x="234" y="100"/>
                    <a:pt x="0" y="134"/>
                  </a:cubicBezTo>
                  <a:lnTo>
                    <a:pt x="100" y="634"/>
                  </a:lnTo>
                  <a:cubicBezTo>
                    <a:pt x="367" y="601"/>
                    <a:pt x="567" y="567"/>
                    <a:pt x="834" y="501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42"/>
            <p:cNvSpPr/>
            <p:nvPr/>
          </p:nvSpPr>
          <p:spPr>
            <a:xfrm>
              <a:off x="3819575" y="1752525"/>
              <a:ext cx="20875" cy="12550"/>
            </a:xfrm>
            <a:custGeom>
              <a:avLst/>
              <a:gdLst/>
              <a:ahLst/>
              <a:cxnLst/>
              <a:rect l="l" t="t" r="r" b="b"/>
              <a:pathLst>
                <a:path w="835" h="502" extrusionOk="0">
                  <a:moveTo>
                    <a:pt x="0" y="1"/>
                  </a:moveTo>
                  <a:cubicBezTo>
                    <a:pt x="0" y="167"/>
                    <a:pt x="33" y="301"/>
                    <a:pt x="33" y="501"/>
                  </a:cubicBezTo>
                  <a:cubicBezTo>
                    <a:pt x="184" y="484"/>
                    <a:pt x="317" y="476"/>
                    <a:pt x="446" y="476"/>
                  </a:cubicBezTo>
                  <a:cubicBezTo>
                    <a:pt x="576" y="476"/>
                    <a:pt x="701" y="484"/>
                    <a:pt x="834" y="501"/>
                  </a:cubicBezTo>
                  <a:cubicBezTo>
                    <a:pt x="767" y="334"/>
                    <a:pt x="767" y="167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42"/>
            <p:cNvSpPr/>
            <p:nvPr/>
          </p:nvSpPr>
          <p:spPr>
            <a:xfrm>
              <a:off x="3694475" y="1439800"/>
              <a:ext cx="20875" cy="14200"/>
            </a:xfrm>
            <a:custGeom>
              <a:avLst/>
              <a:gdLst/>
              <a:ahLst/>
              <a:cxnLst/>
              <a:rect l="l" t="t" r="r" b="b"/>
              <a:pathLst>
                <a:path w="835" h="568" extrusionOk="0">
                  <a:moveTo>
                    <a:pt x="101" y="1"/>
                  </a:moveTo>
                  <a:cubicBezTo>
                    <a:pt x="67" y="134"/>
                    <a:pt x="34" y="301"/>
                    <a:pt x="1" y="468"/>
                  </a:cubicBezTo>
                  <a:cubicBezTo>
                    <a:pt x="234" y="501"/>
                    <a:pt x="434" y="501"/>
                    <a:pt x="701" y="568"/>
                  </a:cubicBezTo>
                  <a:cubicBezTo>
                    <a:pt x="734" y="334"/>
                    <a:pt x="734" y="168"/>
                    <a:pt x="834" y="67"/>
                  </a:cubicBezTo>
                  <a:cubicBezTo>
                    <a:pt x="568" y="67"/>
                    <a:pt x="367" y="1"/>
                    <a:pt x="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42"/>
            <p:cNvSpPr/>
            <p:nvPr/>
          </p:nvSpPr>
          <p:spPr>
            <a:xfrm>
              <a:off x="3998850" y="1737525"/>
              <a:ext cx="20875" cy="14200"/>
            </a:xfrm>
            <a:custGeom>
              <a:avLst/>
              <a:gdLst/>
              <a:ahLst/>
              <a:cxnLst/>
              <a:rect l="l" t="t" r="r" b="b"/>
              <a:pathLst>
                <a:path w="835" h="568" extrusionOk="0">
                  <a:moveTo>
                    <a:pt x="768" y="0"/>
                  </a:moveTo>
                  <a:cubicBezTo>
                    <a:pt x="501" y="34"/>
                    <a:pt x="234" y="34"/>
                    <a:pt x="1" y="67"/>
                  </a:cubicBezTo>
                  <a:cubicBezTo>
                    <a:pt x="34" y="267"/>
                    <a:pt x="68" y="401"/>
                    <a:pt x="101" y="567"/>
                  </a:cubicBezTo>
                  <a:cubicBezTo>
                    <a:pt x="368" y="534"/>
                    <a:pt x="568" y="534"/>
                    <a:pt x="835" y="501"/>
                  </a:cubicBezTo>
                  <a:cubicBezTo>
                    <a:pt x="835" y="334"/>
                    <a:pt x="835" y="200"/>
                    <a:pt x="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42"/>
            <p:cNvSpPr/>
            <p:nvPr/>
          </p:nvSpPr>
          <p:spPr>
            <a:xfrm>
              <a:off x="3650275" y="1743350"/>
              <a:ext cx="19200" cy="12550"/>
            </a:xfrm>
            <a:custGeom>
              <a:avLst/>
              <a:gdLst/>
              <a:ahLst/>
              <a:cxnLst/>
              <a:rect l="l" t="t" r="r" b="b"/>
              <a:pathLst>
                <a:path w="768" h="502" extrusionOk="0">
                  <a:moveTo>
                    <a:pt x="134" y="1"/>
                  </a:moveTo>
                  <a:cubicBezTo>
                    <a:pt x="101" y="134"/>
                    <a:pt x="34" y="301"/>
                    <a:pt x="1" y="468"/>
                  </a:cubicBezTo>
                  <a:cubicBezTo>
                    <a:pt x="267" y="468"/>
                    <a:pt x="468" y="501"/>
                    <a:pt x="768" y="501"/>
                  </a:cubicBezTo>
                  <a:lnTo>
                    <a:pt x="768" y="34"/>
                  </a:lnTo>
                  <a:cubicBezTo>
                    <a:pt x="534" y="34"/>
                    <a:pt x="334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2"/>
            <p:cNvSpPr/>
            <p:nvPr/>
          </p:nvSpPr>
          <p:spPr>
            <a:xfrm>
              <a:off x="3997200" y="1527375"/>
              <a:ext cx="20025" cy="15875"/>
            </a:xfrm>
            <a:custGeom>
              <a:avLst/>
              <a:gdLst/>
              <a:ahLst/>
              <a:cxnLst/>
              <a:rect l="l" t="t" r="r" b="b"/>
              <a:pathLst>
                <a:path w="801" h="635" extrusionOk="0">
                  <a:moveTo>
                    <a:pt x="634" y="0"/>
                  </a:moveTo>
                  <a:cubicBezTo>
                    <a:pt x="434" y="67"/>
                    <a:pt x="300" y="67"/>
                    <a:pt x="100" y="100"/>
                  </a:cubicBezTo>
                  <a:cubicBezTo>
                    <a:pt x="67" y="267"/>
                    <a:pt x="67" y="434"/>
                    <a:pt x="0" y="634"/>
                  </a:cubicBezTo>
                  <a:cubicBezTo>
                    <a:pt x="300" y="601"/>
                    <a:pt x="501" y="601"/>
                    <a:pt x="801" y="567"/>
                  </a:cubicBezTo>
                  <a:cubicBezTo>
                    <a:pt x="734" y="334"/>
                    <a:pt x="667" y="167"/>
                    <a:pt x="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42"/>
            <p:cNvSpPr/>
            <p:nvPr/>
          </p:nvSpPr>
          <p:spPr>
            <a:xfrm>
              <a:off x="3605250" y="1421450"/>
              <a:ext cx="22525" cy="15875"/>
            </a:xfrm>
            <a:custGeom>
              <a:avLst/>
              <a:gdLst/>
              <a:ahLst/>
              <a:cxnLst/>
              <a:rect l="l" t="t" r="r" b="b"/>
              <a:pathLst>
                <a:path w="901" h="635" extrusionOk="0">
                  <a:moveTo>
                    <a:pt x="267" y="1"/>
                  </a:moveTo>
                  <a:cubicBezTo>
                    <a:pt x="134" y="168"/>
                    <a:pt x="100" y="301"/>
                    <a:pt x="0" y="468"/>
                  </a:cubicBezTo>
                  <a:cubicBezTo>
                    <a:pt x="267" y="501"/>
                    <a:pt x="467" y="568"/>
                    <a:pt x="667" y="635"/>
                  </a:cubicBezTo>
                  <a:cubicBezTo>
                    <a:pt x="768" y="468"/>
                    <a:pt x="801" y="301"/>
                    <a:pt x="901" y="168"/>
                  </a:cubicBezTo>
                  <a:cubicBezTo>
                    <a:pt x="768" y="134"/>
                    <a:pt x="734" y="68"/>
                    <a:pt x="634" y="68"/>
                  </a:cubicBezTo>
                  <a:cubicBezTo>
                    <a:pt x="501" y="34"/>
                    <a:pt x="434" y="34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42"/>
            <p:cNvSpPr/>
            <p:nvPr/>
          </p:nvSpPr>
          <p:spPr>
            <a:xfrm>
              <a:off x="3569375" y="1409975"/>
              <a:ext cx="21725" cy="15675"/>
            </a:xfrm>
            <a:custGeom>
              <a:avLst/>
              <a:gdLst/>
              <a:ahLst/>
              <a:cxnLst/>
              <a:rect l="l" t="t" r="r" b="b"/>
              <a:pathLst>
                <a:path w="869" h="627" extrusionOk="0">
                  <a:moveTo>
                    <a:pt x="317" y="1"/>
                  </a:moveTo>
                  <a:cubicBezTo>
                    <a:pt x="192" y="1"/>
                    <a:pt x="97" y="86"/>
                    <a:pt x="1" y="293"/>
                  </a:cubicBezTo>
                  <a:cubicBezTo>
                    <a:pt x="168" y="360"/>
                    <a:pt x="368" y="493"/>
                    <a:pt x="601" y="627"/>
                  </a:cubicBezTo>
                  <a:cubicBezTo>
                    <a:pt x="735" y="460"/>
                    <a:pt x="768" y="326"/>
                    <a:pt x="868" y="260"/>
                  </a:cubicBezTo>
                  <a:cubicBezTo>
                    <a:pt x="624" y="103"/>
                    <a:pt x="453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2"/>
            <p:cNvSpPr/>
            <p:nvPr/>
          </p:nvSpPr>
          <p:spPr>
            <a:xfrm>
              <a:off x="3728675" y="1750025"/>
              <a:ext cx="16700" cy="11700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0" y="1"/>
                  </a:moveTo>
                  <a:cubicBezTo>
                    <a:pt x="34" y="167"/>
                    <a:pt x="34" y="267"/>
                    <a:pt x="67" y="434"/>
                  </a:cubicBezTo>
                  <a:cubicBezTo>
                    <a:pt x="300" y="468"/>
                    <a:pt x="467" y="468"/>
                    <a:pt x="634" y="468"/>
                  </a:cubicBezTo>
                  <a:cubicBezTo>
                    <a:pt x="667" y="301"/>
                    <a:pt x="667" y="201"/>
                    <a:pt x="667" y="34"/>
                  </a:cubicBezTo>
                  <a:cubicBezTo>
                    <a:pt x="467" y="1"/>
                    <a:pt x="23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42"/>
            <p:cNvSpPr/>
            <p:nvPr/>
          </p:nvSpPr>
          <p:spPr>
            <a:xfrm>
              <a:off x="4247375" y="1684975"/>
              <a:ext cx="19200" cy="17550"/>
            </a:xfrm>
            <a:custGeom>
              <a:avLst/>
              <a:gdLst/>
              <a:ahLst/>
              <a:cxnLst/>
              <a:rect l="l" t="t" r="r" b="b"/>
              <a:pathLst>
                <a:path w="768" h="702" extrusionOk="0">
                  <a:moveTo>
                    <a:pt x="601" y="1"/>
                  </a:moveTo>
                  <a:cubicBezTo>
                    <a:pt x="401" y="34"/>
                    <a:pt x="234" y="134"/>
                    <a:pt x="0" y="168"/>
                  </a:cubicBezTo>
                  <a:cubicBezTo>
                    <a:pt x="100" y="368"/>
                    <a:pt x="134" y="501"/>
                    <a:pt x="167" y="701"/>
                  </a:cubicBezTo>
                  <a:cubicBezTo>
                    <a:pt x="401" y="635"/>
                    <a:pt x="534" y="568"/>
                    <a:pt x="768" y="501"/>
                  </a:cubicBezTo>
                  <a:cubicBezTo>
                    <a:pt x="667" y="301"/>
                    <a:pt x="634" y="168"/>
                    <a:pt x="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42"/>
            <p:cNvSpPr/>
            <p:nvPr/>
          </p:nvSpPr>
          <p:spPr>
            <a:xfrm>
              <a:off x="3742000" y="1473175"/>
              <a:ext cx="15875" cy="15850"/>
            </a:xfrm>
            <a:custGeom>
              <a:avLst/>
              <a:gdLst/>
              <a:ahLst/>
              <a:cxnLst/>
              <a:rect l="l" t="t" r="r" b="b"/>
              <a:pathLst>
                <a:path w="635" h="634" extrusionOk="0">
                  <a:moveTo>
                    <a:pt x="134" y="0"/>
                  </a:moveTo>
                  <a:cubicBezTo>
                    <a:pt x="101" y="234"/>
                    <a:pt x="34" y="400"/>
                    <a:pt x="1" y="600"/>
                  </a:cubicBezTo>
                  <a:cubicBezTo>
                    <a:pt x="168" y="634"/>
                    <a:pt x="334" y="634"/>
                    <a:pt x="501" y="634"/>
                  </a:cubicBezTo>
                  <a:cubicBezTo>
                    <a:pt x="535" y="434"/>
                    <a:pt x="601" y="267"/>
                    <a:pt x="635" y="67"/>
                  </a:cubicBezTo>
                  <a:cubicBezTo>
                    <a:pt x="435" y="0"/>
                    <a:pt x="301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42"/>
            <p:cNvSpPr/>
            <p:nvPr/>
          </p:nvSpPr>
          <p:spPr>
            <a:xfrm>
              <a:off x="3536025" y="1431450"/>
              <a:ext cx="22550" cy="12550"/>
            </a:xfrm>
            <a:custGeom>
              <a:avLst/>
              <a:gdLst/>
              <a:ahLst/>
              <a:cxnLst/>
              <a:rect l="l" t="t" r="r" b="b"/>
              <a:pathLst>
                <a:path w="902" h="502" extrusionOk="0">
                  <a:moveTo>
                    <a:pt x="518" y="1"/>
                  </a:moveTo>
                  <a:cubicBezTo>
                    <a:pt x="378" y="1"/>
                    <a:pt x="250" y="90"/>
                    <a:pt x="1" y="301"/>
                  </a:cubicBezTo>
                  <a:cubicBezTo>
                    <a:pt x="167" y="401"/>
                    <a:pt x="268" y="435"/>
                    <a:pt x="434" y="502"/>
                  </a:cubicBezTo>
                  <a:cubicBezTo>
                    <a:pt x="601" y="401"/>
                    <a:pt x="735" y="268"/>
                    <a:pt x="901" y="135"/>
                  </a:cubicBezTo>
                  <a:cubicBezTo>
                    <a:pt x="731" y="50"/>
                    <a:pt x="621" y="1"/>
                    <a:pt x="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42"/>
            <p:cNvSpPr/>
            <p:nvPr/>
          </p:nvSpPr>
          <p:spPr>
            <a:xfrm>
              <a:off x="4065575" y="1464000"/>
              <a:ext cx="17525" cy="16700"/>
            </a:xfrm>
            <a:custGeom>
              <a:avLst/>
              <a:gdLst/>
              <a:ahLst/>
              <a:cxnLst/>
              <a:rect l="l" t="t" r="r" b="b"/>
              <a:pathLst>
                <a:path w="701" h="668" extrusionOk="0">
                  <a:moveTo>
                    <a:pt x="334" y="0"/>
                  </a:moveTo>
                  <a:lnTo>
                    <a:pt x="0" y="334"/>
                  </a:lnTo>
                  <a:cubicBezTo>
                    <a:pt x="167" y="467"/>
                    <a:pt x="234" y="534"/>
                    <a:pt x="401" y="667"/>
                  </a:cubicBezTo>
                  <a:cubicBezTo>
                    <a:pt x="501" y="534"/>
                    <a:pt x="568" y="434"/>
                    <a:pt x="701" y="300"/>
                  </a:cubicBezTo>
                  <a:cubicBezTo>
                    <a:pt x="568" y="200"/>
                    <a:pt x="434" y="134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42"/>
            <p:cNvSpPr/>
            <p:nvPr/>
          </p:nvSpPr>
          <p:spPr>
            <a:xfrm>
              <a:off x="3640275" y="1460650"/>
              <a:ext cx="16700" cy="13400"/>
            </a:xfrm>
            <a:custGeom>
              <a:avLst/>
              <a:gdLst/>
              <a:ahLst/>
              <a:cxnLst/>
              <a:rect l="l" t="t" r="r" b="b"/>
              <a:pathLst>
                <a:path w="668" h="536" extrusionOk="0">
                  <a:moveTo>
                    <a:pt x="200" y="1"/>
                  </a:moveTo>
                  <a:cubicBezTo>
                    <a:pt x="100" y="167"/>
                    <a:pt x="34" y="301"/>
                    <a:pt x="0" y="434"/>
                  </a:cubicBezTo>
                  <a:cubicBezTo>
                    <a:pt x="187" y="497"/>
                    <a:pt x="305" y="536"/>
                    <a:pt x="387" y="536"/>
                  </a:cubicBezTo>
                  <a:cubicBezTo>
                    <a:pt x="524" y="536"/>
                    <a:pt x="563" y="426"/>
                    <a:pt x="667" y="134"/>
                  </a:cubicBezTo>
                  <a:cubicBezTo>
                    <a:pt x="534" y="101"/>
                    <a:pt x="401" y="67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42"/>
            <p:cNvSpPr/>
            <p:nvPr/>
          </p:nvSpPr>
          <p:spPr>
            <a:xfrm>
              <a:off x="4092250" y="1484850"/>
              <a:ext cx="16725" cy="15850"/>
            </a:xfrm>
            <a:custGeom>
              <a:avLst/>
              <a:gdLst/>
              <a:ahLst/>
              <a:cxnLst/>
              <a:rect l="l" t="t" r="r" b="b"/>
              <a:pathLst>
                <a:path w="669" h="634" extrusionOk="0">
                  <a:moveTo>
                    <a:pt x="334" y="0"/>
                  </a:moveTo>
                  <a:cubicBezTo>
                    <a:pt x="201" y="133"/>
                    <a:pt x="134" y="267"/>
                    <a:pt x="1" y="367"/>
                  </a:cubicBezTo>
                  <a:cubicBezTo>
                    <a:pt x="134" y="467"/>
                    <a:pt x="201" y="534"/>
                    <a:pt x="368" y="634"/>
                  </a:cubicBezTo>
                  <a:cubicBezTo>
                    <a:pt x="501" y="500"/>
                    <a:pt x="601" y="367"/>
                    <a:pt x="668" y="234"/>
                  </a:cubicBezTo>
                  <a:cubicBezTo>
                    <a:pt x="535" y="167"/>
                    <a:pt x="468" y="10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42"/>
            <p:cNvSpPr/>
            <p:nvPr/>
          </p:nvSpPr>
          <p:spPr>
            <a:xfrm>
              <a:off x="3737000" y="1507850"/>
              <a:ext cx="12550" cy="9575"/>
            </a:xfrm>
            <a:custGeom>
              <a:avLst/>
              <a:gdLst/>
              <a:ahLst/>
              <a:cxnLst/>
              <a:rect l="l" t="t" r="r" b="b"/>
              <a:pathLst>
                <a:path w="502" h="383" extrusionOk="0">
                  <a:moveTo>
                    <a:pt x="175" y="1"/>
                  </a:moveTo>
                  <a:cubicBezTo>
                    <a:pt x="59" y="1"/>
                    <a:pt x="43" y="94"/>
                    <a:pt x="1" y="348"/>
                  </a:cubicBezTo>
                  <a:cubicBezTo>
                    <a:pt x="145" y="368"/>
                    <a:pt x="245" y="382"/>
                    <a:pt x="315" y="382"/>
                  </a:cubicBezTo>
                  <a:cubicBezTo>
                    <a:pt x="471" y="382"/>
                    <a:pt x="478" y="311"/>
                    <a:pt x="501" y="81"/>
                  </a:cubicBezTo>
                  <a:cubicBezTo>
                    <a:pt x="342" y="32"/>
                    <a:pt x="242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42"/>
            <p:cNvSpPr/>
            <p:nvPr/>
          </p:nvSpPr>
          <p:spPr>
            <a:xfrm>
              <a:off x="4083925" y="1516275"/>
              <a:ext cx="13375" cy="13625"/>
            </a:xfrm>
            <a:custGeom>
              <a:avLst/>
              <a:gdLst/>
              <a:ahLst/>
              <a:cxnLst/>
              <a:rect l="l" t="t" r="r" b="b"/>
              <a:pathLst>
                <a:path w="535" h="545" extrusionOk="0">
                  <a:moveTo>
                    <a:pt x="250" y="1"/>
                  </a:moveTo>
                  <a:cubicBezTo>
                    <a:pt x="192" y="1"/>
                    <a:pt x="117" y="31"/>
                    <a:pt x="0" y="77"/>
                  </a:cubicBezTo>
                  <a:cubicBezTo>
                    <a:pt x="34" y="244"/>
                    <a:pt x="100" y="378"/>
                    <a:pt x="167" y="544"/>
                  </a:cubicBezTo>
                  <a:cubicBezTo>
                    <a:pt x="334" y="511"/>
                    <a:pt x="434" y="444"/>
                    <a:pt x="534" y="411"/>
                  </a:cubicBezTo>
                  <a:cubicBezTo>
                    <a:pt x="404" y="107"/>
                    <a:pt x="358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42"/>
            <p:cNvSpPr/>
            <p:nvPr/>
          </p:nvSpPr>
          <p:spPr>
            <a:xfrm>
              <a:off x="3625250" y="1490450"/>
              <a:ext cx="15050" cy="9650"/>
            </a:xfrm>
            <a:custGeom>
              <a:avLst/>
              <a:gdLst/>
              <a:ahLst/>
              <a:cxnLst/>
              <a:rect l="l" t="t" r="r" b="b"/>
              <a:pathLst>
                <a:path w="602" h="386" extrusionOk="0">
                  <a:moveTo>
                    <a:pt x="243" y="0"/>
                  </a:moveTo>
                  <a:cubicBezTo>
                    <a:pt x="139" y="0"/>
                    <a:pt x="99" y="81"/>
                    <a:pt x="1" y="276"/>
                  </a:cubicBezTo>
                  <a:cubicBezTo>
                    <a:pt x="181" y="345"/>
                    <a:pt x="286" y="386"/>
                    <a:pt x="359" y="386"/>
                  </a:cubicBezTo>
                  <a:cubicBezTo>
                    <a:pt x="463" y="386"/>
                    <a:pt x="504" y="305"/>
                    <a:pt x="601" y="110"/>
                  </a:cubicBezTo>
                  <a:cubicBezTo>
                    <a:pt x="422" y="41"/>
                    <a:pt x="316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42"/>
            <p:cNvSpPr/>
            <p:nvPr/>
          </p:nvSpPr>
          <p:spPr>
            <a:xfrm>
              <a:off x="3836250" y="1479000"/>
              <a:ext cx="10850" cy="9200"/>
            </a:xfrm>
            <a:custGeom>
              <a:avLst/>
              <a:gdLst/>
              <a:ahLst/>
              <a:cxnLst/>
              <a:rect l="l" t="t" r="r" b="b"/>
              <a:pathLst>
                <a:path w="434" h="368" extrusionOk="0">
                  <a:moveTo>
                    <a:pt x="0" y="1"/>
                  </a:moveTo>
                  <a:lnTo>
                    <a:pt x="0" y="334"/>
                  </a:lnTo>
                  <a:cubicBezTo>
                    <a:pt x="167" y="367"/>
                    <a:pt x="267" y="367"/>
                    <a:pt x="434" y="367"/>
                  </a:cubicBezTo>
                  <a:cubicBezTo>
                    <a:pt x="434" y="1"/>
                    <a:pt x="43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42"/>
            <p:cNvSpPr/>
            <p:nvPr/>
          </p:nvSpPr>
          <p:spPr>
            <a:xfrm>
              <a:off x="4116450" y="1505675"/>
              <a:ext cx="9200" cy="15875"/>
            </a:xfrm>
            <a:custGeom>
              <a:avLst/>
              <a:gdLst/>
              <a:ahLst/>
              <a:cxnLst/>
              <a:rect l="l" t="t" r="r" b="b"/>
              <a:pathLst>
                <a:path w="368" h="635" extrusionOk="0">
                  <a:moveTo>
                    <a:pt x="200" y="1"/>
                  </a:moveTo>
                  <a:cubicBezTo>
                    <a:pt x="134" y="134"/>
                    <a:pt x="34" y="268"/>
                    <a:pt x="0" y="368"/>
                  </a:cubicBezTo>
                  <a:cubicBezTo>
                    <a:pt x="0" y="468"/>
                    <a:pt x="134" y="535"/>
                    <a:pt x="167" y="635"/>
                  </a:cubicBezTo>
                  <a:cubicBezTo>
                    <a:pt x="200" y="601"/>
                    <a:pt x="334" y="535"/>
                    <a:pt x="334" y="468"/>
                  </a:cubicBezTo>
                  <a:cubicBezTo>
                    <a:pt x="367" y="335"/>
                    <a:pt x="334" y="201"/>
                    <a:pt x="334" y="101"/>
                  </a:cubicBezTo>
                  <a:cubicBezTo>
                    <a:pt x="267" y="101"/>
                    <a:pt x="234" y="34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42"/>
            <p:cNvSpPr/>
            <p:nvPr/>
          </p:nvSpPr>
          <p:spPr>
            <a:xfrm>
              <a:off x="3511000" y="1452375"/>
              <a:ext cx="16725" cy="8400"/>
            </a:xfrm>
            <a:custGeom>
              <a:avLst/>
              <a:gdLst/>
              <a:ahLst/>
              <a:cxnLst/>
              <a:rect l="l" t="t" r="r" b="b"/>
              <a:pathLst>
                <a:path w="669" h="336" extrusionOk="0">
                  <a:moveTo>
                    <a:pt x="238" y="1"/>
                  </a:moveTo>
                  <a:cubicBezTo>
                    <a:pt x="165" y="1"/>
                    <a:pt x="107" y="59"/>
                    <a:pt x="1" y="165"/>
                  </a:cubicBezTo>
                  <a:cubicBezTo>
                    <a:pt x="140" y="234"/>
                    <a:pt x="263" y="336"/>
                    <a:pt x="425" y="336"/>
                  </a:cubicBezTo>
                  <a:cubicBezTo>
                    <a:pt x="497" y="336"/>
                    <a:pt x="576" y="316"/>
                    <a:pt x="668" y="265"/>
                  </a:cubicBezTo>
                  <a:cubicBezTo>
                    <a:pt x="432" y="83"/>
                    <a:pt x="324" y="1"/>
                    <a:pt x="2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42"/>
            <p:cNvSpPr/>
            <p:nvPr/>
          </p:nvSpPr>
          <p:spPr>
            <a:xfrm>
              <a:off x="3959675" y="1463650"/>
              <a:ext cx="11700" cy="8700"/>
            </a:xfrm>
            <a:custGeom>
              <a:avLst/>
              <a:gdLst/>
              <a:ahLst/>
              <a:cxnLst/>
              <a:rect l="l" t="t" r="r" b="b"/>
              <a:pathLst>
                <a:path w="468" h="348" extrusionOk="0">
                  <a:moveTo>
                    <a:pt x="237" y="0"/>
                  </a:moveTo>
                  <a:cubicBezTo>
                    <a:pt x="178" y="0"/>
                    <a:pt x="101" y="6"/>
                    <a:pt x="0" y="14"/>
                  </a:cubicBezTo>
                  <a:cubicBezTo>
                    <a:pt x="0" y="348"/>
                    <a:pt x="0" y="348"/>
                    <a:pt x="467" y="348"/>
                  </a:cubicBezTo>
                  <a:cubicBezTo>
                    <a:pt x="441" y="66"/>
                    <a:pt x="436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42"/>
            <p:cNvSpPr/>
            <p:nvPr/>
          </p:nvSpPr>
          <p:spPr>
            <a:xfrm>
              <a:off x="3834575" y="1507875"/>
              <a:ext cx="14200" cy="7325"/>
            </a:xfrm>
            <a:custGeom>
              <a:avLst/>
              <a:gdLst/>
              <a:ahLst/>
              <a:cxnLst/>
              <a:rect l="l" t="t" r="r" b="b"/>
              <a:pathLst>
                <a:path w="568" h="293" extrusionOk="0">
                  <a:moveTo>
                    <a:pt x="280" y="1"/>
                  </a:moveTo>
                  <a:cubicBezTo>
                    <a:pt x="200" y="1"/>
                    <a:pt x="107" y="13"/>
                    <a:pt x="1" y="13"/>
                  </a:cubicBezTo>
                  <a:cubicBezTo>
                    <a:pt x="65" y="250"/>
                    <a:pt x="186" y="292"/>
                    <a:pt x="326" y="292"/>
                  </a:cubicBezTo>
                  <a:cubicBezTo>
                    <a:pt x="403" y="292"/>
                    <a:pt x="485" y="280"/>
                    <a:pt x="568" y="280"/>
                  </a:cubicBezTo>
                  <a:cubicBezTo>
                    <a:pt x="524" y="42"/>
                    <a:pt x="425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42"/>
            <p:cNvSpPr/>
            <p:nvPr/>
          </p:nvSpPr>
          <p:spPr>
            <a:xfrm>
              <a:off x="3961325" y="1493625"/>
              <a:ext cx="14200" cy="7925"/>
            </a:xfrm>
            <a:custGeom>
              <a:avLst/>
              <a:gdLst/>
              <a:ahLst/>
              <a:cxnLst/>
              <a:rect l="l" t="t" r="r" b="b"/>
              <a:pathLst>
                <a:path w="568" h="317" extrusionOk="0">
                  <a:moveTo>
                    <a:pt x="243" y="1"/>
                  </a:moveTo>
                  <a:cubicBezTo>
                    <a:pt x="183" y="1"/>
                    <a:pt x="105" y="7"/>
                    <a:pt x="1" y="16"/>
                  </a:cubicBezTo>
                  <a:cubicBezTo>
                    <a:pt x="34" y="116"/>
                    <a:pt x="34" y="183"/>
                    <a:pt x="68" y="316"/>
                  </a:cubicBezTo>
                  <a:cubicBezTo>
                    <a:pt x="234" y="283"/>
                    <a:pt x="368" y="283"/>
                    <a:pt x="568" y="249"/>
                  </a:cubicBezTo>
                  <a:cubicBezTo>
                    <a:pt x="445" y="52"/>
                    <a:pt x="412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42"/>
            <p:cNvSpPr/>
            <p:nvPr/>
          </p:nvSpPr>
          <p:spPr>
            <a:xfrm>
              <a:off x="4218175" y="1153775"/>
              <a:ext cx="283575" cy="179400"/>
            </a:xfrm>
            <a:custGeom>
              <a:avLst/>
              <a:gdLst/>
              <a:ahLst/>
              <a:cxnLst/>
              <a:rect l="l" t="t" r="r" b="b"/>
              <a:pathLst>
                <a:path w="11343" h="7176" extrusionOk="0">
                  <a:moveTo>
                    <a:pt x="11009" y="0"/>
                  </a:moveTo>
                  <a:cubicBezTo>
                    <a:pt x="10975" y="0"/>
                    <a:pt x="10909" y="67"/>
                    <a:pt x="10842" y="100"/>
                  </a:cubicBezTo>
                  <a:cubicBezTo>
                    <a:pt x="10241" y="601"/>
                    <a:pt x="9608" y="1168"/>
                    <a:pt x="8974" y="1668"/>
                  </a:cubicBezTo>
                  <a:cubicBezTo>
                    <a:pt x="6972" y="3203"/>
                    <a:pt x="4838" y="4604"/>
                    <a:pt x="2569" y="5738"/>
                  </a:cubicBezTo>
                  <a:cubicBezTo>
                    <a:pt x="1835" y="6071"/>
                    <a:pt x="1102" y="6338"/>
                    <a:pt x="334" y="6605"/>
                  </a:cubicBezTo>
                  <a:cubicBezTo>
                    <a:pt x="234" y="6705"/>
                    <a:pt x="134" y="6838"/>
                    <a:pt x="1" y="6905"/>
                  </a:cubicBezTo>
                  <a:cubicBezTo>
                    <a:pt x="132" y="7093"/>
                    <a:pt x="275" y="7175"/>
                    <a:pt x="427" y="7175"/>
                  </a:cubicBezTo>
                  <a:cubicBezTo>
                    <a:pt x="546" y="7175"/>
                    <a:pt x="670" y="7126"/>
                    <a:pt x="801" y="7039"/>
                  </a:cubicBezTo>
                  <a:cubicBezTo>
                    <a:pt x="1635" y="6705"/>
                    <a:pt x="2503" y="6371"/>
                    <a:pt x="3303" y="5938"/>
                  </a:cubicBezTo>
                  <a:cubicBezTo>
                    <a:pt x="4504" y="5271"/>
                    <a:pt x="5672" y="4537"/>
                    <a:pt x="6906" y="3836"/>
                  </a:cubicBezTo>
                  <a:cubicBezTo>
                    <a:pt x="8407" y="2902"/>
                    <a:pt x="9674" y="1735"/>
                    <a:pt x="11009" y="601"/>
                  </a:cubicBezTo>
                  <a:cubicBezTo>
                    <a:pt x="11142" y="534"/>
                    <a:pt x="11276" y="434"/>
                    <a:pt x="11309" y="334"/>
                  </a:cubicBezTo>
                  <a:cubicBezTo>
                    <a:pt x="11342" y="234"/>
                    <a:pt x="11309" y="100"/>
                    <a:pt x="11276" y="34"/>
                  </a:cubicBezTo>
                  <a:cubicBezTo>
                    <a:pt x="11209" y="0"/>
                    <a:pt x="11109" y="0"/>
                    <a:pt x="110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42"/>
            <p:cNvSpPr/>
            <p:nvPr/>
          </p:nvSpPr>
          <p:spPr>
            <a:xfrm>
              <a:off x="2994800" y="1236900"/>
              <a:ext cx="268550" cy="117200"/>
            </a:xfrm>
            <a:custGeom>
              <a:avLst/>
              <a:gdLst/>
              <a:ahLst/>
              <a:cxnLst/>
              <a:rect l="l" t="t" r="r" b="b"/>
              <a:pathLst>
                <a:path w="10742" h="4688" extrusionOk="0">
                  <a:moveTo>
                    <a:pt x="345" y="1"/>
                  </a:moveTo>
                  <a:cubicBezTo>
                    <a:pt x="286" y="1"/>
                    <a:pt x="224" y="21"/>
                    <a:pt x="168" y="78"/>
                  </a:cubicBezTo>
                  <a:cubicBezTo>
                    <a:pt x="1" y="211"/>
                    <a:pt x="68" y="345"/>
                    <a:pt x="201" y="445"/>
                  </a:cubicBezTo>
                  <a:cubicBezTo>
                    <a:pt x="568" y="845"/>
                    <a:pt x="1002" y="1078"/>
                    <a:pt x="1469" y="1279"/>
                  </a:cubicBezTo>
                  <a:cubicBezTo>
                    <a:pt x="2469" y="1746"/>
                    <a:pt x="3403" y="2246"/>
                    <a:pt x="4404" y="2680"/>
                  </a:cubicBezTo>
                  <a:cubicBezTo>
                    <a:pt x="5305" y="3046"/>
                    <a:pt x="6172" y="3413"/>
                    <a:pt x="7073" y="3714"/>
                  </a:cubicBezTo>
                  <a:cubicBezTo>
                    <a:pt x="8173" y="4081"/>
                    <a:pt x="9308" y="4347"/>
                    <a:pt x="10375" y="4681"/>
                  </a:cubicBezTo>
                  <a:cubicBezTo>
                    <a:pt x="10396" y="4685"/>
                    <a:pt x="10417" y="4687"/>
                    <a:pt x="10437" y="4687"/>
                  </a:cubicBezTo>
                  <a:cubicBezTo>
                    <a:pt x="10581" y="4687"/>
                    <a:pt x="10713" y="4585"/>
                    <a:pt x="10742" y="4381"/>
                  </a:cubicBezTo>
                  <a:cubicBezTo>
                    <a:pt x="10709" y="4347"/>
                    <a:pt x="10675" y="4214"/>
                    <a:pt x="10508" y="4114"/>
                  </a:cubicBezTo>
                  <a:cubicBezTo>
                    <a:pt x="10375" y="4047"/>
                    <a:pt x="10242" y="4014"/>
                    <a:pt x="10075" y="3947"/>
                  </a:cubicBezTo>
                  <a:cubicBezTo>
                    <a:pt x="8540" y="3580"/>
                    <a:pt x="7006" y="3247"/>
                    <a:pt x="5572" y="2613"/>
                  </a:cubicBezTo>
                  <a:cubicBezTo>
                    <a:pt x="4838" y="2279"/>
                    <a:pt x="4070" y="1946"/>
                    <a:pt x="3370" y="1579"/>
                  </a:cubicBezTo>
                  <a:cubicBezTo>
                    <a:pt x="2469" y="1078"/>
                    <a:pt x="1335" y="845"/>
                    <a:pt x="535" y="78"/>
                  </a:cubicBezTo>
                  <a:cubicBezTo>
                    <a:pt x="496" y="39"/>
                    <a:pt x="424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42"/>
            <p:cNvSpPr/>
            <p:nvPr/>
          </p:nvSpPr>
          <p:spPr>
            <a:xfrm>
              <a:off x="4196500" y="1165900"/>
              <a:ext cx="194325" cy="127375"/>
            </a:xfrm>
            <a:custGeom>
              <a:avLst/>
              <a:gdLst/>
              <a:ahLst/>
              <a:cxnLst/>
              <a:rect l="l" t="t" r="r" b="b"/>
              <a:pathLst>
                <a:path w="7773" h="5095" extrusionOk="0">
                  <a:moveTo>
                    <a:pt x="7505" y="1"/>
                  </a:moveTo>
                  <a:cubicBezTo>
                    <a:pt x="7460" y="1"/>
                    <a:pt x="7414" y="16"/>
                    <a:pt x="7372" y="49"/>
                  </a:cubicBezTo>
                  <a:cubicBezTo>
                    <a:pt x="7139" y="116"/>
                    <a:pt x="6872" y="282"/>
                    <a:pt x="6639" y="449"/>
                  </a:cubicBezTo>
                  <a:cubicBezTo>
                    <a:pt x="5304" y="1383"/>
                    <a:pt x="4003" y="2351"/>
                    <a:pt x="2669" y="3218"/>
                  </a:cubicBezTo>
                  <a:cubicBezTo>
                    <a:pt x="1969" y="3685"/>
                    <a:pt x="1168" y="4085"/>
                    <a:pt x="434" y="4552"/>
                  </a:cubicBezTo>
                  <a:cubicBezTo>
                    <a:pt x="267" y="4619"/>
                    <a:pt x="1" y="4686"/>
                    <a:pt x="134" y="4919"/>
                  </a:cubicBezTo>
                  <a:cubicBezTo>
                    <a:pt x="201" y="5053"/>
                    <a:pt x="284" y="5094"/>
                    <a:pt x="372" y="5094"/>
                  </a:cubicBezTo>
                  <a:cubicBezTo>
                    <a:pt x="459" y="5094"/>
                    <a:pt x="551" y="5053"/>
                    <a:pt x="634" y="5019"/>
                  </a:cubicBezTo>
                  <a:cubicBezTo>
                    <a:pt x="701" y="4952"/>
                    <a:pt x="834" y="4919"/>
                    <a:pt x="935" y="4886"/>
                  </a:cubicBezTo>
                  <a:cubicBezTo>
                    <a:pt x="1435" y="4586"/>
                    <a:pt x="1969" y="4385"/>
                    <a:pt x="2436" y="4052"/>
                  </a:cubicBezTo>
                  <a:cubicBezTo>
                    <a:pt x="4170" y="2884"/>
                    <a:pt x="5871" y="1683"/>
                    <a:pt x="7606" y="516"/>
                  </a:cubicBezTo>
                  <a:cubicBezTo>
                    <a:pt x="7673" y="416"/>
                    <a:pt x="7706" y="349"/>
                    <a:pt x="7773" y="282"/>
                  </a:cubicBezTo>
                  <a:cubicBezTo>
                    <a:pt x="7773" y="132"/>
                    <a:pt x="7641" y="1"/>
                    <a:pt x="7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42"/>
            <p:cNvSpPr/>
            <p:nvPr/>
          </p:nvSpPr>
          <p:spPr>
            <a:xfrm>
              <a:off x="3536875" y="1036175"/>
              <a:ext cx="93425" cy="156825"/>
            </a:xfrm>
            <a:custGeom>
              <a:avLst/>
              <a:gdLst/>
              <a:ahLst/>
              <a:cxnLst/>
              <a:rect l="l" t="t" r="r" b="b"/>
              <a:pathLst>
                <a:path w="3737" h="6273" extrusionOk="0">
                  <a:moveTo>
                    <a:pt x="234" y="1"/>
                  </a:moveTo>
                  <a:cubicBezTo>
                    <a:pt x="167" y="1"/>
                    <a:pt x="67" y="134"/>
                    <a:pt x="0" y="234"/>
                  </a:cubicBezTo>
                  <a:cubicBezTo>
                    <a:pt x="67" y="568"/>
                    <a:pt x="133" y="901"/>
                    <a:pt x="300" y="1168"/>
                  </a:cubicBezTo>
                  <a:cubicBezTo>
                    <a:pt x="834" y="2603"/>
                    <a:pt x="1401" y="3937"/>
                    <a:pt x="2235" y="5171"/>
                  </a:cubicBezTo>
                  <a:cubicBezTo>
                    <a:pt x="2402" y="5438"/>
                    <a:pt x="2635" y="5672"/>
                    <a:pt x="2835" y="5905"/>
                  </a:cubicBezTo>
                  <a:cubicBezTo>
                    <a:pt x="3002" y="6072"/>
                    <a:pt x="3202" y="6205"/>
                    <a:pt x="3402" y="6272"/>
                  </a:cubicBezTo>
                  <a:cubicBezTo>
                    <a:pt x="3469" y="6272"/>
                    <a:pt x="3636" y="6239"/>
                    <a:pt x="3703" y="6139"/>
                  </a:cubicBezTo>
                  <a:cubicBezTo>
                    <a:pt x="3736" y="6105"/>
                    <a:pt x="3703" y="5938"/>
                    <a:pt x="3669" y="5872"/>
                  </a:cubicBezTo>
                  <a:cubicBezTo>
                    <a:pt x="3636" y="5805"/>
                    <a:pt x="3569" y="5805"/>
                    <a:pt x="3536" y="5772"/>
                  </a:cubicBezTo>
                  <a:cubicBezTo>
                    <a:pt x="3036" y="5471"/>
                    <a:pt x="2702" y="5071"/>
                    <a:pt x="2468" y="4571"/>
                  </a:cubicBezTo>
                  <a:cubicBezTo>
                    <a:pt x="1868" y="3470"/>
                    <a:pt x="1334" y="2403"/>
                    <a:pt x="834" y="1302"/>
                  </a:cubicBezTo>
                  <a:cubicBezTo>
                    <a:pt x="667" y="968"/>
                    <a:pt x="634" y="601"/>
                    <a:pt x="500" y="234"/>
                  </a:cubicBezTo>
                  <a:cubicBezTo>
                    <a:pt x="467" y="101"/>
                    <a:pt x="334" y="1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42"/>
            <p:cNvSpPr/>
            <p:nvPr/>
          </p:nvSpPr>
          <p:spPr>
            <a:xfrm>
              <a:off x="3204950" y="1091225"/>
              <a:ext cx="130950" cy="112725"/>
            </a:xfrm>
            <a:custGeom>
              <a:avLst/>
              <a:gdLst/>
              <a:ahLst/>
              <a:cxnLst/>
              <a:rect l="l" t="t" r="r" b="b"/>
              <a:pathLst>
                <a:path w="5238" h="4509" extrusionOk="0">
                  <a:moveTo>
                    <a:pt x="334" y="0"/>
                  </a:moveTo>
                  <a:cubicBezTo>
                    <a:pt x="101" y="0"/>
                    <a:pt x="1" y="167"/>
                    <a:pt x="101" y="367"/>
                  </a:cubicBezTo>
                  <a:cubicBezTo>
                    <a:pt x="168" y="534"/>
                    <a:pt x="301" y="701"/>
                    <a:pt x="468" y="868"/>
                  </a:cubicBezTo>
                  <a:cubicBezTo>
                    <a:pt x="1702" y="2102"/>
                    <a:pt x="3070" y="3269"/>
                    <a:pt x="4571" y="4337"/>
                  </a:cubicBezTo>
                  <a:cubicBezTo>
                    <a:pt x="4638" y="4370"/>
                    <a:pt x="4671" y="4404"/>
                    <a:pt x="4771" y="4437"/>
                  </a:cubicBezTo>
                  <a:cubicBezTo>
                    <a:pt x="4833" y="4483"/>
                    <a:pt x="4902" y="4508"/>
                    <a:pt x="4965" y="4508"/>
                  </a:cubicBezTo>
                  <a:cubicBezTo>
                    <a:pt x="5038" y="4508"/>
                    <a:pt x="5102" y="4475"/>
                    <a:pt x="5138" y="4404"/>
                  </a:cubicBezTo>
                  <a:cubicBezTo>
                    <a:pt x="5238" y="4237"/>
                    <a:pt x="5171" y="4103"/>
                    <a:pt x="5071" y="4037"/>
                  </a:cubicBezTo>
                  <a:cubicBezTo>
                    <a:pt x="5004" y="4003"/>
                    <a:pt x="4938" y="3903"/>
                    <a:pt x="4838" y="3870"/>
                  </a:cubicBezTo>
                  <a:cubicBezTo>
                    <a:pt x="3303" y="2736"/>
                    <a:pt x="1802" y="1568"/>
                    <a:pt x="568" y="167"/>
                  </a:cubicBezTo>
                  <a:cubicBezTo>
                    <a:pt x="468" y="67"/>
                    <a:pt x="401" y="34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42"/>
            <p:cNvSpPr/>
            <p:nvPr/>
          </p:nvSpPr>
          <p:spPr>
            <a:xfrm>
              <a:off x="4098925" y="1063175"/>
              <a:ext cx="85925" cy="128150"/>
            </a:xfrm>
            <a:custGeom>
              <a:avLst/>
              <a:gdLst/>
              <a:ahLst/>
              <a:cxnLst/>
              <a:rect l="l" t="t" r="r" b="b"/>
              <a:pathLst>
                <a:path w="3437" h="5126" extrusionOk="0">
                  <a:moveTo>
                    <a:pt x="3173" y="0"/>
                  </a:moveTo>
                  <a:cubicBezTo>
                    <a:pt x="3072" y="0"/>
                    <a:pt x="3014" y="84"/>
                    <a:pt x="2936" y="188"/>
                  </a:cubicBezTo>
                  <a:cubicBezTo>
                    <a:pt x="2936" y="222"/>
                    <a:pt x="2903" y="222"/>
                    <a:pt x="2903" y="288"/>
                  </a:cubicBezTo>
                  <a:cubicBezTo>
                    <a:pt x="2336" y="1189"/>
                    <a:pt x="1769" y="2157"/>
                    <a:pt x="1202" y="3057"/>
                  </a:cubicBezTo>
                  <a:cubicBezTo>
                    <a:pt x="868" y="3624"/>
                    <a:pt x="501" y="4158"/>
                    <a:pt x="101" y="4692"/>
                  </a:cubicBezTo>
                  <a:cubicBezTo>
                    <a:pt x="1" y="4858"/>
                    <a:pt x="67" y="5059"/>
                    <a:pt x="334" y="5125"/>
                  </a:cubicBezTo>
                  <a:cubicBezTo>
                    <a:pt x="401" y="5059"/>
                    <a:pt x="501" y="5059"/>
                    <a:pt x="568" y="4992"/>
                  </a:cubicBezTo>
                  <a:cubicBezTo>
                    <a:pt x="668" y="4892"/>
                    <a:pt x="735" y="4825"/>
                    <a:pt x="835" y="4692"/>
                  </a:cubicBezTo>
                  <a:cubicBezTo>
                    <a:pt x="1669" y="3357"/>
                    <a:pt x="2436" y="2056"/>
                    <a:pt x="3236" y="722"/>
                  </a:cubicBezTo>
                  <a:cubicBezTo>
                    <a:pt x="3336" y="589"/>
                    <a:pt x="3370" y="522"/>
                    <a:pt x="3403" y="389"/>
                  </a:cubicBezTo>
                  <a:cubicBezTo>
                    <a:pt x="3437" y="255"/>
                    <a:pt x="3437" y="88"/>
                    <a:pt x="3270" y="22"/>
                  </a:cubicBezTo>
                  <a:cubicBezTo>
                    <a:pt x="3233" y="7"/>
                    <a:pt x="3201" y="0"/>
                    <a:pt x="3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42"/>
            <p:cNvSpPr/>
            <p:nvPr/>
          </p:nvSpPr>
          <p:spPr>
            <a:xfrm>
              <a:off x="3846250" y="1019800"/>
              <a:ext cx="21700" cy="109150"/>
            </a:xfrm>
            <a:custGeom>
              <a:avLst/>
              <a:gdLst/>
              <a:ahLst/>
              <a:cxnLst/>
              <a:rect l="l" t="t" r="r" b="b"/>
              <a:pathLst>
                <a:path w="868" h="4366" extrusionOk="0">
                  <a:moveTo>
                    <a:pt x="612" y="0"/>
                  </a:moveTo>
                  <a:cubicBezTo>
                    <a:pt x="544" y="0"/>
                    <a:pt x="460" y="71"/>
                    <a:pt x="434" y="122"/>
                  </a:cubicBezTo>
                  <a:cubicBezTo>
                    <a:pt x="334" y="222"/>
                    <a:pt x="301" y="389"/>
                    <a:pt x="301" y="522"/>
                  </a:cubicBezTo>
                  <a:cubicBezTo>
                    <a:pt x="201" y="1190"/>
                    <a:pt x="134" y="1790"/>
                    <a:pt x="34" y="2457"/>
                  </a:cubicBezTo>
                  <a:cubicBezTo>
                    <a:pt x="101" y="2857"/>
                    <a:pt x="34" y="3224"/>
                    <a:pt x="1" y="3591"/>
                  </a:cubicBezTo>
                  <a:cubicBezTo>
                    <a:pt x="1" y="3791"/>
                    <a:pt x="67" y="4025"/>
                    <a:pt x="201" y="4225"/>
                  </a:cubicBezTo>
                  <a:cubicBezTo>
                    <a:pt x="229" y="4283"/>
                    <a:pt x="407" y="4365"/>
                    <a:pt x="498" y="4365"/>
                  </a:cubicBezTo>
                  <a:cubicBezTo>
                    <a:pt x="513" y="4365"/>
                    <a:pt x="525" y="4363"/>
                    <a:pt x="534" y="4359"/>
                  </a:cubicBezTo>
                  <a:cubicBezTo>
                    <a:pt x="734" y="4292"/>
                    <a:pt x="701" y="4125"/>
                    <a:pt x="668" y="3958"/>
                  </a:cubicBezTo>
                  <a:cubicBezTo>
                    <a:pt x="634" y="3691"/>
                    <a:pt x="534" y="3391"/>
                    <a:pt x="534" y="3091"/>
                  </a:cubicBezTo>
                  <a:lnTo>
                    <a:pt x="801" y="589"/>
                  </a:lnTo>
                  <a:cubicBezTo>
                    <a:pt x="801" y="456"/>
                    <a:pt x="868" y="356"/>
                    <a:pt x="834" y="222"/>
                  </a:cubicBezTo>
                  <a:cubicBezTo>
                    <a:pt x="834" y="122"/>
                    <a:pt x="768" y="22"/>
                    <a:pt x="668" y="22"/>
                  </a:cubicBezTo>
                  <a:cubicBezTo>
                    <a:pt x="652" y="7"/>
                    <a:pt x="633" y="0"/>
                    <a:pt x="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42"/>
            <p:cNvSpPr/>
            <p:nvPr/>
          </p:nvSpPr>
          <p:spPr>
            <a:xfrm>
              <a:off x="4215675" y="1071200"/>
              <a:ext cx="45900" cy="59800"/>
            </a:xfrm>
            <a:custGeom>
              <a:avLst/>
              <a:gdLst/>
              <a:ahLst/>
              <a:cxnLst/>
              <a:rect l="l" t="t" r="r" b="b"/>
              <a:pathLst>
                <a:path w="1836" h="2392" extrusionOk="0">
                  <a:moveTo>
                    <a:pt x="1669" y="1"/>
                  </a:moveTo>
                  <a:cubicBezTo>
                    <a:pt x="1569" y="1"/>
                    <a:pt x="1468" y="1"/>
                    <a:pt x="1402" y="34"/>
                  </a:cubicBezTo>
                  <a:cubicBezTo>
                    <a:pt x="1302" y="68"/>
                    <a:pt x="1268" y="168"/>
                    <a:pt x="1235" y="234"/>
                  </a:cubicBezTo>
                  <a:cubicBezTo>
                    <a:pt x="835" y="835"/>
                    <a:pt x="401" y="1402"/>
                    <a:pt x="34" y="2002"/>
                  </a:cubicBezTo>
                  <a:cubicBezTo>
                    <a:pt x="1" y="2069"/>
                    <a:pt x="1" y="2303"/>
                    <a:pt x="34" y="2336"/>
                  </a:cubicBezTo>
                  <a:cubicBezTo>
                    <a:pt x="73" y="2375"/>
                    <a:pt x="147" y="2391"/>
                    <a:pt x="221" y="2391"/>
                  </a:cubicBezTo>
                  <a:cubicBezTo>
                    <a:pt x="273" y="2391"/>
                    <a:pt x="326" y="2383"/>
                    <a:pt x="368" y="2369"/>
                  </a:cubicBezTo>
                  <a:cubicBezTo>
                    <a:pt x="534" y="2303"/>
                    <a:pt x="668" y="2169"/>
                    <a:pt x="735" y="2036"/>
                  </a:cubicBezTo>
                  <a:cubicBezTo>
                    <a:pt x="1068" y="1535"/>
                    <a:pt x="1368" y="1002"/>
                    <a:pt x="1702" y="501"/>
                  </a:cubicBezTo>
                  <a:cubicBezTo>
                    <a:pt x="1735" y="468"/>
                    <a:pt x="1769" y="334"/>
                    <a:pt x="1835" y="234"/>
                  </a:cubicBezTo>
                  <a:cubicBezTo>
                    <a:pt x="1769" y="168"/>
                    <a:pt x="1735" y="68"/>
                    <a:pt x="1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42"/>
            <p:cNvSpPr/>
            <p:nvPr/>
          </p:nvSpPr>
          <p:spPr>
            <a:xfrm>
              <a:off x="3918800" y="1154600"/>
              <a:ext cx="18375" cy="59225"/>
            </a:xfrm>
            <a:custGeom>
              <a:avLst/>
              <a:gdLst/>
              <a:ahLst/>
              <a:cxnLst/>
              <a:rect l="l" t="t" r="r" b="b"/>
              <a:pathLst>
                <a:path w="735" h="2369" extrusionOk="0">
                  <a:moveTo>
                    <a:pt x="534" y="1"/>
                  </a:moveTo>
                  <a:cubicBezTo>
                    <a:pt x="434" y="34"/>
                    <a:pt x="334" y="67"/>
                    <a:pt x="267" y="167"/>
                  </a:cubicBezTo>
                  <a:cubicBezTo>
                    <a:pt x="234" y="201"/>
                    <a:pt x="234" y="301"/>
                    <a:pt x="234" y="334"/>
                  </a:cubicBezTo>
                  <a:cubicBezTo>
                    <a:pt x="134" y="734"/>
                    <a:pt x="101" y="1168"/>
                    <a:pt x="67" y="1568"/>
                  </a:cubicBezTo>
                  <a:cubicBezTo>
                    <a:pt x="67" y="1735"/>
                    <a:pt x="34" y="1902"/>
                    <a:pt x="1" y="2169"/>
                  </a:cubicBezTo>
                  <a:cubicBezTo>
                    <a:pt x="67" y="2236"/>
                    <a:pt x="134" y="2369"/>
                    <a:pt x="234" y="2369"/>
                  </a:cubicBezTo>
                  <a:cubicBezTo>
                    <a:pt x="301" y="2369"/>
                    <a:pt x="401" y="2302"/>
                    <a:pt x="468" y="2202"/>
                  </a:cubicBezTo>
                  <a:cubicBezTo>
                    <a:pt x="534" y="2169"/>
                    <a:pt x="534" y="2069"/>
                    <a:pt x="534" y="2035"/>
                  </a:cubicBezTo>
                  <a:cubicBezTo>
                    <a:pt x="568" y="1535"/>
                    <a:pt x="634" y="1068"/>
                    <a:pt x="668" y="568"/>
                  </a:cubicBezTo>
                  <a:cubicBezTo>
                    <a:pt x="734" y="468"/>
                    <a:pt x="734" y="301"/>
                    <a:pt x="668" y="167"/>
                  </a:cubicBezTo>
                  <a:cubicBezTo>
                    <a:pt x="668" y="67"/>
                    <a:pt x="568" y="1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42"/>
            <p:cNvSpPr/>
            <p:nvPr/>
          </p:nvSpPr>
          <p:spPr>
            <a:xfrm>
              <a:off x="4267375" y="922475"/>
              <a:ext cx="115125" cy="101550"/>
            </a:xfrm>
            <a:custGeom>
              <a:avLst/>
              <a:gdLst/>
              <a:ahLst/>
              <a:cxnLst/>
              <a:rect l="l" t="t" r="r" b="b"/>
              <a:pathLst>
                <a:path w="4605" h="4062" extrusionOk="0">
                  <a:moveTo>
                    <a:pt x="1979" y="538"/>
                  </a:moveTo>
                  <a:cubicBezTo>
                    <a:pt x="2141" y="538"/>
                    <a:pt x="2299" y="572"/>
                    <a:pt x="2436" y="646"/>
                  </a:cubicBezTo>
                  <a:cubicBezTo>
                    <a:pt x="2870" y="946"/>
                    <a:pt x="3303" y="1213"/>
                    <a:pt x="3704" y="1613"/>
                  </a:cubicBezTo>
                  <a:cubicBezTo>
                    <a:pt x="4137" y="1980"/>
                    <a:pt x="4171" y="2381"/>
                    <a:pt x="3937" y="2881"/>
                  </a:cubicBezTo>
                  <a:cubicBezTo>
                    <a:pt x="3782" y="3315"/>
                    <a:pt x="3426" y="3518"/>
                    <a:pt x="2895" y="3518"/>
                  </a:cubicBezTo>
                  <a:cubicBezTo>
                    <a:pt x="2854" y="3518"/>
                    <a:pt x="2812" y="3517"/>
                    <a:pt x="2770" y="3515"/>
                  </a:cubicBezTo>
                  <a:cubicBezTo>
                    <a:pt x="2002" y="3348"/>
                    <a:pt x="1302" y="2981"/>
                    <a:pt x="868" y="2180"/>
                  </a:cubicBezTo>
                  <a:cubicBezTo>
                    <a:pt x="601" y="1747"/>
                    <a:pt x="668" y="1313"/>
                    <a:pt x="1002" y="946"/>
                  </a:cubicBezTo>
                  <a:cubicBezTo>
                    <a:pt x="1252" y="696"/>
                    <a:pt x="1628" y="538"/>
                    <a:pt x="1979" y="538"/>
                  </a:cubicBezTo>
                  <a:close/>
                  <a:moveTo>
                    <a:pt x="1861" y="1"/>
                  </a:moveTo>
                  <a:cubicBezTo>
                    <a:pt x="1292" y="1"/>
                    <a:pt x="733" y="307"/>
                    <a:pt x="435" y="779"/>
                  </a:cubicBezTo>
                  <a:cubicBezTo>
                    <a:pt x="1" y="1347"/>
                    <a:pt x="34" y="2080"/>
                    <a:pt x="535" y="2681"/>
                  </a:cubicBezTo>
                  <a:cubicBezTo>
                    <a:pt x="1002" y="3315"/>
                    <a:pt x="1635" y="3748"/>
                    <a:pt x="2336" y="3948"/>
                  </a:cubicBezTo>
                  <a:cubicBezTo>
                    <a:pt x="2566" y="4025"/>
                    <a:pt x="2790" y="4061"/>
                    <a:pt x="3004" y="4061"/>
                  </a:cubicBezTo>
                  <a:cubicBezTo>
                    <a:pt x="3906" y="4061"/>
                    <a:pt x="4604" y="3412"/>
                    <a:pt x="4604" y="2414"/>
                  </a:cubicBezTo>
                  <a:cubicBezTo>
                    <a:pt x="4604" y="2014"/>
                    <a:pt x="4504" y="1747"/>
                    <a:pt x="4304" y="1447"/>
                  </a:cubicBezTo>
                  <a:cubicBezTo>
                    <a:pt x="3804" y="779"/>
                    <a:pt x="3136" y="413"/>
                    <a:pt x="2436" y="112"/>
                  </a:cubicBezTo>
                  <a:cubicBezTo>
                    <a:pt x="2250" y="36"/>
                    <a:pt x="2055" y="1"/>
                    <a:pt x="1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42"/>
            <p:cNvSpPr/>
            <p:nvPr/>
          </p:nvSpPr>
          <p:spPr>
            <a:xfrm>
              <a:off x="3477650" y="881150"/>
              <a:ext cx="109275" cy="97550"/>
            </a:xfrm>
            <a:custGeom>
              <a:avLst/>
              <a:gdLst/>
              <a:ahLst/>
              <a:cxnLst/>
              <a:rect l="l" t="t" r="r" b="b"/>
              <a:pathLst>
                <a:path w="4371" h="3902" extrusionOk="0">
                  <a:moveTo>
                    <a:pt x="2129" y="618"/>
                  </a:moveTo>
                  <a:cubicBezTo>
                    <a:pt x="2310" y="618"/>
                    <a:pt x="2498" y="649"/>
                    <a:pt x="2669" y="698"/>
                  </a:cubicBezTo>
                  <a:cubicBezTo>
                    <a:pt x="2936" y="831"/>
                    <a:pt x="3203" y="998"/>
                    <a:pt x="3436" y="1198"/>
                  </a:cubicBezTo>
                  <a:cubicBezTo>
                    <a:pt x="3737" y="1432"/>
                    <a:pt x="3837" y="1765"/>
                    <a:pt x="3737" y="2132"/>
                  </a:cubicBezTo>
                  <a:cubicBezTo>
                    <a:pt x="3570" y="2799"/>
                    <a:pt x="3003" y="3266"/>
                    <a:pt x="2236" y="3333"/>
                  </a:cubicBezTo>
                  <a:lnTo>
                    <a:pt x="1869" y="3333"/>
                  </a:lnTo>
                  <a:cubicBezTo>
                    <a:pt x="1435" y="3333"/>
                    <a:pt x="1101" y="3166"/>
                    <a:pt x="868" y="2833"/>
                  </a:cubicBezTo>
                  <a:cubicBezTo>
                    <a:pt x="568" y="2466"/>
                    <a:pt x="534" y="2032"/>
                    <a:pt x="768" y="1599"/>
                  </a:cubicBezTo>
                  <a:cubicBezTo>
                    <a:pt x="1068" y="1132"/>
                    <a:pt x="1402" y="765"/>
                    <a:pt x="1935" y="631"/>
                  </a:cubicBezTo>
                  <a:cubicBezTo>
                    <a:pt x="1998" y="622"/>
                    <a:pt x="2063" y="618"/>
                    <a:pt x="2129" y="618"/>
                  </a:cubicBezTo>
                  <a:close/>
                  <a:moveTo>
                    <a:pt x="2123" y="1"/>
                  </a:moveTo>
                  <a:cubicBezTo>
                    <a:pt x="2033" y="1"/>
                    <a:pt x="1944" y="19"/>
                    <a:pt x="1869" y="64"/>
                  </a:cubicBezTo>
                  <a:cubicBezTo>
                    <a:pt x="1068" y="331"/>
                    <a:pt x="501" y="898"/>
                    <a:pt x="167" y="1632"/>
                  </a:cubicBezTo>
                  <a:cubicBezTo>
                    <a:pt x="34" y="1965"/>
                    <a:pt x="1" y="2299"/>
                    <a:pt x="101" y="2633"/>
                  </a:cubicBezTo>
                  <a:cubicBezTo>
                    <a:pt x="368" y="3433"/>
                    <a:pt x="1001" y="3833"/>
                    <a:pt x="1869" y="3900"/>
                  </a:cubicBezTo>
                  <a:cubicBezTo>
                    <a:pt x="1902" y="3901"/>
                    <a:pt x="1936" y="3902"/>
                    <a:pt x="1969" y="3902"/>
                  </a:cubicBezTo>
                  <a:cubicBezTo>
                    <a:pt x="2992" y="3902"/>
                    <a:pt x="3845" y="3407"/>
                    <a:pt x="4104" y="2599"/>
                  </a:cubicBezTo>
                  <a:cubicBezTo>
                    <a:pt x="4370" y="1999"/>
                    <a:pt x="4370" y="1432"/>
                    <a:pt x="3903" y="931"/>
                  </a:cubicBezTo>
                  <a:cubicBezTo>
                    <a:pt x="3537" y="498"/>
                    <a:pt x="3036" y="231"/>
                    <a:pt x="2436" y="64"/>
                  </a:cubicBezTo>
                  <a:cubicBezTo>
                    <a:pt x="2344" y="28"/>
                    <a:pt x="2233" y="1"/>
                    <a:pt x="2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42"/>
            <p:cNvSpPr/>
            <p:nvPr/>
          </p:nvSpPr>
          <p:spPr>
            <a:xfrm>
              <a:off x="4012200" y="875850"/>
              <a:ext cx="112500" cy="96175"/>
            </a:xfrm>
            <a:custGeom>
              <a:avLst/>
              <a:gdLst/>
              <a:ahLst/>
              <a:cxnLst/>
              <a:rect l="l" t="t" r="r" b="b"/>
              <a:pathLst>
                <a:path w="4500" h="3847" extrusionOk="0">
                  <a:moveTo>
                    <a:pt x="2326" y="701"/>
                  </a:moveTo>
                  <a:cubicBezTo>
                    <a:pt x="2574" y="701"/>
                    <a:pt x="2810" y="755"/>
                    <a:pt x="3003" y="877"/>
                  </a:cubicBezTo>
                  <a:cubicBezTo>
                    <a:pt x="3737" y="1310"/>
                    <a:pt x="4003" y="2177"/>
                    <a:pt x="3236" y="2978"/>
                  </a:cubicBezTo>
                  <a:cubicBezTo>
                    <a:pt x="3027" y="3188"/>
                    <a:pt x="2709" y="3317"/>
                    <a:pt x="2309" y="3317"/>
                  </a:cubicBezTo>
                  <a:cubicBezTo>
                    <a:pt x="2263" y="3317"/>
                    <a:pt x="2217" y="3315"/>
                    <a:pt x="2169" y="3312"/>
                  </a:cubicBezTo>
                  <a:cubicBezTo>
                    <a:pt x="1668" y="3212"/>
                    <a:pt x="1201" y="2978"/>
                    <a:pt x="835" y="2478"/>
                  </a:cubicBezTo>
                  <a:cubicBezTo>
                    <a:pt x="534" y="2111"/>
                    <a:pt x="534" y="1777"/>
                    <a:pt x="835" y="1377"/>
                  </a:cubicBezTo>
                  <a:cubicBezTo>
                    <a:pt x="1136" y="982"/>
                    <a:pt x="1761" y="701"/>
                    <a:pt x="2326" y="701"/>
                  </a:cubicBezTo>
                  <a:close/>
                  <a:moveTo>
                    <a:pt x="2737" y="1"/>
                  </a:moveTo>
                  <a:cubicBezTo>
                    <a:pt x="2657" y="1"/>
                    <a:pt x="2580" y="17"/>
                    <a:pt x="2502" y="43"/>
                  </a:cubicBezTo>
                  <a:cubicBezTo>
                    <a:pt x="2302" y="143"/>
                    <a:pt x="2069" y="176"/>
                    <a:pt x="1869" y="209"/>
                  </a:cubicBezTo>
                  <a:cubicBezTo>
                    <a:pt x="1302" y="343"/>
                    <a:pt x="768" y="610"/>
                    <a:pt x="401" y="1110"/>
                  </a:cubicBezTo>
                  <a:cubicBezTo>
                    <a:pt x="34" y="1610"/>
                    <a:pt x="1" y="2177"/>
                    <a:pt x="368" y="2711"/>
                  </a:cubicBezTo>
                  <a:cubicBezTo>
                    <a:pt x="835" y="3378"/>
                    <a:pt x="1502" y="3779"/>
                    <a:pt x="2169" y="3845"/>
                  </a:cubicBezTo>
                  <a:cubicBezTo>
                    <a:pt x="2187" y="3846"/>
                    <a:pt x="2206" y="3846"/>
                    <a:pt x="2224" y="3846"/>
                  </a:cubicBezTo>
                  <a:cubicBezTo>
                    <a:pt x="3563" y="3846"/>
                    <a:pt x="4500" y="2662"/>
                    <a:pt x="4204" y="1544"/>
                  </a:cubicBezTo>
                  <a:cubicBezTo>
                    <a:pt x="4037" y="977"/>
                    <a:pt x="3603" y="510"/>
                    <a:pt x="3136" y="143"/>
                  </a:cubicBezTo>
                  <a:cubicBezTo>
                    <a:pt x="2993" y="41"/>
                    <a:pt x="2863" y="1"/>
                    <a:pt x="2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42"/>
            <p:cNvSpPr/>
            <p:nvPr/>
          </p:nvSpPr>
          <p:spPr>
            <a:xfrm>
              <a:off x="3742000" y="860225"/>
              <a:ext cx="113450" cy="94325"/>
            </a:xfrm>
            <a:custGeom>
              <a:avLst/>
              <a:gdLst/>
              <a:ahLst/>
              <a:cxnLst/>
              <a:rect l="l" t="t" r="r" b="b"/>
              <a:pathLst>
                <a:path w="4538" h="3773" extrusionOk="0">
                  <a:moveTo>
                    <a:pt x="2104" y="499"/>
                  </a:moveTo>
                  <a:cubicBezTo>
                    <a:pt x="2136" y="499"/>
                    <a:pt x="2169" y="499"/>
                    <a:pt x="2202" y="501"/>
                  </a:cubicBezTo>
                  <a:cubicBezTo>
                    <a:pt x="2770" y="501"/>
                    <a:pt x="3203" y="801"/>
                    <a:pt x="3670" y="1301"/>
                  </a:cubicBezTo>
                  <a:cubicBezTo>
                    <a:pt x="3937" y="1635"/>
                    <a:pt x="3970" y="2002"/>
                    <a:pt x="3770" y="2369"/>
                  </a:cubicBezTo>
                  <a:cubicBezTo>
                    <a:pt x="3454" y="2911"/>
                    <a:pt x="2831" y="3224"/>
                    <a:pt x="2213" y="3224"/>
                  </a:cubicBezTo>
                  <a:cubicBezTo>
                    <a:pt x="1919" y="3224"/>
                    <a:pt x="1627" y="3153"/>
                    <a:pt x="1369" y="3003"/>
                  </a:cubicBezTo>
                  <a:cubicBezTo>
                    <a:pt x="835" y="2702"/>
                    <a:pt x="635" y="2035"/>
                    <a:pt x="801" y="1468"/>
                  </a:cubicBezTo>
                  <a:cubicBezTo>
                    <a:pt x="992" y="831"/>
                    <a:pt x="1427" y="499"/>
                    <a:pt x="2104" y="499"/>
                  </a:cubicBezTo>
                  <a:close/>
                  <a:moveTo>
                    <a:pt x="2169" y="0"/>
                  </a:moveTo>
                  <a:cubicBezTo>
                    <a:pt x="968" y="0"/>
                    <a:pt x="1" y="1001"/>
                    <a:pt x="201" y="2169"/>
                  </a:cubicBezTo>
                  <a:cubicBezTo>
                    <a:pt x="334" y="3136"/>
                    <a:pt x="1035" y="3736"/>
                    <a:pt x="2303" y="3770"/>
                  </a:cubicBezTo>
                  <a:cubicBezTo>
                    <a:pt x="2334" y="3771"/>
                    <a:pt x="2366" y="3772"/>
                    <a:pt x="2398" y="3772"/>
                  </a:cubicBezTo>
                  <a:cubicBezTo>
                    <a:pt x="3063" y="3772"/>
                    <a:pt x="3691" y="3436"/>
                    <a:pt x="4137" y="2736"/>
                  </a:cubicBezTo>
                  <a:cubicBezTo>
                    <a:pt x="4537" y="2035"/>
                    <a:pt x="4471" y="1401"/>
                    <a:pt x="3937" y="801"/>
                  </a:cubicBezTo>
                  <a:cubicBezTo>
                    <a:pt x="3470" y="301"/>
                    <a:pt x="2936" y="0"/>
                    <a:pt x="2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42"/>
            <p:cNvSpPr/>
            <p:nvPr/>
          </p:nvSpPr>
          <p:spPr>
            <a:xfrm>
              <a:off x="3237475" y="918600"/>
              <a:ext cx="120950" cy="94300"/>
            </a:xfrm>
            <a:custGeom>
              <a:avLst/>
              <a:gdLst/>
              <a:ahLst/>
              <a:cxnLst/>
              <a:rect l="l" t="t" r="r" b="b"/>
              <a:pathLst>
                <a:path w="4838" h="3772" extrusionOk="0">
                  <a:moveTo>
                    <a:pt x="3203" y="434"/>
                  </a:moveTo>
                  <a:cubicBezTo>
                    <a:pt x="3203" y="768"/>
                    <a:pt x="3337" y="834"/>
                    <a:pt x="3637" y="868"/>
                  </a:cubicBezTo>
                  <a:cubicBezTo>
                    <a:pt x="4037" y="968"/>
                    <a:pt x="4271" y="1602"/>
                    <a:pt x="4037" y="2002"/>
                  </a:cubicBezTo>
                  <a:cubicBezTo>
                    <a:pt x="3694" y="2717"/>
                    <a:pt x="2786" y="3212"/>
                    <a:pt x="1988" y="3212"/>
                  </a:cubicBezTo>
                  <a:cubicBezTo>
                    <a:pt x="1855" y="3212"/>
                    <a:pt x="1725" y="3198"/>
                    <a:pt x="1602" y="3169"/>
                  </a:cubicBezTo>
                  <a:cubicBezTo>
                    <a:pt x="1035" y="3036"/>
                    <a:pt x="768" y="2536"/>
                    <a:pt x="1002" y="2102"/>
                  </a:cubicBezTo>
                  <a:cubicBezTo>
                    <a:pt x="1435" y="1168"/>
                    <a:pt x="2202" y="668"/>
                    <a:pt x="3203" y="434"/>
                  </a:cubicBezTo>
                  <a:close/>
                  <a:moveTo>
                    <a:pt x="3270" y="0"/>
                  </a:moveTo>
                  <a:cubicBezTo>
                    <a:pt x="3103" y="0"/>
                    <a:pt x="2936" y="67"/>
                    <a:pt x="2769" y="101"/>
                  </a:cubicBezTo>
                  <a:cubicBezTo>
                    <a:pt x="1936" y="334"/>
                    <a:pt x="1202" y="834"/>
                    <a:pt x="701" y="1568"/>
                  </a:cubicBezTo>
                  <a:cubicBezTo>
                    <a:pt x="1" y="2602"/>
                    <a:pt x="535" y="3670"/>
                    <a:pt x="1802" y="3770"/>
                  </a:cubicBezTo>
                  <a:cubicBezTo>
                    <a:pt x="1835" y="3771"/>
                    <a:pt x="1867" y="3771"/>
                    <a:pt x="1899" y="3771"/>
                  </a:cubicBezTo>
                  <a:cubicBezTo>
                    <a:pt x="2901" y="3771"/>
                    <a:pt x="3889" y="3274"/>
                    <a:pt x="4471" y="2369"/>
                  </a:cubicBezTo>
                  <a:cubicBezTo>
                    <a:pt x="4838" y="1802"/>
                    <a:pt x="4771" y="1168"/>
                    <a:pt x="4304" y="668"/>
                  </a:cubicBezTo>
                  <a:cubicBezTo>
                    <a:pt x="4037" y="434"/>
                    <a:pt x="3670" y="367"/>
                    <a:pt x="3503" y="34"/>
                  </a:cubicBezTo>
                  <a:cubicBezTo>
                    <a:pt x="3503" y="0"/>
                    <a:pt x="3337" y="0"/>
                    <a:pt x="3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42"/>
            <p:cNvSpPr/>
            <p:nvPr/>
          </p:nvSpPr>
          <p:spPr>
            <a:xfrm>
              <a:off x="2945600" y="1313050"/>
              <a:ext cx="191000" cy="74250"/>
            </a:xfrm>
            <a:custGeom>
              <a:avLst/>
              <a:gdLst/>
              <a:ahLst/>
              <a:cxnLst/>
              <a:rect l="l" t="t" r="r" b="b"/>
              <a:pathLst>
                <a:path w="7640" h="2970" extrusionOk="0">
                  <a:moveTo>
                    <a:pt x="334" y="0"/>
                  </a:moveTo>
                  <a:cubicBezTo>
                    <a:pt x="234" y="34"/>
                    <a:pt x="68" y="34"/>
                    <a:pt x="34" y="67"/>
                  </a:cubicBezTo>
                  <a:cubicBezTo>
                    <a:pt x="1" y="167"/>
                    <a:pt x="1" y="301"/>
                    <a:pt x="34" y="367"/>
                  </a:cubicBezTo>
                  <a:cubicBezTo>
                    <a:pt x="68" y="467"/>
                    <a:pt x="201" y="534"/>
                    <a:pt x="301" y="568"/>
                  </a:cubicBezTo>
                  <a:cubicBezTo>
                    <a:pt x="635" y="801"/>
                    <a:pt x="901" y="1001"/>
                    <a:pt x="1302" y="1135"/>
                  </a:cubicBezTo>
                  <a:cubicBezTo>
                    <a:pt x="2469" y="1535"/>
                    <a:pt x="3570" y="1969"/>
                    <a:pt x="4771" y="2335"/>
                  </a:cubicBezTo>
                  <a:cubicBezTo>
                    <a:pt x="5505" y="2569"/>
                    <a:pt x="6339" y="2736"/>
                    <a:pt x="7173" y="2969"/>
                  </a:cubicBezTo>
                  <a:cubicBezTo>
                    <a:pt x="7306" y="2903"/>
                    <a:pt x="7473" y="2869"/>
                    <a:pt x="7506" y="2702"/>
                  </a:cubicBezTo>
                  <a:cubicBezTo>
                    <a:pt x="7640" y="2502"/>
                    <a:pt x="7406" y="2402"/>
                    <a:pt x="7239" y="2369"/>
                  </a:cubicBezTo>
                  <a:cubicBezTo>
                    <a:pt x="7139" y="2335"/>
                    <a:pt x="7039" y="2335"/>
                    <a:pt x="6972" y="2302"/>
                  </a:cubicBezTo>
                  <a:cubicBezTo>
                    <a:pt x="6072" y="2035"/>
                    <a:pt x="5171" y="1868"/>
                    <a:pt x="4304" y="1568"/>
                  </a:cubicBezTo>
                  <a:cubicBezTo>
                    <a:pt x="2970" y="1168"/>
                    <a:pt x="1569" y="834"/>
                    <a:pt x="401" y="34"/>
                  </a:cubicBezTo>
                  <a:cubicBezTo>
                    <a:pt x="368" y="34"/>
                    <a:pt x="368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42"/>
            <p:cNvSpPr/>
            <p:nvPr/>
          </p:nvSpPr>
          <p:spPr>
            <a:xfrm>
              <a:off x="3217475" y="1414450"/>
              <a:ext cx="176800" cy="27875"/>
            </a:xfrm>
            <a:custGeom>
              <a:avLst/>
              <a:gdLst/>
              <a:ahLst/>
              <a:cxnLst/>
              <a:rect l="l" t="t" r="r" b="b"/>
              <a:pathLst>
                <a:path w="7072" h="1115" extrusionOk="0">
                  <a:moveTo>
                    <a:pt x="361" y="1"/>
                  </a:moveTo>
                  <a:cubicBezTo>
                    <a:pt x="339" y="1"/>
                    <a:pt x="318" y="5"/>
                    <a:pt x="300" y="14"/>
                  </a:cubicBezTo>
                  <a:cubicBezTo>
                    <a:pt x="234" y="81"/>
                    <a:pt x="67" y="114"/>
                    <a:pt x="67" y="181"/>
                  </a:cubicBezTo>
                  <a:cubicBezTo>
                    <a:pt x="0" y="281"/>
                    <a:pt x="100" y="414"/>
                    <a:pt x="167" y="448"/>
                  </a:cubicBezTo>
                  <a:cubicBezTo>
                    <a:pt x="300" y="514"/>
                    <a:pt x="467" y="581"/>
                    <a:pt x="601" y="581"/>
                  </a:cubicBezTo>
                  <a:cubicBezTo>
                    <a:pt x="1768" y="681"/>
                    <a:pt x="2902" y="848"/>
                    <a:pt x="4170" y="1015"/>
                  </a:cubicBezTo>
                  <a:cubicBezTo>
                    <a:pt x="4604" y="1081"/>
                    <a:pt x="5171" y="1115"/>
                    <a:pt x="5804" y="1115"/>
                  </a:cubicBezTo>
                  <a:cubicBezTo>
                    <a:pt x="6105" y="1081"/>
                    <a:pt x="6438" y="981"/>
                    <a:pt x="6738" y="915"/>
                  </a:cubicBezTo>
                  <a:cubicBezTo>
                    <a:pt x="6905" y="848"/>
                    <a:pt x="7072" y="748"/>
                    <a:pt x="6939" y="514"/>
                  </a:cubicBezTo>
                  <a:cubicBezTo>
                    <a:pt x="6882" y="420"/>
                    <a:pt x="6805" y="379"/>
                    <a:pt x="6718" y="379"/>
                  </a:cubicBezTo>
                  <a:cubicBezTo>
                    <a:pt x="6650" y="379"/>
                    <a:pt x="6578" y="404"/>
                    <a:pt x="6505" y="448"/>
                  </a:cubicBezTo>
                  <a:cubicBezTo>
                    <a:pt x="6274" y="563"/>
                    <a:pt x="6028" y="599"/>
                    <a:pt x="5788" y="599"/>
                  </a:cubicBezTo>
                  <a:cubicBezTo>
                    <a:pt x="5680" y="599"/>
                    <a:pt x="5574" y="591"/>
                    <a:pt x="5471" y="581"/>
                  </a:cubicBezTo>
                  <a:cubicBezTo>
                    <a:pt x="3836" y="414"/>
                    <a:pt x="2168" y="248"/>
                    <a:pt x="567" y="81"/>
                  </a:cubicBezTo>
                  <a:cubicBezTo>
                    <a:pt x="494" y="32"/>
                    <a:pt x="421" y="1"/>
                    <a:pt x="3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42"/>
            <p:cNvSpPr/>
            <p:nvPr/>
          </p:nvSpPr>
          <p:spPr>
            <a:xfrm>
              <a:off x="2970625" y="1366200"/>
              <a:ext cx="149300" cy="42150"/>
            </a:xfrm>
            <a:custGeom>
              <a:avLst/>
              <a:gdLst/>
              <a:ahLst/>
              <a:cxnLst/>
              <a:rect l="l" t="t" r="r" b="b"/>
              <a:pathLst>
                <a:path w="5972" h="1686" extrusionOk="0">
                  <a:moveTo>
                    <a:pt x="297" y="1"/>
                  </a:moveTo>
                  <a:cubicBezTo>
                    <a:pt x="226" y="1"/>
                    <a:pt x="167" y="26"/>
                    <a:pt x="134" y="109"/>
                  </a:cubicBezTo>
                  <a:cubicBezTo>
                    <a:pt x="1" y="343"/>
                    <a:pt x="167" y="410"/>
                    <a:pt x="334" y="510"/>
                  </a:cubicBezTo>
                  <a:cubicBezTo>
                    <a:pt x="367" y="543"/>
                    <a:pt x="468" y="543"/>
                    <a:pt x="534" y="576"/>
                  </a:cubicBezTo>
                  <a:cubicBezTo>
                    <a:pt x="2102" y="1077"/>
                    <a:pt x="3636" y="1410"/>
                    <a:pt x="5171" y="1677"/>
                  </a:cubicBezTo>
                  <a:cubicBezTo>
                    <a:pt x="5304" y="1677"/>
                    <a:pt x="5396" y="1686"/>
                    <a:pt x="5475" y="1686"/>
                  </a:cubicBezTo>
                  <a:cubicBezTo>
                    <a:pt x="5554" y="1686"/>
                    <a:pt x="5621" y="1677"/>
                    <a:pt x="5705" y="1644"/>
                  </a:cubicBezTo>
                  <a:cubicBezTo>
                    <a:pt x="5805" y="1644"/>
                    <a:pt x="5971" y="1544"/>
                    <a:pt x="5971" y="1477"/>
                  </a:cubicBezTo>
                  <a:cubicBezTo>
                    <a:pt x="5971" y="1410"/>
                    <a:pt x="5871" y="1277"/>
                    <a:pt x="5805" y="1244"/>
                  </a:cubicBezTo>
                  <a:cubicBezTo>
                    <a:pt x="5638" y="1143"/>
                    <a:pt x="5471" y="1143"/>
                    <a:pt x="5304" y="1110"/>
                  </a:cubicBezTo>
                  <a:cubicBezTo>
                    <a:pt x="4204" y="910"/>
                    <a:pt x="3103" y="710"/>
                    <a:pt x="2002" y="443"/>
                  </a:cubicBezTo>
                  <a:cubicBezTo>
                    <a:pt x="1502" y="343"/>
                    <a:pt x="1035" y="176"/>
                    <a:pt x="534" y="43"/>
                  </a:cubicBezTo>
                  <a:cubicBezTo>
                    <a:pt x="451" y="26"/>
                    <a:pt x="367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42"/>
            <p:cNvSpPr/>
            <p:nvPr/>
          </p:nvSpPr>
          <p:spPr>
            <a:xfrm>
              <a:off x="4241525" y="1437775"/>
              <a:ext cx="256875" cy="24350"/>
            </a:xfrm>
            <a:custGeom>
              <a:avLst/>
              <a:gdLst/>
              <a:ahLst/>
              <a:cxnLst/>
              <a:rect l="l" t="t" r="r" b="b"/>
              <a:pathLst>
                <a:path w="10275" h="974" extrusionOk="0">
                  <a:moveTo>
                    <a:pt x="9823" y="0"/>
                  </a:moveTo>
                  <a:cubicBezTo>
                    <a:pt x="9734" y="0"/>
                    <a:pt x="9630" y="15"/>
                    <a:pt x="9541" y="15"/>
                  </a:cubicBezTo>
                  <a:cubicBezTo>
                    <a:pt x="8607" y="82"/>
                    <a:pt x="7673" y="182"/>
                    <a:pt x="6739" y="249"/>
                  </a:cubicBezTo>
                  <a:cubicBezTo>
                    <a:pt x="5436" y="352"/>
                    <a:pt x="4120" y="455"/>
                    <a:pt x="2791" y="455"/>
                  </a:cubicBezTo>
                  <a:cubicBezTo>
                    <a:pt x="1977" y="455"/>
                    <a:pt x="1158" y="417"/>
                    <a:pt x="334" y="315"/>
                  </a:cubicBezTo>
                  <a:cubicBezTo>
                    <a:pt x="301" y="293"/>
                    <a:pt x="268" y="286"/>
                    <a:pt x="234" y="286"/>
                  </a:cubicBezTo>
                  <a:cubicBezTo>
                    <a:pt x="168" y="286"/>
                    <a:pt x="101" y="315"/>
                    <a:pt x="34" y="315"/>
                  </a:cubicBezTo>
                  <a:cubicBezTo>
                    <a:pt x="1" y="682"/>
                    <a:pt x="1" y="682"/>
                    <a:pt x="368" y="816"/>
                  </a:cubicBezTo>
                  <a:cubicBezTo>
                    <a:pt x="434" y="816"/>
                    <a:pt x="568" y="849"/>
                    <a:pt x="668" y="849"/>
                  </a:cubicBezTo>
                  <a:cubicBezTo>
                    <a:pt x="1395" y="930"/>
                    <a:pt x="2135" y="974"/>
                    <a:pt x="2886" y="974"/>
                  </a:cubicBezTo>
                  <a:cubicBezTo>
                    <a:pt x="3376" y="974"/>
                    <a:pt x="3871" y="955"/>
                    <a:pt x="4371" y="916"/>
                  </a:cubicBezTo>
                  <a:cubicBezTo>
                    <a:pt x="5938" y="849"/>
                    <a:pt x="7506" y="716"/>
                    <a:pt x="9074" y="582"/>
                  </a:cubicBezTo>
                  <a:cubicBezTo>
                    <a:pt x="9408" y="582"/>
                    <a:pt x="9708" y="549"/>
                    <a:pt x="10041" y="515"/>
                  </a:cubicBezTo>
                  <a:cubicBezTo>
                    <a:pt x="10208" y="482"/>
                    <a:pt x="10275" y="382"/>
                    <a:pt x="10241" y="215"/>
                  </a:cubicBezTo>
                  <a:cubicBezTo>
                    <a:pt x="10208" y="148"/>
                    <a:pt x="10041" y="48"/>
                    <a:pt x="9941" y="15"/>
                  </a:cubicBezTo>
                  <a:cubicBezTo>
                    <a:pt x="9908" y="4"/>
                    <a:pt x="9867" y="0"/>
                    <a:pt x="9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42"/>
            <p:cNvSpPr/>
            <p:nvPr/>
          </p:nvSpPr>
          <p:spPr>
            <a:xfrm>
              <a:off x="4184825" y="1500675"/>
              <a:ext cx="76750" cy="44650"/>
            </a:xfrm>
            <a:custGeom>
              <a:avLst/>
              <a:gdLst/>
              <a:ahLst/>
              <a:cxnLst/>
              <a:rect l="l" t="t" r="r" b="b"/>
              <a:pathLst>
                <a:path w="3070" h="1786" extrusionOk="0">
                  <a:moveTo>
                    <a:pt x="301" y="1"/>
                  </a:moveTo>
                  <a:cubicBezTo>
                    <a:pt x="267" y="34"/>
                    <a:pt x="134" y="34"/>
                    <a:pt x="34" y="201"/>
                  </a:cubicBezTo>
                  <a:cubicBezTo>
                    <a:pt x="1" y="301"/>
                    <a:pt x="34" y="401"/>
                    <a:pt x="101" y="468"/>
                  </a:cubicBezTo>
                  <a:cubicBezTo>
                    <a:pt x="201" y="535"/>
                    <a:pt x="334" y="568"/>
                    <a:pt x="468" y="668"/>
                  </a:cubicBezTo>
                  <a:cubicBezTo>
                    <a:pt x="1168" y="1068"/>
                    <a:pt x="2002" y="1235"/>
                    <a:pt x="2669" y="1735"/>
                  </a:cubicBezTo>
                  <a:cubicBezTo>
                    <a:pt x="2686" y="1769"/>
                    <a:pt x="2753" y="1785"/>
                    <a:pt x="2819" y="1785"/>
                  </a:cubicBezTo>
                  <a:cubicBezTo>
                    <a:pt x="2886" y="1785"/>
                    <a:pt x="2953" y="1769"/>
                    <a:pt x="2969" y="1735"/>
                  </a:cubicBezTo>
                  <a:cubicBezTo>
                    <a:pt x="3069" y="1669"/>
                    <a:pt x="3069" y="1469"/>
                    <a:pt x="3003" y="1402"/>
                  </a:cubicBezTo>
                  <a:cubicBezTo>
                    <a:pt x="2803" y="1235"/>
                    <a:pt x="2602" y="1035"/>
                    <a:pt x="2336" y="901"/>
                  </a:cubicBezTo>
                  <a:cubicBezTo>
                    <a:pt x="1802" y="635"/>
                    <a:pt x="1168" y="368"/>
                    <a:pt x="601" y="134"/>
                  </a:cubicBezTo>
                  <a:cubicBezTo>
                    <a:pt x="501" y="68"/>
                    <a:pt x="434" y="34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42"/>
            <p:cNvSpPr/>
            <p:nvPr/>
          </p:nvSpPr>
          <p:spPr>
            <a:xfrm>
              <a:off x="3737000" y="205025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lnTo>
                    <a:pt x="1" y="34"/>
                  </a:lnTo>
                  <a:cubicBezTo>
                    <a:pt x="1" y="0"/>
                    <a:pt x="1" y="0"/>
                    <a:pt x="1" y="34"/>
                  </a:cubicBezTo>
                  <a:cubicBezTo>
                    <a:pt x="1" y="0"/>
                    <a:pt x="1" y="34"/>
                    <a:pt x="1" y="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42"/>
            <p:cNvSpPr/>
            <p:nvPr/>
          </p:nvSpPr>
          <p:spPr>
            <a:xfrm>
              <a:off x="3650275" y="2015450"/>
              <a:ext cx="287725" cy="253300"/>
            </a:xfrm>
            <a:custGeom>
              <a:avLst/>
              <a:gdLst/>
              <a:ahLst/>
              <a:cxnLst/>
              <a:rect l="l" t="t" r="r" b="b"/>
              <a:pathLst>
                <a:path w="11509" h="10132" extrusionOk="0">
                  <a:moveTo>
                    <a:pt x="3625" y="1311"/>
                  </a:moveTo>
                  <a:cubicBezTo>
                    <a:pt x="3633" y="1311"/>
                    <a:pt x="3637" y="1314"/>
                    <a:pt x="3637" y="1326"/>
                  </a:cubicBezTo>
                  <a:cubicBezTo>
                    <a:pt x="3637" y="1459"/>
                    <a:pt x="3536" y="1492"/>
                    <a:pt x="3436" y="1526"/>
                  </a:cubicBezTo>
                  <a:cubicBezTo>
                    <a:pt x="3436" y="1492"/>
                    <a:pt x="3470" y="1459"/>
                    <a:pt x="3470" y="1426"/>
                  </a:cubicBezTo>
                  <a:lnTo>
                    <a:pt x="3536" y="1326"/>
                  </a:lnTo>
                  <a:cubicBezTo>
                    <a:pt x="3581" y="1326"/>
                    <a:pt x="3611" y="1311"/>
                    <a:pt x="3625" y="1311"/>
                  </a:cubicBezTo>
                  <a:close/>
                  <a:moveTo>
                    <a:pt x="3069" y="1793"/>
                  </a:moveTo>
                  <a:cubicBezTo>
                    <a:pt x="3094" y="1868"/>
                    <a:pt x="3101" y="1905"/>
                    <a:pt x="3060" y="1905"/>
                  </a:cubicBezTo>
                  <a:cubicBezTo>
                    <a:pt x="3047" y="1905"/>
                    <a:pt x="3028" y="1901"/>
                    <a:pt x="3003" y="1893"/>
                  </a:cubicBezTo>
                  <a:lnTo>
                    <a:pt x="3003" y="1893"/>
                  </a:lnTo>
                  <a:cubicBezTo>
                    <a:pt x="3003" y="1893"/>
                    <a:pt x="3003" y="1893"/>
                    <a:pt x="3003" y="1893"/>
                  </a:cubicBezTo>
                  <a:cubicBezTo>
                    <a:pt x="3003" y="1826"/>
                    <a:pt x="3036" y="1793"/>
                    <a:pt x="3069" y="1793"/>
                  </a:cubicBezTo>
                  <a:close/>
                  <a:moveTo>
                    <a:pt x="3436" y="1526"/>
                  </a:moveTo>
                  <a:lnTo>
                    <a:pt x="3436" y="1526"/>
                  </a:lnTo>
                  <a:cubicBezTo>
                    <a:pt x="3470" y="1626"/>
                    <a:pt x="3370" y="1659"/>
                    <a:pt x="3336" y="1692"/>
                  </a:cubicBezTo>
                  <a:cubicBezTo>
                    <a:pt x="3303" y="1826"/>
                    <a:pt x="3203" y="1926"/>
                    <a:pt x="3103" y="1959"/>
                  </a:cubicBezTo>
                  <a:cubicBezTo>
                    <a:pt x="3103" y="1926"/>
                    <a:pt x="3136" y="1859"/>
                    <a:pt x="3136" y="1826"/>
                  </a:cubicBezTo>
                  <a:cubicBezTo>
                    <a:pt x="3170" y="1826"/>
                    <a:pt x="3203" y="1793"/>
                    <a:pt x="3203" y="1759"/>
                  </a:cubicBezTo>
                  <a:cubicBezTo>
                    <a:pt x="3260" y="1759"/>
                    <a:pt x="3293" y="1686"/>
                    <a:pt x="3322" y="1686"/>
                  </a:cubicBezTo>
                  <a:cubicBezTo>
                    <a:pt x="3327" y="1686"/>
                    <a:pt x="3332" y="1688"/>
                    <a:pt x="3336" y="1692"/>
                  </a:cubicBezTo>
                  <a:cubicBezTo>
                    <a:pt x="3303" y="1626"/>
                    <a:pt x="3370" y="1592"/>
                    <a:pt x="3436" y="1526"/>
                  </a:cubicBezTo>
                  <a:close/>
                  <a:moveTo>
                    <a:pt x="3003" y="1893"/>
                  </a:moveTo>
                  <a:lnTo>
                    <a:pt x="3003" y="1893"/>
                  </a:lnTo>
                  <a:cubicBezTo>
                    <a:pt x="3024" y="1956"/>
                    <a:pt x="3018" y="1979"/>
                    <a:pt x="2994" y="1979"/>
                  </a:cubicBezTo>
                  <a:cubicBezTo>
                    <a:pt x="2980" y="1979"/>
                    <a:pt x="2960" y="1972"/>
                    <a:pt x="2936" y="1959"/>
                  </a:cubicBezTo>
                  <a:lnTo>
                    <a:pt x="2936" y="1959"/>
                  </a:lnTo>
                  <a:cubicBezTo>
                    <a:pt x="2969" y="1993"/>
                    <a:pt x="2969" y="2059"/>
                    <a:pt x="2936" y="2059"/>
                  </a:cubicBezTo>
                  <a:lnTo>
                    <a:pt x="2936" y="1959"/>
                  </a:lnTo>
                  <a:lnTo>
                    <a:pt x="3003" y="1893"/>
                  </a:lnTo>
                  <a:close/>
                  <a:moveTo>
                    <a:pt x="2771" y="2146"/>
                  </a:moveTo>
                  <a:cubicBezTo>
                    <a:pt x="2782" y="2146"/>
                    <a:pt x="2794" y="2151"/>
                    <a:pt x="2803" y="2159"/>
                  </a:cubicBezTo>
                  <a:lnTo>
                    <a:pt x="2803" y="2226"/>
                  </a:lnTo>
                  <a:cubicBezTo>
                    <a:pt x="2803" y="2260"/>
                    <a:pt x="2803" y="2293"/>
                    <a:pt x="2703" y="2293"/>
                  </a:cubicBezTo>
                  <a:cubicBezTo>
                    <a:pt x="2669" y="2260"/>
                    <a:pt x="2703" y="2226"/>
                    <a:pt x="2703" y="2226"/>
                  </a:cubicBezTo>
                  <a:cubicBezTo>
                    <a:pt x="2703" y="2177"/>
                    <a:pt x="2738" y="2146"/>
                    <a:pt x="2771" y="2146"/>
                  </a:cubicBezTo>
                  <a:close/>
                  <a:moveTo>
                    <a:pt x="6939" y="6396"/>
                  </a:moveTo>
                  <a:cubicBezTo>
                    <a:pt x="6972" y="6396"/>
                    <a:pt x="7006" y="6429"/>
                    <a:pt x="7039" y="6429"/>
                  </a:cubicBezTo>
                  <a:lnTo>
                    <a:pt x="7039" y="6496"/>
                  </a:lnTo>
                  <a:cubicBezTo>
                    <a:pt x="7039" y="6496"/>
                    <a:pt x="7039" y="6563"/>
                    <a:pt x="7006" y="6563"/>
                  </a:cubicBezTo>
                  <a:cubicBezTo>
                    <a:pt x="6972" y="6579"/>
                    <a:pt x="6931" y="6588"/>
                    <a:pt x="6889" y="6588"/>
                  </a:cubicBezTo>
                  <a:cubicBezTo>
                    <a:pt x="6847" y="6588"/>
                    <a:pt x="6805" y="6579"/>
                    <a:pt x="6772" y="6563"/>
                  </a:cubicBezTo>
                  <a:cubicBezTo>
                    <a:pt x="6705" y="6563"/>
                    <a:pt x="6705" y="6496"/>
                    <a:pt x="6672" y="6463"/>
                  </a:cubicBezTo>
                  <a:cubicBezTo>
                    <a:pt x="6772" y="6429"/>
                    <a:pt x="6805" y="6396"/>
                    <a:pt x="6839" y="6396"/>
                  </a:cubicBezTo>
                  <a:close/>
                  <a:moveTo>
                    <a:pt x="6306" y="0"/>
                  </a:moveTo>
                  <a:cubicBezTo>
                    <a:pt x="6265" y="0"/>
                    <a:pt x="6220" y="8"/>
                    <a:pt x="6172" y="25"/>
                  </a:cubicBezTo>
                  <a:cubicBezTo>
                    <a:pt x="6005" y="91"/>
                    <a:pt x="5838" y="158"/>
                    <a:pt x="5671" y="258"/>
                  </a:cubicBezTo>
                  <a:cubicBezTo>
                    <a:pt x="5605" y="291"/>
                    <a:pt x="5505" y="325"/>
                    <a:pt x="5371" y="358"/>
                  </a:cubicBezTo>
                  <a:cubicBezTo>
                    <a:pt x="5104" y="425"/>
                    <a:pt x="4804" y="525"/>
                    <a:pt x="4504" y="625"/>
                  </a:cubicBezTo>
                  <a:cubicBezTo>
                    <a:pt x="4170" y="692"/>
                    <a:pt x="3937" y="925"/>
                    <a:pt x="3637" y="1025"/>
                  </a:cubicBezTo>
                  <a:cubicBezTo>
                    <a:pt x="3603" y="1025"/>
                    <a:pt x="3536" y="1125"/>
                    <a:pt x="3503" y="1192"/>
                  </a:cubicBezTo>
                  <a:cubicBezTo>
                    <a:pt x="3470" y="1259"/>
                    <a:pt x="3436" y="1259"/>
                    <a:pt x="3436" y="1326"/>
                  </a:cubicBezTo>
                  <a:cubicBezTo>
                    <a:pt x="3303" y="1426"/>
                    <a:pt x="3203" y="1492"/>
                    <a:pt x="3136" y="1659"/>
                  </a:cubicBezTo>
                  <a:lnTo>
                    <a:pt x="3036" y="1759"/>
                  </a:lnTo>
                  <a:cubicBezTo>
                    <a:pt x="2869" y="1926"/>
                    <a:pt x="2669" y="2093"/>
                    <a:pt x="2502" y="2193"/>
                  </a:cubicBezTo>
                  <a:cubicBezTo>
                    <a:pt x="2484" y="2229"/>
                    <a:pt x="2446" y="2256"/>
                    <a:pt x="2404" y="2256"/>
                  </a:cubicBezTo>
                  <a:cubicBezTo>
                    <a:pt x="2369" y="2256"/>
                    <a:pt x="2332" y="2238"/>
                    <a:pt x="2302" y="2193"/>
                  </a:cubicBezTo>
                  <a:cubicBezTo>
                    <a:pt x="2269" y="2159"/>
                    <a:pt x="2135" y="2093"/>
                    <a:pt x="2202" y="1993"/>
                  </a:cubicBezTo>
                  <a:cubicBezTo>
                    <a:pt x="2336" y="1859"/>
                    <a:pt x="2302" y="1692"/>
                    <a:pt x="2269" y="1592"/>
                  </a:cubicBezTo>
                  <a:cubicBezTo>
                    <a:pt x="2169" y="1426"/>
                    <a:pt x="2135" y="1259"/>
                    <a:pt x="1935" y="1159"/>
                  </a:cubicBezTo>
                  <a:cubicBezTo>
                    <a:pt x="1869" y="1159"/>
                    <a:pt x="1835" y="1092"/>
                    <a:pt x="1802" y="1025"/>
                  </a:cubicBezTo>
                  <a:cubicBezTo>
                    <a:pt x="1702" y="959"/>
                    <a:pt x="1668" y="825"/>
                    <a:pt x="1802" y="758"/>
                  </a:cubicBezTo>
                  <a:cubicBezTo>
                    <a:pt x="1835" y="692"/>
                    <a:pt x="1835" y="658"/>
                    <a:pt x="1802" y="592"/>
                  </a:cubicBezTo>
                  <a:cubicBezTo>
                    <a:pt x="1769" y="525"/>
                    <a:pt x="1702" y="525"/>
                    <a:pt x="1668" y="525"/>
                  </a:cubicBezTo>
                  <a:cubicBezTo>
                    <a:pt x="1585" y="575"/>
                    <a:pt x="1493" y="575"/>
                    <a:pt x="1402" y="575"/>
                  </a:cubicBezTo>
                  <a:cubicBezTo>
                    <a:pt x="1310" y="575"/>
                    <a:pt x="1218" y="575"/>
                    <a:pt x="1135" y="625"/>
                  </a:cubicBezTo>
                  <a:cubicBezTo>
                    <a:pt x="1001" y="658"/>
                    <a:pt x="868" y="692"/>
                    <a:pt x="768" y="692"/>
                  </a:cubicBezTo>
                  <a:cubicBezTo>
                    <a:pt x="701" y="692"/>
                    <a:pt x="634" y="692"/>
                    <a:pt x="568" y="758"/>
                  </a:cubicBezTo>
                  <a:cubicBezTo>
                    <a:pt x="468" y="925"/>
                    <a:pt x="301" y="1092"/>
                    <a:pt x="334" y="1326"/>
                  </a:cubicBezTo>
                  <a:lnTo>
                    <a:pt x="334" y="1459"/>
                  </a:lnTo>
                  <a:cubicBezTo>
                    <a:pt x="201" y="1793"/>
                    <a:pt x="301" y="2026"/>
                    <a:pt x="568" y="2193"/>
                  </a:cubicBezTo>
                  <a:cubicBezTo>
                    <a:pt x="668" y="2260"/>
                    <a:pt x="701" y="2293"/>
                    <a:pt x="801" y="2360"/>
                  </a:cubicBezTo>
                  <a:cubicBezTo>
                    <a:pt x="826" y="2408"/>
                    <a:pt x="886" y="2439"/>
                    <a:pt x="942" y="2439"/>
                  </a:cubicBezTo>
                  <a:cubicBezTo>
                    <a:pt x="963" y="2439"/>
                    <a:pt x="983" y="2435"/>
                    <a:pt x="1001" y="2426"/>
                  </a:cubicBezTo>
                  <a:cubicBezTo>
                    <a:pt x="1047" y="2411"/>
                    <a:pt x="1089" y="2404"/>
                    <a:pt x="1126" y="2404"/>
                  </a:cubicBezTo>
                  <a:cubicBezTo>
                    <a:pt x="1333" y="2404"/>
                    <a:pt x="1422" y="2608"/>
                    <a:pt x="1535" y="2693"/>
                  </a:cubicBezTo>
                  <a:cubicBezTo>
                    <a:pt x="1602" y="2760"/>
                    <a:pt x="1602" y="2793"/>
                    <a:pt x="1535" y="2860"/>
                  </a:cubicBezTo>
                  <a:cubicBezTo>
                    <a:pt x="1502" y="2960"/>
                    <a:pt x="1402" y="3027"/>
                    <a:pt x="1368" y="3127"/>
                  </a:cubicBezTo>
                  <a:cubicBezTo>
                    <a:pt x="1135" y="3427"/>
                    <a:pt x="935" y="3694"/>
                    <a:pt x="768" y="4027"/>
                  </a:cubicBezTo>
                  <a:cubicBezTo>
                    <a:pt x="668" y="4161"/>
                    <a:pt x="634" y="4328"/>
                    <a:pt x="568" y="4461"/>
                  </a:cubicBezTo>
                  <a:cubicBezTo>
                    <a:pt x="534" y="4828"/>
                    <a:pt x="468" y="5162"/>
                    <a:pt x="401" y="5529"/>
                  </a:cubicBezTo>
                  <a:cubicBezTo>
                    <a:pt x="368" y="5795"/>
                    <a:pt x="334" y="6029"/>
                    <a:pt x="401" y="6296"/>
                  </a:cubicBezTo>
                  <a:cubicBezTo>
                    <a:pt x="468" y="6429"/>
                    <a:pt x="401" y="6496"/>
                    <a:pt x="334" y="6596"/>
                  </a:cubicBezTo>
                  <a:cubicBezTo>
                    <a:pt x="301" y="6663"/>
                    <a:pt x="201" y="6763"/>
                    <a:pt x="167" y="6829"/>
                  </a:cubicBezTo>
                  <a:cubicBezTo>
                    <a:pt x="34" y="6996"/>
                    <a:pt x="1" y="7196"/>
                    <a:pt x="167" y="7363"/>
                  </a:cubicBezTo>
                  <a:cubicBezTo>
                    <a:pt x="201" y="7463"/>
                    <a:pt x="201" y="7530"/>
                    <a:pt x="334" y="7530"/>
                  </a:cubicBezTo>
                  <a:cubicBezTo>
                    <a:pt x="401" y="7530"/>
                    <a:pt x="468" y="7463"/>
                    <a:pt x="501" y="7363"/>
                  </a:cubicBezTo>
                  <a:cubicBezTo>
                    <a:pt x="534" y="7330"/>
                    <a:pt x="534" y="7263"/>
                    <a:pt x="534" y="7196"/>
                  </a:cubicBezTo>
                  <a:cubicBezTo>
                    <a:pt x="548" y="7168"/>
                    <a:pt x="568" y="7158"/>
                    <a:pt x="589" y="7158"/>
                  </a:cubicBezTo>
                  <a:cubicBezTo>
                    <a:pt x="618" y="7158"/>
                    <a:pt x="648" y="7177"/>
                    <a:pt x="668" y="7196"/>
                  </a:cubicBezTo>
                  <a:cubicBezTo>
                    <a:pt x="739" y="7244"/>
                    <a:pt x="776" y="7291"/>
                    <a:pt x="815" y="7291"/>
                  </a:cubicBezTo>
                  <a:cubicBezTo>
                    <a:pt x="832" y="7291"/>
                    <a:pt x="848" y="7283"/>
                    <a:pt x="868" y="7263"/>
                  </a:cubicBezTo>
                  <a:cubicBezTo>
                    <a:pt x="968" y="7163"/>
                    <a:pt x="968" y="7096"/>
                    <a:pt x="968" y="6996"/>
                  </a:cubicBezTo>
                  <a:cubicBezTo>
                    <a:pt x="968" y="6963"/>
                    <a:pt x="968" y="6930"/>
                    <a:pt x="935" y="6863"/>
                  </a:cubicBezTo>
                  <a:cubicBezTo>
                    <a:pt x="835" y="6696"/>
                    <a:pt x="868" y="6596"/>
                    <a:pt x="868" y="6429"/>
                  </a:cubicBezTo>
                  <a:lnTo>
                    <a:pt x="1001" y="5295"/>
                  </a:lnTo>
                  <a:cubicBezTo>
                    <a:pt x="1001" y="5195"/>
                    <a:pt x="1001" y="5095"/>
                    <a:pt x="1101" y="4995"/>
                  </a:cubicBezTo>
                  <a:cubicBezTo>
                    <a:pt x="1113" y="4984"/>
                    <a:pt x="1127" y="4980"/>
                    <a:pt x="1146" y="4980"/>
                  </a:cubicBezTo>
                  <a:cubicBezTo>
                    <a:pt x="1183" y="4980"/>
                    <a:pt x="1235" y="4995"/>
                    <a:pt x="1302" y="4995"/>
                  </a:cubicBezTo>
                  <a:cubicBezTo>
                    <a:pt x="1335" y="4995"/>
                    <a:pt x="1368" y="4995"/>
                    <a:pt x="1368" y="4961"/>
                  </a:cubicBezTo>
                  <a:cubicBezTo>
                    <a:pt x="1468" y="4795"/>
                    <a:pt x="1668" y="4761"/>
                    <a:pt x="1702" y="4595"/>
                  </a:cubicBezTo>
                  <a:cubicBezTo>
                    <a:pt x="1769" y="4494"/>
                    <a:pt x="1802" y="4361"/>
                    <a:pt x="1935" y="4328"/>
                  </a:cubicBezTo>
                  <a:cubicBezTo>
                    <a:pt x="2169" y="4595"/>
                    <a:pt x="2336" y="4861"/>
                    <a:pt x="2469" y="5162"/>
                  </a:cubicBezTo>
                  <a:cubicBezTo>
                    <a:pt x="2636" y="5462"/>
                    <a:pt x="2769" y="5762"/>
                    <a:pt x="2936" y="6029"/>
                  </a:cubicBezTo>
                  <a:cubicBezTo>
                    <a:pt x="3103" y="6329"/>
                    <a:pt x="3136" y="6663"/>
                    <a:pt x="3303" y="6930"/>
                  </a:cubicBezTo>
                  <a:cubicBezTo>
                    <a:pt x="3470" y="6796"/>
                    <a:pt x="3536" y="6596"/>
                    <a:pt x="3770" y="6496"/>
                  </a:cubicBezTo>
                  <a:cubicBezTo>
                    <a:pt x="3803" y="6596"/>
                    <a:pt x="3837" y="6663"/>
                    <a:pt x="3870" y="6796"/>
                  </a:cubicBezTo>
                  <a:cubicBezTo>
                    <a:pt x="4003" y="7130"/>
                    <a:pt x="4270" y="7296"/>
                    <a:pt x="4637" y="7330"/>
                  </a:cubicBezTo>
                  <a:cubicBezTo>
                    <a:pt x="4971" y="7330"/>
                    <a:pt x="5338" y="7363"/>
                    <a:pt x="5671" y="7463"/>
                  </a:cubicBezTo>
                  <a:cubicBezTo>
                    <a:pt x="5733" y="7474"/>
                    <a:pt x="5792" y="7481"/>
                    <a:pt x="5850" y="7481"/>
                  </a:cubicBezTo>
                  <a:cubicBezTo>
                    <a:pt x="5981" y="7481"/>
                    <a:pt x="6110" y="7445"/>
                    <a:pt x="6272" y="7330"/>
                  </a:cubicBezTo>
                  <a:cubicBezTo>
                    <a:pt x="6290" y="7311"/>
                    <a:pt x="6312" y="7303"/>
                    <a:pt x="6333" y="7303"/>
                  </a:cubicBezTo>
                  <a:cubicBezTo>
                    <a:pt x="6387" y="7303"/>
                    <a:pt x="6439" y="7358"/>
                    <a:pt x="6439" y="7430"/>
                  </a:cubicBezTo>
                  <a:cubicBezTo>
                    <a:pt x="6439" y="7864"/>
                    <a:pt x="6472" y="8331"/>
                    <a:pt x="6505" y="8764"/>
                  </a:cubicBezTo>
                  <a:lnTo>
                    <a:pt x="6505" y="8831"/>
                  </a:lnTo>
                  <a:cubicBezTo>
                    <a:pt x="6505" y="8864"/>
                    <a:pt x="6472" y="8864"/>
                    <a:pt x="6472" y="8864"/>
                  </a:cubicBezTo>
                  <a:cubicBezTo>
                    <a:pt x="6338" y="8864"/>
                    <a:pt x="6338" y="8998"/>
                    <a:pt x="6305" y="9098"/>
                  </a:cubicBezTo>
                  <a:cubicBezTo>
                    <a:pt x="6272" y="9298"/>
                    <a:pt x="6305" y="9531"/>
                    <a:pt x="6305" y="9765"/>
                  </a:cubicBezTo>
                  <a:cubicBezTo>
                    <a:pt x="6305" y="9865"/>
                    <a:pt x="6338" y="9932"/>
                    <a:pt x="6472" y="9965"/>
                  </a:cubicBezTo>
                  <a:cubicBezTo>
                    <a:pt x="6772" y="10032"/>
                    <a:pt x="7039" y="10098"/>
                    <a:pt x="7339" y="10132"/>
                  </a:cubicBezTo>
                  <a:cubicBezTo>
                    <a:pt x="7506" y="10132"/>
                    <a:pt x="7539" y="10032"/>
                    <a:pt x="7506" y="9865"/>
                  </a:cubicBezTo>
                  <a:cubicBezTo>
                    <a:pt x="7473" y="9765"/>
                    <a:pt x="7373" y="9665"/>
                    <a:pt x="7306" y="9631"/>
                  </a:cubicBezTo>
                  <a:cubicBezTo>
                    <a:pt x="7206" y="9598"/>
                    <a:pt x="7106" y="9598"/>
                    <a:pt x="7006" y="9531"/>
                  </a:cubicBezTo>
                  <a:cubicBezTo>
                    <a:pt x="6972" y="9498"/>
                    <a:pt x="6872" y="9465"/>
                    <a:pt x="6939" y="9431"/>
                  </a:cubicBezTo>
                  <a:cubicBezTo>
                    <a:pt x="7006" y="9198"/>
                    <a:pt x="6939" y="8964"/>
                    <a:pt x="7006" y="8697"/>
                  </a:cubicBezTo>
                  <a:cubicBezTo>
                    <a:pt x="7206" y="8164"/>
                    <a:pt x="7306" y="7530"/>
                    <a:pt x="7306" y="6963"/>
                  </a:cubicBezTo>
                  <a:lnTo>
                    <a:pt x="7306" y="6696"/>
                  </a:lnTo>
                  <a:cubicBezTo>
                    <a:pt x="7306" y="6529"/>
                    <a:pt x="7206" y="6463"/>
                    <a:pt x="7039" y="6362"/>
                  </a:cubicBezTo>
                  <a:cubicBezTo>
                    <a:pt x="6972" y="6329"/>
                    <a:pt x="6872" y="6329"/>
                    <a:pt x="6805" y="6296"/>
                  </a:cubicBezTo>
                  <a:cubicBezTo>
                    <a:pt x="6705" y="6262"/>
                    <a:pt x="6639" y="6262"/>
                    <a:pt x="6605" y="6162"/>
                  </a:cubicBezTo>
                  <a:cubicBezTo>
                    <a:pt x="6505" y="5996"/>
                    <a:pt x="6372" y="5996"/>
                    <a:pt x="6205" y="5962"/>
                  </a:cubicBezTo>
                  <a:cubicBezTo>
                    <a:pt x="6105" y="5929"/>
                    <a:pt x="5938" y="5929"/>
                    <a:pt x="5805" y="5762"/>
                  </a:cubicBezTo>
                  <a:cubicBezTo>
                    <a:pt x="6038" y="5662"/>
                    <a:pt x="6305" y="5595"/>
                    <a:pt x="6539" y="5462"/>
                  </a:cubicBezTo>
                  <a:cubicBezTo>
                    <a:pt x="6639" y="5428"/>
                    <a:pt x="6705" y="5428"/>
                    <a:pt x="6772" y="5295"/>
                  </a:cubicBezTo>
                  <a:cubicBezTo>
                    <a:pt x="6772" y="5128"/>
                    <a:pt x="6872" y="5128"/>
                    <a:pt x="7006" y="5128"/>
                  </a:cubicBezTo>
                  <a:cubicBezTo>
                    <a:pt x="7139" y="5128"/>
                    <a:pt x="7272" y="5095"/>
                    <a:pt x="7373" y="5095"/>
                  </a:cubicBezTo>
                  <a:cubicBezTo>
                    <a:pt x="7441" y="5075"/>
                    <a:pt x="7504" y="5067"/>
                    <a:pt x="7563" y="5067"/>
                  </a:cubicBezTo>
                  <a:cubicBezTo>
                    <a:pt x="7707" y="5067"/>
                    <a:pt x="7831" y="5114"/>
                    <a:pt x="7973" y="5162"/>
                  </a:cubicBezTo>
                  <a:cubicBezTo>
                    <a:pt x="8173" y="5295"/>
                    <a:pt x="8340" y="5362"/>
                    <a:pt x="8607" y="5462"/>
                  </a:cubicBezTo>
                  <a:cubicBezTo>
                    <a:pt x="8840" y="5529"/>
                    <a:pt x="9040" y="5629"/>
                    <a:pt x="9307" y="5695"/>
                  </a:cubicBezTo>
                  <a:cubicBezTo>
                    <a:pt x="9374" y="5762"/>
                    <a:pt x="9441" y="5762"/>
                    <a:pt x="9474" y="5829"/>
                  </a:cubicBezTo>
                  <a:cubicBezTo>
                    <a:pt x="9474" y="5862"/>
                    <a:pt x="9507" y="5929"/>
                    <a:pt x="9607" y="5962"/>
                  </a:cubicBezTo>
                  <a:cubicBezTo>
                    <a:pt x="9974" y="6096"/>
                    <a:pt x="10275" y="6329"/>
                    <a:pt x="10575" y="6529"/>
                  </a:cubicBezTo>
                  <a:cubicBezTo>
                    <a:pt x="10620" y="6559"/>
                    <a:pt x="10658" y="6576"/>
                    <a:pt x="10693" y="6576"/>
                  </a:cubicBezTo>
                  <a:cubicBezTo>
                    <a:pt x="10735" y="6576"/>
                    <a:pt x="10772" y="6551"/>
                    <a:pt x="10808" y="6496"/>
                  </a:cubicBezTo>
                  <a:cubicBezTo>
                    <a:pt x="11042" y="6196"/>
                    <a:pt x="11275" y="5862"/>
                    <a:pt x="11475" y="5529"/>
                  </a:cubicBezTo>
                  <a:cubicBezTo>
                    <a:pt x="11509" y="5428"/>
                    <a:pt x="11475" y="5395"/>
                    <a:pt x="11375" y="5328"/>
                  </a:cubicBezTo>
                  <a:cubicBezTo>
                    <a:pt x="11336" y="5320"/>
                    <a:pt x="11300" y="5316"/>
                    <a:pt x="11267" y="5316"/>
                  </a:cubicBezTo>
                  <a:cubicBezTo>
                    <a:pt x="11160" y="5316"/>
                    <a:pt x="11077" y="5360"/>
                    <a:pt x="10975" y="5462"/>
                  </a:cubicBezTo>
                  <a:cubicBezTo>
                    <a:pt x="10735" y="5616"/>
                    <a:pt x="10627" y="5691"/>
                    <a:pt x="10524" y="5691"/>
                  </a:cubicBezTo>
                  <a:cubicBezTo>
                    <a:pt x="10428" y="5691"/>
                    <a:pt x="10335" y="5625"/>
                    <a:pt x="10141" y="5495"/>
                  </a:cubicBezTo>
                  <a:cubicBezTo>
                    <a:pt x="9841" y="5328"/>
                    <a:pt x="9541" y="5162"/>
                    <a:pt x="9307" y="4961"/>
                  </a:cubicBezTo>
                  <a:cubicBezTo>
                    <a:pt x="9040" y="4761"/>
                    <a:pt x="8774" y="4561"/>
                    <a:pt x="8473" y="4394"/>
                  </a:cubicBezTo>
                  <a:cubicBezTo>
                    <a:pt x="8440" y="4294"/>
                    <a:pt x="8373" y="4261"/>
                    <a:pt x="8273" y="4261"/>
                  </a:cubicBezTo>
                  <a:cubicBezTo>
                    <a:pt x="8206" y="4228"/>
                    <a:pt x="8140" y="4161"/>
                    <a:pt x="8106" y="4161"/>
                  </a:cubicBezTo>
                  <a:cubicBezTo>
                    <a:pt x="7938" y="4135"/>
                    <a:pt x="7765" y="4119"/>
                    <a:pt x="7593" y="4119"/>
                  </a:cubicBezTo>
                  <a:cubicBezTo>
                    <a:pt x="7321" y="4119"/>
                    <a:pt x="7051" y="4159"/>
                    <a:pt x="6805" y="4261"/>
                  </a:cubicBezTo>
                  <a:cubicBezTo>
                    <a:pt x="6721" y="4282"/>
                    <a:pt x="6624" y="4343"/>
                    <a:pt x="6529" y="4343"/>
                  </a:cubicBezTo>
                  <a:cubicBezTo>
                    <a:pt x="6475" y="4343"/>
                    <a:pt x="6421" y="4322"/>
                    <a:pt x="6372" y="4261"/>
                  </a:cubicBezTo>
                  <a:cubicBezTo>
                    <a:pt x="6361" y="4250"/>
                    <a:pt x="6346" y="4246"/>
                    <a:pt x="6329" y="4246"/>
                  </a:cubicBezTo>
                  <a:cubicBezTo>
                    <a:pt x="6294" y="4246"/>
                    <a:pt x="6250" y="4261"/>
                    <a:pt x="6205" y="4261"/>
                  </a:cubicBezTo>
                  <a:cubicBezTo>
                    <a:pt x="6038" y="4294"/>
                    <a:pt x="5871" y="4294"/>
                    <a:pt x="5705" y="4394"/>
                  </a:cubicBezTo>
                  <a:cubicBezTo>
                    <a:pt x="5657" y="4402"/>
                    <a:pt x="5614" y="4406"/>
                    <a:pt x="5573" y="4406"/>
                  </a:cubicBezTo>
                  <a:cubicBezTo>
                    <a:pt x="5440" y="4406"/>
                    <a:pt x="5332" y="4363"/>
                    <a:pt x="5204" y="4261"/>
                  </a:cubicBezTo>
                  <a:cubicBezTo>
                    <a:pt x="4804" y="3827"/>
                    <a:pt x="4337" y="3460"/>
                    <a:pt x="3937" y="3060"/>
                  </a:cubicBezTo>
                  <a:cubicBezTo>
                    <a:pt x="3803" y="2927"/>
                    <a:pt x="3637" y="2860"/>
                    <a:pt x="3603" y="2693"/>
                  </a:cubicBezTo>
                  <a:cubicBezTo>
                    <a:pt x="3536" y="2526"/>
                    <a:pt x="3770" y="2460"/>
                    <a:pt x="3837" y="2293"/>
                  </a:cubicBezTo>
                  <a:cubicBezTo>
                    <a:pt x="3970" y="2093"/>
                    <a:pt x="4104" y="1859"/>
                    <a:pt x="4204" y="1692"/>
                  </a:cubicBezTo>
                  <a:cubicBezTo>
                    <a:pt x="4304" y="1626"/>
                    <a:pt x="4137" y="1492"/>
                    <a:pt x="4270" y="1359"/>
                  </a:cubicBezTo>
                  <a:cubicBezTo>
                    <a:pt x="4470" y="1292"/>
                    <a:pt x="4671" y="1192"/>
                    <a:pt x="4871" y="1025"/>
                  </a:cubicBezTo>
                  <a:cubicBezTo>
                    <a:pt x="4937" y="1025"/>
                    <a:pt x="5004" y="992"/>
                    <a:pt x="5038" y="992"/>
                  </a:cubicBezTo>
                  <a:cubicBezTo>
                    <a:pt x="5202" y="909"/>
                    <a:pt x="5355" y="852"/>
                    <a:pt x="5510" y="852"/>
                  </a:cubicBezTo>
                  <a:cubicBezTo>
                    <a:pt x="5606" y="852"/>
                    <a:pt x="5703" y="874"/>
                    <a:pt x="5805" y="925"/>
                  </a:cubicBezTo>
                  <a:cubicBezTo>
                    <a:pt x="5835" y="933"/>
                    <a:pt x="5860" y="937"/>
                    <a:pt x="5881" y="937"/>
                  </a:cubicBezTo>
                  <a:cubicBezTo>
                    <a:pt x="5953" y="937"/>
                    <a:pt x="5979" y="888"/>
                    <a:pt x="6005" y="758"/>
                  </a:cubicBezTo>
                  <a:cubicBezTo>
                    <a:pt x="6028" y="643"/>
                    <a:pt x="6083" y="608"/>
                    <a:pt x="6159" y="608"/>
                  </a:cubicBezTo>
                  <a:cubicBezTo>
                    <a:pt x="6192" y="608"/>
                    <a:pt x="6231" y="615"/>
                    <a:pt x="6272" y="625"/>
                  </a:cubicBezTo>
                  <a:cubicBezTo>
                    <a:pt x="6305" y="625"/>
                    <a:pt x="6305" y="658"/>
                    <a:pt x="6338" y="658"/>
                  </a:cubicBezTo>
                  <a:cubicBezTo>
                    <a:pt x="6355" y="675"/>
                    <a:pt x="6389" y="683"/>
                    <a:pt x="6422" y="683"/>
                  </a:cubicBezTo>
                  <a:cubicBezTo>
                    <a:pt x="6455" y="683"/>
                    <a:pt x="6489" y="675"/>
                    <a:pt x="6505" y="658"/>
                  </a:cubicBezTo>
                  <a:cubicBezTo>
                    <a:pt x="6639" y="592"/>
                    <a:pt x="6639" y="592"/>
                    <a:pt x="6605" y="358"/>
                  </a:cubicBezTo>
                  <a:lnTo>
                    <a:pt x="6605" y="258"/>
                  </a:lnTo>
                  <a:cubicBezTo>
                    <a:pt x="6530" y="81"/>
                    <a:pt x="6435" y="0"/>
                    <a:pt x="6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42"/>
            <p:cNvSpPr/>
            <p:nvPr/>
          </p:nvSpPr>
          <p:spPr>
            <a:xfrm>
              <a:off x="3737000" y="205025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34"/>
                    <a:pt x="1" y="34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42"/>
            <p:cNvSpPr/>
            <p:nvPr/>
          </p:nvSpPr>
          <p:spPr>
            <a:xfrm>
              <a:off x="3734500" y="20544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0"/>
                  </a:moveTo>
                  <a:cubicBezTo>
                    <a:pt x="1" y="33"/>
                    <a:pt x="1" y="33"/>
                    <a:pt x="1" y="0"/>
                  </a:cubicBezTo>
                  <a:cubicBezTo>
                    <a:pt x="1" y="33"/>
                    <a:pt x="1" y="33"/>
                    <a:pt x="1" y="0"/>
                  </a:cubicBezTo>
                  <a:cubicBezTo>
                    <a:pt x="1" y="33"/>
                    <a:pt x="1" y="33"/>
                    <a:pt x="1" y="0"/>
                  </a:cubicBezTo>
                  <a:cubicBezTo>
                    <a:pt x="1" y="0"/>
                    <a:pt x="1" y="3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42"/>
            <p:cNvSpPr/>
            <p:nvPr/>
          </p:nvSpPr>
          <p:spPr>
            <a:xfrm>
              <a:off x="3192475" y="612100"/>
              <a:ext cx="29200" cy="24825"/>
            </a:xfrm>
            <a:custGeom>
              <a:avLst/>
              <a:gdLst/>
              <a:ahLst/>
              <a:cxnLst/>
              <a:rect l="l" t="t" r="r" b="b"/>
              <a:pathLst>
                <a:path w="1168" h="993" extrusionOk="0">
                  <a:moveTo>
                    <a:pt x="639" y="1"/>
                  </a:moveTo>
                  <a:cubicBezTo>
                    <a:pt x="605" y="1"/>
                    <a:pt x="570" y="6"/>
                    <a:pt x="534" y="18"/>
                  </a:cubicBezTo>
                  <a:cubicBezTo>
                    <a:pt x="234" y="18"/>
                    <a:pt x="134" y="118"/>
                    <a:pt x="34" y="385"/>
                  </a:cubicBezTo>
                  <a:cubicBezTo>
                    <a:pt x="0" y="585"/>
                    <a:pt x="67" y="852"/>
                    <a:pt x="234" y="919"/>
                  </a:cubicBezTo>
                  <a:cubicBezTo>
                    <a:pt x="325" y="970"/>
                    <a:pt x="428" y="993"/>
                    <a:pt x="531" y="993"/>
                  </a:cubicBezTo>
                  <a:cubicBezTo>
                    <a:pt x="766" y="993"/>
                    <a:pt x="998" y="871"/>
                    <a:pt x="1068" y="686"/>
                  </a:cubicBezTo>
                  <a:cubicBezTo>
                    <a:pt x="1168" y="552"/>
                    <a:pt x="1134" y="385"/>
                    <a:pt x="1034" y="252"/>
                  </a:cubicBezTo>
                  <a:cubicBezTo>
                    <a:pt x="925" y="115"/>
                    <a:pt x="793" y="1"/>
                    <a:pt x="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42"/>
            <p:cNvSpPr/>
            <p:nvPr/>
          </p:nvSpPr>
          <p:spPr>
            <a:xfrm>
              <a:off x="3293375" y="518650"/>
              <a:ext cx="29200" cy="23050"/>
            </a:xfrm>
            <a:custGeom>
              <a:avLst/>
              <a:gdLst/>
              <a:ahLst/>
              <a:cxnLst/>
              <a:rect l="l" t="t" r="r" b="b"/>
              <a:pathLst>
                <a:path w="1168" h="922" extrusionOk="0">
                  <a:moveTo>
                    <a:pt x="610" y="0"/>
                  </a:moveTo>
                  <a:cubicBezTo>
                    <a:pt x="401" y="0"/>
                    <a:pt x="173" y="110"/>
                    <a:pt x="101" y="254"/>
                  </a:cubicBezTo>
                  <a:cubicBezTo>
                    <a:pt x="0" y="387"/>
                    <a:pt x="0" y="487"/>
                    <a:pt x="101" y="621"/>
                  </a:cubicBezTo>
                  <a:cubicBezTo>
                    <a:pt x="167" y="821"/>
                    <a:pt x="367" y="921"/>
                    <a:pt x="534" y="921"/>
                  </a:cubicBezTo>
                  <a:cubicBezTo>
                    <a:pt x="701" y="921"/>
                    <a:pt x="834" y="888"/>
                    <a:pt x="934" y="788"/>
                  </a:cubicBezTo>
                  <a:cubicBezTo>
                    <a:pt x="1168" y="487"/>
                    <a:pt x="1101" y="221"/>
                    <a:pt x="834" y="54"/>
                  </a:cubicBezTo>
                  <a:cubicBezTo>
                    <a:pt x="769" y="16"/>
                    <a:pt x="691" y="0"/>
                    <a:pt x="6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95" name="Google Shape;349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7122" y="3568875"/>
            <a:ext cx="1595650" cy="1595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3496" name="Google Shape;349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65388">
            <a:off x="8658128" y="3457579"/>
            <a:ext cx="1001718" cy="340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p42"/>
          <p:cNvPicPr preferRelativeResize="0"/>
          <p:nvPr/>
        </p:nvPicPr>
        <p:blipFill rotWithShape="1">
          <a:blip r:embed="rId5">
            <a:alphaModFix/>
          </a:blip>
          <a:srcRect l="24481" r="9442"/>
          <a:stretch/>
        </p:blipFill>
        <p:spPr>
          <a:xfrm>
            <a:off x="7373392" y="2863328"/>
            <a:ext cx="1398615" cy="141109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3498" name="Google Shape;349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68176">
            <a:off x="6805753" y="2703354"/>
            <a:ext cx="1001718" cy="340344"/>
          </a:xfrm>
          <a:prstGeom prst="rect">
            <a:avLst/>
          </a:prstGeom>
          <a:noFill/>
          <a:ln>
            <a:noFill/>
          </a:ln>
        </p:spPr>
      </p:pic>
      <p:sp>
        <p:nvSpPr>
          <p:cNvPr id="3499" name="Google Shape;3499;p42"/>
          <p:cNvSpPr/>
          <p:nvPr/>
        </p:nvSpPr>
        <p:spPr>
          <a:xfrm>
            <a:off x="991631" y="1445921"/>
            <a:ext cx="7171500" cy="853500"/>
          </a:xfrm>
          <a:prstGeom prst="rect">
            <a:avLst/>
          </a:prstGeom>
          <a:solidFill>
            <a:srgbClr val="3638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42"/>
          <p:cNvSpPr txBox="1">
            <a:spLocks noGrp="1"/>
          </p:cNvSpPr>
          <p:nvPr>
            <p:ph type="ctrTitle"/>
          </p:nvPr>
        </p:nvSpPr>
        <p:spPr>
          <a:xfrm>
            <a:off x="1034704" y="1551609"/>
            <a:ext cx="7063500" cy="18189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dirty="0">
                <a:solidFill>
                  <a:srgbClr val="F8F6F4"/>
                </a:solidFill>
              </a:rPr>
              <a:t>BUDAYA MEMBACA DAN KERJA </a:t>
            </a:r>
            <a:r>
              <a:rPr lang="en" sz="4000" dirty="0">
                <a:solidFill>
                  <a:schemeClr val="accent2"/>
                </a:solidFill>
              </a:rPr>
              <a:t>BERPASUKAN : KUNCI KUALITI DAN SINERGI PERKHIDMATAN</a:t>
            </a:r>
            <a:r>
              <a:rPr lang="en" sz="4000" dirty="0">
                <a:solidFill>
                  <a:schemeClr val="accent2"/>
                </a:solidFill>
                <a:latin typeface="Gaegu"/>
                <a:ea typeface="Gaegu"/>
                <a:cs typeface="Gaegu"/>
                <a:sym typeface="Gaegu"/>
              </a:rPr>
              <a:t> </a:t>
            </a:r>
            <a:endParaRPr sz="4000" dirty="0">
              <a:solidFill>
                <a:schemeClr val="accent2"/>
              </a:solidFill>
              <a:latin typeface="Gaegu"/>
              <a:ea typeface="Gaegu"/>
              <a:cs typeface="Gaegu"/>
              <a:sym typeface="Gaegu"/>
            </a:endParaRPr>
          </a:p>
        </p:txBody>
      </p:sp>
      <p:sp>
        <p:nvSpPr>
          <p:cNvPr id="3501" name="Google Shape;3501;p42"/>
          <p:cNvSpPr txBox="1">
            <a:spLocks noGrp="1"/>
          </p:cNvSpPr>
          <p:nvPr>
            <p:ph type="subTitle" idx="1"/>
          </p:nvPr>
        </p:nvSpPr>
        <p:spPr>
          <a:xfrm>
            <a:off x="1941604" y="1028753"/>
            <a:ext cx="52497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C0C0C0"/>
                </a:highlight>
              </a:rPr>
              <a:t>MUHAMMAD SYAZWAN BIN ABDUL AZIZ</a:t>
            </a:r>
          </a:p>
        </p:txBody>
      </p:sp>
      <p:grpSp>
        <p:nvGrpSpPr>
          <p:cNvPr id="3502" name="Google Shape;3502;p42"/>
          <p:cNvGrpSpPr/>
          <p:nvPr/>
        </p:nvGrpSpPr>
        <p:grpSpPr>
          <a:xfrm>
            <a:off x="8473575" y="3254650"/>
            <a:ext cx="653000" cy="1851100"/>
            <a:chOff x="1265250" y="479475"/>
            <a:chExt cx="653000" cy="1851100"/>
          </a:xfrm>
        </p:grpSpPr>
        <p:sp>
          <p:nvSpPr>
            <p:cNvPr id="3503" name="Google Shape;3503;p42"/>
            <p:cNvSpPr/>
            <p:nvPr/>
          </p:nvSpPr>
          <p:spPr>
            <a:xfrm>
              <a:off x="1672225" y="1284700"/>
              <a:ext cx="125100" cy="124275"/>
            </a:xfrm>
            <a:custGeom>
              <a:avLst/>
              <a:gdLst/>
              <a:ahLst/>
              <a:cxnLst/>
              <a:rect l="l" t="t" r="r" b="b"/>
              <a:pathLst>
                <a:path w="5004" h="4971" extrusionOk="0">
                  <a:moveTo>
                    <a:pt x="1435" y="0"/>
                  </a:moveTo>
                  <a:cubicBezTo>
                    <a:pt x="1301" y="34"/>
                    <a:pt x="1268" y="167"/>
                    <a:pt x="1301" y="234"/>
                  </a:cubicBezTo>
                  <a:cubicBezTo>
                    <a:pt x="1435" y="567"/>
                    <a:pt x="1568" y="968"/>
                    <a:pt x="1635" y="1268"/>
                  </a:cubicBezTo>
                  <a:cubicBezTo>
                    <a:pt x="1735" y="1535"/>
                    <a:pt x="1735" y="1868"/>
                    <a:pt x="1601" y="2169"/>
                  </a:cubicBezTo>
                  <a:cubicBezTo>
                    <a:pt x="1468" y="2469"/>
                    <a:pt x="1268" y="2702"/>
                    <a:pt x="1001" y="2869"/>
                  </a:cubicBezTo>
                  <a:lnTo>
                    <a:pt x="100" y="3369"/>
                  </a:lnTo>
                  <a:cubicBezTo>
                    <a:pt x="0" y="3436"/>
                    <a:pt x="0" y="3503"/>
                    <a:pt x="0" y="3603"/>
                  </a:cubicBezTo>
                  <a:cubicBezTo>
                    <a:pt x="25" y="3652"/>
                    <a:pt x="85" y="3683"/>
                    <a:pt x="141" y="3683"/>
                  </a:cubicBezTo>
                  <a:cubicBezTo>
                    <a:pt x="162" y="3683"/>
                    <a:pt x="182" y="3679"/>
                    <a:pt x="200" y="3670"/>
                  </a:cubicBezTo>
                  <a:cubicBezTo>
                    <a:pt x="534" y="3536"/>
                    <a:pt x="867" y="3369"/>
                    <a:pt x="1201" y="3269"/>
                  </a:cubicBezTo>
                  <a:cubicBezTo>
                    <a:pt x="1380" y="3216"/>
                    <a:pt x="1558" y="3181"/>
                    <a:pt x="1737" y="3181"/>
                  </a:cubicBezTo>
                  <a:cubicBezTo>
                    <a:pt x="1892" y="3181"/>
                    <a:pt x="2047" y="3207"/>
                    <a:pt x="2202" y="3269"/>
                  </a:cubicBezTo>
                  <a:cubicBezTo>
                    <a:pt x="2535" y="3369"/>
                    <a:pt x="2802" y="3603"/>
                    <a:pt x="3002" y="3936"/>
                  </a:cubicBezTo>
                  <a:cubicBezTo>
                    <a:pt x="3169" y="4203"/>
                    <a:pt x="3303" y="4604"/>
                    <a:pt x="3469" y="4870"/>
                  </a:cubicBezTo>
                  <a:cubicBezTo>
                    <a:pt x="3503" y="4904"/>
                    <a:pt x="3536" y="4971"/>
                    <a:pt x="3636" y="4971"/>
                  </a:cubicBezTo>
                  <a:cubicBezTo>
                    <a:pt x="3703" y="4971"/>
                    <a:pt x="3703" y="4870"/>
                    <a:pt x="3703" y="4804"/>
                  </a:cubicBezTo>
                  <a:lnTo>
                    <a:pt x="3436" y="3803"/>
                  </a:lnTo>
                  <a:cubicBezTo>
                    <a:pt x="3336" y="3503"/>
                    <a:pt x="3369" y="3169"/>
                    <a:pt x="3469" y="2836"/>
                  </a:cubicBezTo>
                  <a:cubicBezTo>
                    <a:pt x="3603" y="2535"/>
                    <a:pt x="3770" y="2235"/>
                    <a:pt x="4036" y="2035"/>
                  </a:cubicBezTo>
                  <a:cubicBezTo>
                    <a:pt x="4337" y="1835"/>
                    <a:pt x="4670" y="1668"/>
                    <a:pt x="4970" y="1501"/>
                  </a:cubicBezTo>
                  <a:cubicBezTo>
                    <a:pt x="4970" y="1501"/>
                    <a:pt x="5004" y="1468"/>
                    <a:pt x="4970" y="1468"/>
                  </a:cubicBezTo>
                  <a:cubicBezTo>
                    <a:pt x="4837" y="1535"/>
                    <a:pt x="4804" y="1501"/>
                    <a:pt x="4804" y="1535"/>
                  </a:cubicBezTo>
                  <a:cubicBezTo>
                    <a:pt x="4503" y="1668"/>
                    <a:pt x="4237" y="1802"/>
                    <a:pt x="3936" y="1868"/>
                  </a:cubicBezTo>
                  <a:cubicBezTo>
                    <a:pt x="3781" y="1926"/>
                    <a:pt x="3626" y="1962"/>
                    <a:pt x="3471" y="1962"/>
                  </a:cubicBezTo>
                  <a:cubicBezTo>
                    <a:pt x="3359" y="1962"/>
                    <a:pt x="3248" y="1944"/>
                    <a:pt x="3136" y="1902"/>
                  </a:cubicBezTo>
                  <a:cubicBezTo>
                    <a:pt x="2902" y="1868"/>
                    <a:pt x="2635" y="1702"/>
                    <a:pt x="2435" y="1535"/>
                  </a:cubicBezTo>
                  <a:cubicBezTo>
                    <a:pt x="2235" y="1368"/>
                    <a:pt x="2102" y="1168"/>
                    <a:pt x="2002" y="868"/>
                  </a:cubicBezTo>
                  <a:cubicBezTo>
                    <a:pt x="1902" y="634"/>
                    <a:pt x="1801" y="367"/>
                    <a:pt x="1668" y="134"/>
                  </a:cubicBezTo>
                  <a:cubicBezTo>
                    <a:pt x="1635" y="34"/>
                    <a:pt x="1501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42"/>
            <p:cNvSpPr/>
            <p:nvPr/>
          </p:nvSpPr>
          <p:spPr>
            <a:xfrm>
              <a:off x="1885700" y="1567425"/>
              <a:ext cx="32550" cy="25850"/>
            </a:xfrm>
            <a:custGeom>
              <a:avLst/>
              <a:gdLst/>
              <a:ahLst/>
              <a:cxnLst/>
              <a:rect l="l" t="t" r="r" b="b"/>
              <a:pathLst>
                <a:path w="1302" h="1034" extrusionOk="0">
                  <a:moveTo>
                    <a:pt x="469" y="1"/>
                  </a:moveTo>
                  <a:cubicBezTo>
                    <a:pt x="348" y="1"/>
                    <a:pt x="225" y="52"/>
                    <a:pt x="134" y="166"/>
                  </a:cubicBezTo>
                  <a:cubicBezTo>
                    <a:pt x="1" y="300"/>
                    <a:pt x="1" y="466"/>
                    <a:pt x="101" y="633"/>
                  </a:cubicBezTo>
                  <a:cubicBezTo>
                    <a:pt x="267" y="833"/>
                    <a:pt x="568" y="967"/>
                    <a:pt x="801" y="1033"/>
                  </a:cubicBezTo>
                  <a:cubicBezTo>
                    <a:pt x="1035" y="1033"/>
                    <a:pt x="1201" y="967"/>
                    <a:pt x="1235" y="833"/>
                  </a:cubicBezTo>
                  <a:cubicBezTo>
                    <a:pt x="1302" y="667"/>
                    <a:pt x="1268" y="500"/>
                    <a:pt x="1135" y="366"/>
                  </a:cubicBezTo>
                  <a:cubicBezTo>
                    <a:pt x="968" y="233"/>
                    <a:pt x="801" y="133"/>
                    <a:pt x="634" y="33"/>
                  </a:cubicBezTo>
                  <a:cubicBezTo>
                    <a:pt x="582" y="12"/>
                    <a:pt x="525" y="1"/>
                    <a:pt x="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42"/>
            <p:cNvSpPr/>
            <p:nvPr/>
          </p:nvSpPr>
          <p:spPr>
            <a:xfrm>
              <a:off x="1840050" y="2305725"/>
              <a:ext cx="30050" cy="24850"/>
            </a:xfrm>
            <a:custGeom>
              <a:avLst/>
              <a:gdLst/>
              <a:ahLst/>
              <a:cxnLst/>
              <a:rect l="l" t="t" r="r" b="b"/>
              <a:pathLst>
                <a:path w="1202" h="994" extrusionOk="0">
                  <a:moveTo>
                    <a:pt x="622" y="1"/>
                  </a:moveTo>
                  <a:cubicBezTo>
                    <a:pt x="576" y="1"/>
                    <a:pt x="534" y="9"/>
                    <a:pt x="501" y="26"/>
                  </a:cubicBezTo>
                  <a:cubicBezTo>
                    <a:pt x="301" y="59"/>
                    <a:pt x="167" y="226"/>
                    <a:pt x="100" y="393"/>
                  </a:cubicBezTo>
                  <a:cubicBezTo>
                    <a:pt x="0" y="560"/>
                    <a:pt x="0" y="726"/>
                    <a:pt x="134" y="860"/>
                  </a:cubicBezTo>
                  <a:cubicBezTo>
                    <a:pt x="200" y="960"/>
                    <a:pt x="334" y="993"/>
                    <a:pt x="501" y="993"/>
                  </a:cubicBezTo>
                  <a:lnTo>
                    <a:pt x="634" y="993"/>
                  </a:lnTo>
                  <a:cubicBezTo>
                    <a:pt x="934" y="960"/>
                    <a:pt x="1134" y="793"/>
                    <a:pt x="1168" y="526"/>
                  </a:cubicBezTo>
                  <a:cubicBezTo>
                    <a:pt x="1201" y="393"/>
                    <a:pt x="1168" y="293"/>
                    <a:pt x="1034" y="193"/>
                  </a:cubicBezTo>
                  <a:cubicBezTo>
                    <a:pt x="968" y="126"/>
                    <a:pt x="834" y="59"/>
                    <a:pt x="768" y="26"/>
                  </a:cubicBezTo>
                  <a:cubicBezTo>
                    <a:pt x="717" y="9"/>
                    <a:pt x="667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42"/>
            <p:cNvSpPr/>
            <p:nvPr/>
          </p:nvSpPr>
          <p:spPr>
            <a:xfrm>
              <a:off x="1582975" y="1141575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55"/>
                  </a:cubicBezTo>
                  <a:cubicBezTo>
                    <a:pt x="201" y="822"/>
                    <a:pt x="368" y="889"/>
                    <a:pt x="535" y="922"/>
                  </a:cubicBezTo>
                  <a:cubicBezTo>
                    <a:pt x="701" y="922"/>
                    <a:pt x="835" y="889"/>
                    <a:pt x="902" y="822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42"/>
            <p:cNvSpPr/>
            <p:nvPr/>
          </p:nvSpPr>
          <p:spPr>
            <a:xfrm>
              <a:off x="1455400" y="848100"/>
              <a:ext cx="31700" cy="28275"/>
            </a:xfrm>
            <a:custGeom>
              <a:avLst/>
              <a:gdLst/>
              <a:ahLst/>
              <a:cxnLst/>
              <a:rect l="l" t="t" r="r" b="b"/>
              <a:pathLst>
                <a:path w="1268" h="1131" extrusionOk="0">
                  <a:moveTo>
                    <a:pt x="495" y="0"/>
                  </a:moveTo>
                  <a:cubicBezTo>
                    <a:pt x="386" y="0"/>
                    <a:pt x="261" y="44"/>
                    <a:pt x="167" y="119"/>
                  </a:cubicBezTo>
                  <a:cubicBezTo>
                    <a:pt x="34" y="252"/>
                    <a:pt x="0" y="385"/>
                    <a:pt x="34" y="586"/>
                  </a:cubicBezTo>
                  <a:cubicBezTo>
                    <a:pt x="234" y="819"/>
                    <a:pt x="434" y="1053"/>
                    <a:pt x="667" y="1119"/>
                  </a:cubicBezTo>
                  <a:cubicBezTo>
                    <a:pt x="720" y="1127"/>
                    <a:pt x="769" y="1131"/>
                    <a:pt x="814" y="1131"/>
                  </a:cubicBezTo>
                  <a:cubicBezTo>
                    <a:pt x="971" y="1131"/>
                    <a:pt x="1083" y="1082"/>
                    <a:pt x="1134" y="952"/>
                  </a:cubicBezTo>
                  <a:cubicBezTo>
                    <a:pt x="1268" y="786"/>
                    <a:pt x="1268" y="619"/>
                    <a:pt x="1134" y="485"/>
                  </a:cubicBezTo>
                  <a:cubicBezTo>
                    <a:pt x="1001" y="319"/>
                    <a:pt x="868" y="219"/>
                    <a:pt x="701" y="85"/>
                  </a:cubicBezTo>
                  <a:cubicBezTo>
                    <a:pt x="657" y="27"/>
                    <a:pt x="581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42"/>
            <p:cNvSpPr/>
            <p:nvPr/>
          </p:nvSpPr>
          <p:spPr>
            <a:xfrm>
              <a:off x="1378475" y="479475"/>
              <a:ext cx="30875" cy="24600"/>
            </a:xfrm>
            <a:custGeom>
              <a:avLst/>
              <a:gdLst/>
              <a:ahLst/>
              <a:cxnLst/>
              <a:rect l="l" t="t" r="r" b="b"/>
              <a:pathLst>
                <a:path w="1235" h="984" extrusionOk="0">
                  <a:moveTo>
                    <a:pt x="545" y="1"/>
                  </a:moveTo>
                  <a:cubicBezTo>
                    <a:pt x="344" y="1"/>
                    <a:pt x="158" y="99"/>
                    <a:pt x="100" y="274"/>
                  </a:cubicBezTo>
                  <a:cubicBezTo>
                    <a:pt x="0" y="474"/>
                    <a:pt x="33" y="741"/>
                    <a:pt x="234" y="841"/>
                  </a:cubicBezTo>
                  <a:cubicBezTo>
                    <a:pt x="331" y="939"/>
                    <a:pt x="458" y="984"/>
                    <a:pt x="589" y="984"/>
                  </a:cubicBezTo>
                  <a:cubicBezTo>
                    <a:pt x="773" y="984"/>
                    <a:pt x="965" y="896"/>
                    <a:pt x="1101" y="741"/>
                  </a:cubicBezTo>
                  <a:cubicBezTo>
                    <a:pt x="1168" y="608"/>
                    <a:pt x="1234" y="474"/>
                    <a:pt x="1134" y="307"/>
                  </a:cubicBezTo>
                  <a:cubicBezTo>
                    <a:pt x="1001" y="174"/>
                    <a:pt x="834" y="74"/>
                    <a:pt x="634" y="7"/>
                  </a:cubicBezTo>
                  <a:cubicBezTo>
                    <a:pt x="604" y="3"/>
                    <a:pt x="575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42"/>
            <p:cNvSpPr/>
            <p:nvPr/>
          </p:nvSpPr>
          <p:spPr>
            <a:xfrm>
              <a:off x="1419525" y="1407600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22"/>
                  </a:cubicBezTo>
                  <a:cubicBezTo>
                    <a:pt x="201" y="788"/>
                    <a:pt x="368" y="888"/>
                    <a:pt x="535" y="922"/>
                  </a:cubicBezTo>
                  <a:cubicBezTo>
                    <a:pt x="701" y="922"/>
                    <a:pt x="835" y="888"/>
                    <a:pt x="902" y="788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42"/>
            <p:cNvSpPr/>
            <p:nvPr/>
          </p:nvSpPr>
          <p:spPr>
            <a:xfrm>
              <a:off x="1265250" y="2056100"/>
              <a:ext cx="29225" cy="29400"/>
            </a:xfrm>
            <a:custGeom>
              <a:avLst/>
              <a:gdLst/>
              <a:ahLst/>
              <a:cxnLst/>
              <a:rect l="l" t="t" r="r" b="b"/>
              <a:pathLst>
                <a:path w="1169" h="1176" extrusionOk="0">
                  <a:moveTo>
                    <a:pt x="758" y="1"/>
                  </a:moveTo>
                  <a:cubicBezTo>
                    <a:pt x="707" y="1"/>
                    <a:pt x="654" y="12"/>
                    <a:pt x="601" y="33"/>
                  </a:cubicBezTo>
                  <a:cubicBezTo>
                    <a:pt x="334" y="167"/>
                    <a:pt x="101" y="367"/>
                    <a:pt x="34" y="634"/>
                  </a:cubicBezTo>
                  <a:cubicBezTo>
                    <a:pt x="1" y="834"/>
                    <a:pt x="34" y="1000"/>
                    <a:pt x="168" y="1101"/>
                  </a:cubicBezTo>
                  <a:cubicBezTo>
                    <a:pt x="251" y="1151"/>
                    <a:pt x="334" y="1176"/>
                    <a:pt x="409" y="1176"/>
                  </a:cubicBezTo>
                  <a:cubicBezTo>
                    <a:pt x="485" y="1176"/>
                    <a:pt x="551" y="1151"/>
                    <a:pt x="601" y="1101"/>
                  </a:cubicBezTo>
                  <a:cubicBezTo>
                    <a:pt x="768" y="967"/>
                    <a:pt x="902" y="834"/>
                    <a:pt x="1035" y="700"/>
                  </a:cubicBezTo>
                  <a:cubicBezTo>
                    <a:pt x="1168" y="600"/>
                    <a:pt x="1168" y="333"/>
                    <a:pt x="1035" y="167"/>
                  </a:cubicBezTo>
                  <a:cubicBezTo>
                    <a:pt x="967" y="53"/>
                    <a:pt x="867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42"/>
            <p:cNvSpPr/>
            <p:nvPr/>
          </p:nvSpPr>
          <p:spPr>
            <a:xfrm>
              <a:off x="1467900" y="1739450"/>
              <a:ext cx="28375" cy="27950"/>
            </a:xfrm>
            <a:custGeom>
              <a:avLst/>
              <a:gdLst/>
              <a:ahLst/>
              <a:cxnLst/>
              <a:rect l="l" t="t" r="r" b="b"/>
              <a:pathLst>
                <a:path w="1135" h="1118" extrusionOk="0">
                  <a:moveTo>
                    <a:pt x="558" y="0"/>
                  </a:moveTo>
                  <a:cubicBezTo>
                    <a:pt x="420" y="0"/>
                    <a:pt x="284" y="53"/>
                    <a:pt x="201" y="157"/>
                  </a:cubicBezTo>
                  <a:cubicBezTo>
                    <a:pt x="1" y="390"/>
                    <a:pt x="1" y="824"/>
                    <a:pt x="268" y="1024"/>
                  </a:cubicBezTo>
                  <a:cubicBezTo>
                    <a:pt x="326" y="1082"/>
                    <a:pt x="395" y="1118"/>
                    <a:pt x="476" y="1118"/>
                  </a:cubicBezTo>
                  <a:cubicBezTo>
                    <a:pt x="534" y="1118"/>
                    <a:pt x="598" y="1099"/>
                    <a:pt x="668" y="1057"/>
                  </a:cubicBezTo>
                  <a:cubicBezTo>
                    <a:pt x="835" y="991"/>
                    <a:pt x="1001" y="857"/>
                    <a:pt x="1035" y="657"/>
                  </a:cubicBezTo>
                  <a:cubicBezTo>
                    <a:pt x="1135" y="424"/>
                    <a:pt x="1035" y="190"/>
                    <a:pt x="801" y="57"/>
                  </a:cubicBezTo>
                  <a:cubicBezTo>
                    <a:pt x="726" y="19"/>
                    <a:pt x="642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CC2FCFC8-97E2-4104-BEE4-BB164731463A}"/>
              </a:ext>
            </a:extLst>
          </p:cNvPr>
          <p:cNvSpPr txBox="1"/>
          <p:nvPr/>
        </p:nvSpPr>
        <p:spPr>
          <a:xfrm>
            <a:off x="2122244" y="3484759"/>
            <a:ext cx="49016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C0C0C0"/>
                </a:highlight>
                <a:latin typeface="Special Elite" panose="020B0604020202020204" charset="0"/>
              </a:rPr>
              <a:t>https://banpraong.netlify.app/bicaraq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1" name="Google Shape;36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437" y="1691209"/>
            <a:ext cx="1549125" cy="1372990"/>
          </a:xfrm>
          <a:prstGeom prst="rect">
            <a:avLst/>
          </a:prstGeom>
          <a:noFill/>
          <a:ln>
            <a:noFill/>
          </a:ln>
        </p:spPr>
      </p:pic>
      <p:sp>
        <p:nvSpPr>
          <p:cNvPr id="3613" name="Google Shape;3613;p49"/>
          <p:cNvSpPr/>
          <p:nvPr/>
        </p:nvSpPr>
        <p:spPr>
          <a:xfrm>
            <a:off x="1981500" y="445025"/>
            <a:ext cx="5179800" cy="53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4" name="Google Shape;3614;p49"/>
          <p:cNvSpPr txBox="1">
            <a:spLocks noGrp="1"/>
          </p:cNvSpPr>
          <p:nvPr>
            <p:ph type="title"/>
          </p:nvPr>
        </p:nvSpPr>
        <p:spPr>
          <a:xfrm>
            <a:off x="2232900" y="445025"/>
            <a:ext cx="4678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SUB-TOPIK</a:t>
            </a:r>
            <a:endParaRPr dirty="0"/>
          </a:p>
        </p:txBody>
      </p:sp>
      <p:sp>
        <p:nvSpPr>
          <p:cNvPr id="3616" name="Google Shape;3616;p49"/>
          <p:cNvSpPr txBox="1">
            <a:spLocks noGrp="1"/>
          </p:cNvSpPr>
          <p:nvPr>
            <p:ph type="subTitle" idx="2"/>
          </p:nvPr>
        </p:nvSpPr>
        <p:spPr>
          <a:xfrm>
            <a:off x="-3236738" y="2101061"/>
            <a:ext cx="2275800" cy="6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Sticht (1998)</a:t>
            </a:r>
            <a:endParaRPr dirty="0"/>
          </a:p>
        </p:txBody>
      </p:sp>
      <p:sp>
        <p:nvSpPr>
          <p:cNvPr id="3617" name="Google Shape;3617;p49"/>
          <p:cNvSpPr txBox="1">
            <a:spLocks noGrp="1"/>
          </p:cNvSpPr>
          <p:nvPr>
            <p:ph type="subTitle" idx="3"/>
          </p:nvPr>
        </p:nvSpPr>
        <p:spPr>
          <a:xfrm>
            <a:off x="2377337" y="3159595"/>
            <a:ext cx="4414500" cy="10370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NL" dirty="0"/>
              <a:t>Menggunakan Model Dimensi Pasukan (TDM) oleh Thompson dan Wallace (1996).</a:t>
            </a:r>
            <a:endParaRPr dirty="0"/>
          </a:p>
        </p:txBody>
      </p:sp>
      <p:sp>
        <p:nvSpPr>
          <p:cNvPr id="3618" name="Google Shape;3618;p49"/>
          <p:cNvSpPr txBox="1">
            <a:spLocks noGrp="1"/>
          </p:cNvSpPr>
          <p:nvPr>
            <p:ph type="subTitle" idx="4"/>
          </p:nvPr>
        </p:nvSpPr>
        <p:spPr>
          <a:xfrm>
            <a:off x="-2408463" y="4298578"/>
            <a:ext cx="2275800" cy="6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dirty="0"/>
              <a:t>Crandall, 1981; Rach, 2000</a:t>
            </a:r>
            <a:endParaRPr dirty="0"/>
          </a:p>
        </p:txBody>
      </p:sp>
      <p:sp>
        <p:nvSpPr>
          <p:cNvPr id="3619" name="Google Shape;3619;p49"/>
          <p:cNvSpPr txBox="1">
            <a:spLocks noGrp="1"/>
          </p:cNvSpPr>
          <p:nvPr>
            <p:ph type="subTitle" idx="5"/>
          </p:nvPr>
        </p:nvSpPr>
        <p:spPr>
          <a:xfrm>
            <a:off x="-2508250" y="2896988"/>
            <a:ext cx="22758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dirty="0" err="1"/>
              <a:t>Struktur</a:t>
            </a:r>
            <a:r>
              <a:rPr lang="en-MY" dirty="0"/>
              <a:t> </a:t>
            </a:r>
            <a:r>
              <a:rPr lang="en-MY" dirty="0" err="1"/>
              <a:t>Pengurusan</a:t>
            </a:r>
            <a:endParaRPr lang="en-MY" dirty="0"/>
          </a:p>
        </p:txBody>
      </p:sp>
      <p:sp>
        <p:nvSpPr>
          <p:cNvPr id="3620" name="Google Shape;3620;p49"/>
          <p:cNvSpPr txBox="1">
            <a:spLocks noGrp="1"/>
          </p:cNvSpPr>
          <p:nvPr>
            <p:ph type="subTitle" idx="6"/>
          </p:nvPr>
        </p:nvSpPr>
        <p:spPr>
          <a:xfrm>
            <a:off x="-2408463" y="2345099"/>
            <a:ext cx="2275800" cy="6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dirty="0"/>
              <a:t>Moore, 1999</a:t>
            </a:r>
            <a:endParaRPr dirty="0"/>
          </a:p>
        </p:txBody>
      </p:sp>
      <p:grpSp>
        <p:nvGrpSpPr>
          <p:cNvPr id="3636" name="Google Shape;3636;p49"/>
          <p:cNvGrpSpPr/>
          <p:nvPr/>
        </p:nvGrpSpPr>
        <p:grpSpPr>
          <a:xfrm>
            <a:off x="4275174" y="2049546"/>
            <a:ext cx="593653" cy="671745"/>
            <a:chOff x="3187662" y="1535391"/>
            <a:chExt cx="336100" cy="380334"/>
          </a:xfrm>
        </p:grpSpPr>
        <p:sp>
          <p:nvSpPr>
            <p:cNvPr id="3637" name="Google Shape;3637;p49"/>
            <p:cNvSpPr/>
            <p:nvPr/>
          </p:nvSpPr>
          <p:spPr>
            <a:xfrm>
              <a:off x="3209444" y="1535391"/>
              <a:ext cx="287502" cy="380334"/>
            </a:xfrm>
            <a:custGeom>
              <a:avLst/>
              <a:gdLst/>
              <a:ahLst/>
              <a:cxnLst/>
              <a:rect l="l" t="t" r="r" b="b"/>
              <a:pathLst>
                <a:path w="8170" h="10808" extrusionOk="0">
                  <a:moveTo>
                    <a:pt x="787" y="687"/>
                  </a:moveTo>
                  <a:lnTo>
                    <a:pt x="3287" y="3187"/>
                  </a:lnTo>
                  <a:lnTo>
                    <a:pt x="3287" y="4545"/>
                  </a:lnTo>
                  <a:lnTo>
                    <a:pt x="3049" y="4545"/>
                  </a:lnTo>
                  <a:lnTo>
                    <a:pt x="3049" y="4568"/>
                  </a:lnTo>
                  <a:cubicBezTo>
                    <a:pt x="2787" y="4568"/>
                    <a:pt x="2501" y="4497"/>
                    <a:pt x="2239" y="4449"/>
                  </a:cubicBezTo>
                  <a:cubicBezTo>
                    <a:pt x="2454" y="4378"/>
                    <a:pt x="2668" y="4259"/>
                    <a:pt x="2811" y="4092"/>
                  </a:cubicBezTo>
                  <a:cubicBezTo>
                    <a:pt x="2858" y="4021"/>
                    <a:pt x="2906" y="3902"/>
                    <a:pt x="2835" y="3830"/>
                  </a:cubicBezTo>
                  <a:cubicBezTo>
                    <a:pt x="2781" y="3763"/>
                    <a:pt x="2712" y="3734"/>
                    <a:pt x="2645" y="3734"/>
                  </a:cubicBezTo>
                  <a:cubicBezTo>
                    <a:pt x="2593" y="3734"/>
                    <a:pt x="2543" y="3751"/>
                    <a:pt x="2501" y="3783"/>
                  </a:cubicBezTo>
                  <a:cubicBezTo>
                    <a:pt x="2301" y="4001"/>
                    <a:pt x="2031" y="4094"/>
                    <a:pt x="1756" y="4094"/>
                  </a:cubicBezTo>
                  <a:cubicBezTo>
                    <a:pt x="1671" y="4094"/>
                    <a:pt x="1585" y="4085"/>
                    <a:pt x="1501" y="4068"/>
                  </a:cubicBezTo>
                  <a:cubicBezTo>
                    <a:pt x="1358" y="3949"/>
                    <a:pt x="1239" y="3830"/>
                    <a:pt x="1120" y="3664"/>
                  </a:cubicBezTo>
                  <a:lnTo>
                    <a:pt x="1120" y="3664"/>
                  </a:lnTo>
                  <a:cubicBezTo>
                    <a:pt x="1239" y="3711"/>
                    <a:pt x="1310" y="3711"/>
                    <a:pt x="1430" y="3711"/>
                  </a:cubicBezTo>
                  <a:cubicBezTo>
                    <a:pt x="1549" y="3711"/>
                    <a:pt x="1668" y="3711"/>
                    <a:pt x="1763" y="3664"/>
                  </a:cubicBezTo>
                  <a:cubicBezTo>
                    <a:pt x="1858" y="3640"/>
                    <a:pt x="1953" y="3544"/>
                    <a:pt x="1953" y="3473"/>
                  </a:cubicBezTo>
                  <a:cubicBezTo>
                    <a:pt x="1953" y="3327"/>
                    <a:pt x="1826" y="3254"/>
                    <a:pt x="1714" y="3254"/>
                  </a:cubicBezTo>
                  <a:cubicBezTo>
                    <a:pt x="1698" y="3254"/>
                    <a:pt x="1683" y="3256"/>
                    <a:pt x="1668" y="3259"/>
                  </a:cubicBezTo>
                  <a:cubicBezTo>
                    <a:pt x="1588" y="3283"/>
                    <a:pt x="1501" y="3295"/>
                    <a:pt x="1413" y="3295"/>
                  </a:cubicBezTo>
                  <a:cubicBezTo>
                    <a:pt x="1160" y="3295"/>
                    <a:pt x="892" y="3197"/>
                    <a:pt x="715" y="3021"/>
                  </a:cubicBezTo>
                  <a:cubicBezTo>
                    <a:pt x="667" y="2830"/>
                    <a:pt x="596" y="2663"/>
                    <a:pt x="572" y="2449"/>
                  </a:cubicBezTo>
                  <a:lnTo>
                    <a:pt x="572" y="2449"/>
                  </a:lnTo>
                  <a:cubicBezTo>
                    <a:pt x="787" y="2663"/>
                    <a:pt x="1120" y="2806"/>
                    <a:pt x="1430" y="2806"/>
                  </a:cubicBezTo>
                  <a:cubicBezTo>
                    <a:pt x="1525" y="2806"/>
                    <a:pt x="1644" y="2759"/>
                    <a:pt x="1644" y="2640"/>
                  </a:cubicBezTo>
                  <a:cubicBezTo>
                    <a:pt x="1668" y="2473"/>
                    <a:pt x="1549" y="2354"/>
                    <a:pt x="1430" y="2354"/>
                  </a:cubicBezTo>
                  <a:cubicBezTo>
                    <a:pt x="1001" y="2354"/>
                    <a:pt x="644" y="1997"/>
                    <a:pt x="644" y="1568"/>
                  </a:cubicBezTo>
                  <a:lnTo>
                    <a:pt x="787" y="687"/>
                  </a:lnTo>
                  <a:close/>
                  <a:moveTo>
                    <a:pt x="7478" y="734"/>
                  </a:moveTo>
                  <a:lnTo>
                    <a:pt x="7621" y="1592"/>
                  </a:lnTo>
                  <a:cubicBezTo>
                    <a:pt x="7621" y="2044"/>
                    <a:pt x="7264" y="2401"/>
                    <a:pt x="6835" y="2401"/>
                  </a:cubicBezTo>
                  <a:cubicBezTo>
                    <a:pt x="6716" y="2401"/>
                    <a:pt x="6621" y="2473"/>
                    <a:pt x="6621" y="2568"/>
                  </a:cubicBezTo>
                  <a:cubicBezTo>
                    <a:pt x="6597" y="2687"/>
                    <a:pt x="6716" y="2806"/>
                    <a:pt x="6835" y="2806"/>
                  </a:cubicBezTo>
                  <a:cubicBezTo>
                    <a:pt x="7145" y="2806"/>
                    <a:pt x="7455" y="2687"/>
                    <a:pt x="7693" y="2449"/>
                  </a:cubicBezTo>
                  <a:lnTo>
                    <a:pt x="7693" y="2449"/>
                  </a:lnTo>
                  <a:cubicBezTo>
                    <a:pt x="7645" y="2640"/>
                    <a:pt x="7621" y="2830"/>
                    <a:pt x="7550" y="3021"/>
                  </a:cubicBezTo>
                  <a:cubicBezTo>
                    <a:pt x="7338" y="3197"/>
                    <a:pt x="7087" y="3295"/>
                    <a:pt x="6845" y="3295"/>
                  </a:cubicBezTo>
                  <a:cubicBezTo>
                    <a:pt x="6760" y="3295"/>
                    <a:pt x="6677" y="3283"/>
                    <a:pt x="6597" y="3259"/>
                  </a:cubicBezTo>
                  <a:cubicBezTo>
                    <a:pt x="6582" y="3256"/>
                    <a:pt x="6567" y="3254"/>
                    <a:pt x="6551" y="3254"/>
                  </a:cubicBezTo>
                  <a:cubicBezTo>
                    <a:pt x="6439" y="3254"/>
                    <a:pt x="6312" y="3327"/>
                    <a:pt x="6312" y="3473"/>
                  </a:cubicBezTo>
                  <a:cubicBezTo>
                    <a:pt x="6312" y="3544"/>
                    <a:pt x="6383" y="3640"/>
                    <a:pt x="6502" y="3664"/>
                  </a:cubicBezTo>
                  <a:cubicBezTo>
                    <a:pt x="6621" y="3711"/>
                    <a:pt x="6740" y="3711"/>
                    <a:pt x="6835" y="3711"/>
                  </a:cubicBezTo>
                  <a:cubicBezTo>
                    <a:pt x="6955" y="3711"/>
                    <a:pt x="7026" y="3711"/>
                    <a:pt x="7145" y="3664"/>
                  </a:cubicBezTo>
                  <a:lnTo>
                    <a:pt x="7145" y="3664"/>
                  </a:lnTo>
                  <a:cubicBezTo>
                    <a:pt x="7026" y="3830"/>
                    <a:pt x="6907" y="3949"/>
                    <a:pt x="6764" y="4068"/>
                  </a:cubicBezTo>
                  <a:cubicBezTo>
                    <a:pt x="6680" y="4085"/>
                    <a:pt x="6594" y="4094"/>
                    <a:pt x="6509" y="4094"/>
                  </a:cubicBezTo>
                  <a:cubicBezTo>
                    <a:pt x="6234" y="4094"/>
                    <a:pt x="5964" y="4001"/>
                    <a:pt x="5764" y="3783"/>
                  </a:cubicBezTo>
                  <a:cubicBezTo>
                    <a:pt x="5716" y="3747"/>
                    <a:pt x="5663" y="3729"/>
                    <a:pt x="5609" y="3729"/>
                  </a:cubicBezTo>
                  <a:cubicBezTo>
                    <a:pt x="5555" y="3729"/>
                    <a:pt x="5502" y="3747"/>
                    <a:pt x="5454" y="3783"/>
                  </a:cubicBezTo>
                  <a:cubicBezTo>
                    <a:pt x="5359" y="3878"/>
                    <a:pt x="5359" y="3997"/>
                    <a:pt x="5454" y="4092"/>
                  </a:cubicBezTo>
                  <a:cubicBezTo>
                    <a:pt x="5645" y="4259"/>
                    <a:pt x="5811" y="4378"/>
                    <a:pt x="6050" y="4449"/>
                  </a:cubicBezTo>
                  <a:cubicBezTo>
                    <a:pt x="5811" y="4545"/>
                    <a:pt x="5549" y="4568"/>
                    <a:pt x="5240" y="4568"/>
                  </a:cubicBezTo>
                  <a:lnTo>
                    <a:pt x="4954" y="4568"/>
                  </a:lnTo>
                  <a:lnTo>
                    <a:pt x="4954" y="3235"/>
                  </a:lnTo>
                  <a:lnTo>
                    <a:pt x="7478" y="734"/>
                  </a:lnTo>
                  <a:close/>
                  <a:moveTo>
                    <a:pt x="4573" y="2187"/>
                  </a:moveTo>
                  <a:cubicBezTo>
                    <a:pt x="4525" y="2282"/>
                    <a:pt x="4525" y="2330"/>
                    <a:pt x="4525" y="2425"/>
                  </a:cubicBezTo>
                  <a:lnTo>
                    <a:pt x="4525" y="5021"/>
                  </a:lnTo>
                  <a:cubicBezTo>
                    <a:pt x="4525" y="5259"/>
                    <a:pt x="4406" y="5450"/>
                    <a:pt x="4240" y="5616"/>
                  </a:cubicBezTo>
                  <a:cubicBezTo>
                    <a:pt x="4204" y="5628"/>
                    <a:pt x="4168" y="5634"/>
                    <a:pt x="4132" y="5634"/>
                  </a:cubicBezTo>
                  <a:cubicBezTo>
                    <a:pt x="4097" y="5634"/>
                    <a:pt x="4061" y="5628"/>
                    <a:pt x="4025" y="5616"/>
                  </a:cubicBezTo>
                  <a:cubicBezTo>
                    <a:pt x="3811" y="5497"/>
                    <a:pt x="3740" y="5259"/>
                    <a:pt x="3740" y="5021"/>
                  </a:cubicBezTo>
                  <a:lnTo>
                    <a:pt x="3740" y="3044"/>
                  </a:lnTo>
                  <a:cubicBezTo>
                    <a:pt x="3740" y="2592"/>
                    <a:pt x="4121" y="2187"/>
                    <a:pt x="4573" y="2187"/>
                  </a:cubicBezTo>
                  <a:close/>
                  <a:moveTo>
                    <a:pt x="4525" y="5902"/>
                  </a:moveTo>
                  <a:lnTo>
                    <a:pt x="4954" y="6331"/>
                  </a:lnTo>
                  <a:cubicBezTo>
                    <a:pt x="4704" y="6509"/>
                    <a:pt x="4412" y="6599"/>
                    <a:pt x="4121" y="6599"/>
                  </a:cubicBezTo>
                  <a:cubicBezTo>
                    <a:pt x="3829" y="6599"/>
                    <a:pt x="3537" y="6509"/>
                    <a:pt x="3287" y="6331"/>
                  </a:cubicBezTo>
                  <a:lnTo>
                    <a:pt x="3763" y="5902"/>
                  </a:lnTo>
                  <a:lnTo>
                    <a:pt x="3811" y="5950"/>
                  </a:lnTo>
                  <a:cubicBezTo>
                    <a:pt x="3906" y="6021"/>
                    <a:pt x="4025" y="6045"/>
                    <a:pt x="4144" y="6045"/>
                  </a:cubicBezTo>
                  <a:cubicBezTo>
                    <a:pt x="4263" y="6045"/>
                    <a:pt x="4383" y="6021"/>
                    <a:pt x="4478" y="5950"/>
                  </a:cubicBezTo>
                  <a:cubicBezTo>
                    <a:pt x="4502" y="5926"/>
                    <a:pt x="4525" y="5926"/>
                    <a:pt x="4525" y="5902"/>
                  </a:cubicBezTo>
                  <a:close/>
                  <a:moveTo>
                    <a:pt x="6955" y="7093"/>
                  </a:moveTo>
                  <a:cubicBezTo>
                    <a:pt x="7145" y="7093"/>
                    <a:pt x="7288" y="7236"/>
                    <a:pt x="7336" y="7426"/>
                  </a:cubicBezTo>
                  <a:cubicBezTo>
                    <a:pt x="7336" y="7593"/>
                    <a:pt x="7145" y="7807"/>
                    <a:pt x="6955" y="7807"/>
                  </a:cubicBezTo>
                  <a:lnTo>
                    <a:pt x="5097" y="7807"/>
                  </a:lnTo>
                  <a:cubicBezTo>
                    <a:pt x="5002" y="7807"/>
                    <a:pt x="4930" y="7879"/>
                    <a:pt x="4883" y="7998"/>
                  </a:cubicBezTo>
                  <a:cubicBezTo>
                    <a:pt x="4859" y="8141"/>
                    <a:pt x="4954" y="8260"/>
                    <a:pt x="5097" y="8260"/>
                  </a:cubicBezTo>
                  <a:lnTo>
                    <a:pt x="6145" y="8260"/>
                  </a:lnTo>
                  <a:lnTo>
                    <a:pt x="6359" y="9212"/>
                  </a:lnTo>
                  <a:lnTo>
                    <a:pt x="1953" y="9212"/>
                  </a:lnTo>
                  <a:lnTo>
                    <a:pt x="2144" y="8260"/>
                  </a:lnTo>
                  <a:lnTo>
                    <a:pt x="3192" y="8260"/>
                  </a:lnTo>
                  <a:cubicBezTo>
                    <a:pt x="3311" y="8260"/>
                    <a:pt x="3406" y="8164"/>
                    <a:pt x="3406" y="8069"/>
                  </a:cubicBezTo>
                  <a:cubicBezTo>
                    <a:pt x="3430" y="7950"/>
                    <a:pt x="3311" y="7831"/>
                    <a:pt x="3192" y="7831"/>
                  </a:cubicBezTo>
                  <a:lnTo>
                    <a:pt x="1382" y="7831"/>
                  </a:lnTo>
                  <a:cubicBezTo>
                    <a:pt x="1168" y="7831"/>
                    <a:pt x="1025" y="7688"/>
                    <a:pt x="1001" y="7521"/>
                  </a:cubicBezTo>
                  <a:cubicBezTo>
                    <a:pt x="953" y="7283"/>
                    <a:pt x="1144" y="7093"/>
                    <a:pt x="1382" y="7093"/>
                  </a:cubicBezTo>
                  <a:close/>
                  <a:moveTo>
                    <a:pt x="635" y="0"/>
                  </a:moveTo>
                  <a:cubicBezTo>
                    <a:pt x="614" y="0"/>
                    <a:pt x="593" y="6"/>
                    <a:pt x="572" y="20"/>
                  </a:cubicBezTo>
                  <a:cubicBezTo>
                    <a:pt x="477" y="44"/>
                    <a:pt x="453" y="91"/>
                    <a:pt x="429" y="187"/>
                  </a:cubicBezTo>
                  <a:lnTo>
                    <a:pt x="191" y="1592"/>
                  </a:lnTo>
                  <a:cubicBezTo>
                    <a:pt x="1" y="2544"/>
                    <a:pt x="334" y="3497"/>
                    <a:pt x="1072" y="4164"/>
                  </a:cubicBezTo>
                  <a:cubicBezTo>
                    <a:pt x="1620" y="4640"/>
                    <a:pt x="2311" y="4926"/>
                    <a:pt x="3049" y="4926"/>
                  </a:cubicBezTo>
                  <a:lnTo>
                    <a:pt x="3311" y="4926"/>
                  </a:lnTo>
                  <a:lnTo>
                    <a:pt x="3311" y="4973"/>
                  </a:lnTo>
                  <a:cubicBezTo>
                    <a:pt x="3311" y="5188"/>
                    <a:pt x="3382" y="5354"/>
                    <a:pt x="3454" y="5545"/>
                  </a:cubicBezTo>
                  <a:lnTo>
                    <a:pt x="2835" y="6164"/>
                  </a:lnTo>
                  <a:cubicBezTo>
                    <a:pt x="2739" y="6259"/>
                    <a:pt x="2739" y="6378"/>
                    <a:pt x="2835" y="6474"/>
                  </a:cubicBezTo>
                  <a:lnTo>
                    <a:pt x="2954" y="6593"/>
                  </a:lnTo>
                  <a:lnTo>
                    <a:pt x="1334" y="6593"/>
                  </a:lnTo>
                  <a:cubicBezTo>
                    <a:pt x="929" y="6593"/>
                    <a:pt x="572" y="6902"/>
                    <a:pt x="548" y="7331"/>
                  </a:cubicBezTo>
                  <a:cubicBezTo>
                    <a:pt x="501" y="7807"/>
                    <a:pt x="882" y="8188"/>
                    <a:pt x="1334" y="8188"/>
                  </a:cubicBezTo>
                  <a:lnTo>
                    <a:pt x="1739" y="8188"/>
                  </a:lnTo>
                  <a:lnTo>
                    <a:pt x="1191" y="10570"/>
                  </a:lnTo>
                  <a:cubicBezTo>
                    <a:pt x="1168" y="10689"/>
                    <a:pt x="1263" y="10808"/>
                    <a:pt x="1334" y="10808"/>
                  </a:cubicBezTo>
                  <a:lnTo>
                    <a:pt x="1406" y="10808"/>
                  </a:lnTo>
                  <a:cubicBezTo>
                    <a:pt x="1501" y="10808"/>
                    <a:pt x="1596" y="10760"/>
                    <a:pt x="1620" y="10641"/>
                  </a:cubicBezTo>
                  <a:lnTo>
                    <a:pt x="1858" y="9546"/>
                  </a:lnTo>
                  <a:lnTo>
                    <a:pt x="6454" y="9546"/>
                  </a:lnTo>
                  <a:lnTo>
                    <a:pt x="6693" y="10641"/>
                  </a:lnTo>
                  <a:cubicBezTo>
                    <a:pt x="6740" y="10736"/>
                    <a:pt x="6812" y="10808"/>
                    <a:pt x="6907" y="10808"/>
                  </a:cubicBezTo>
                  <a:lnTo>
                    <a:pt x="6978" y="10808"/>
                  </a:lnTo>
                  <a:cubicBezTo>
                    <a:pt x="7097" y="10784"/>
                    <a:pt x="7145" y="10665"/>
                    <a:pt x="7121" y="10570"/>
                  </a:cubicBezTo>
                  <a:lnTo>
                    <a:pt x="6573" y="8188"/>
                  </a:lnTo>
                  <a:lnTo>
                    <a:pt x="6907" y="8188"/>
                  </a:lnTo>
                  <a:cubicBezTo>
                    <a:pt x="7336" y="8188"/>
                    <a:pt x="7693" y="7879"/>
                    <a:pt x="7717" y="7450"/>
                  </a:cubicBezTo>
                  <a:cubicBezTo>
                    <a:pt x="7740" y="6998"/>
                    <a:pt x="7383" y="6616"/>
                    <a:pt x="6907" y="6616"/>
                  </a:cubicBezTo>
                  <a:lnTo>
                    <a:pt x="5287" y="6616"/>
                  </a:lnTo>
                  <a:cubicBezTo>
                    <a:pt x="5311" y="6593"/>
                    <a:pt x="5359" y="6569"/>
                    <a:pt x="5407" y="6497"/>
                  </a:cubicBezTo>
                  <a:cubicBezTo>
                    <a:pt x="5478" y="6402"/>
                    <a:pt x="5478" y="6283"/>
                    <a:pt x="5407" y="6212"/>
                  </a:cubicBezTo>
                  <a:lnTo>
                    <a:pt x="4764" y="5569"/>
                  </a:lnTo>
                  <a:cubicBezTo>
                    <a:pt x="4859" y="5402"/>
                    <a:pt x="4906" y="5211"/>
                    <a:pt x="4906" y="5021"/>
                  </a:cubicBezTo>
                  <a:lnTo>
                    <a:pt x="4906" y="4949"/>
                  </a:lnTo>
                  <a:lnTo>
                    <a:pt x="5216" y="4949"/>
                  </a:lnTo>
                  <a:cubicBezTo>
                    <a:pt x="6050" y="4949"/>
                    <a:pt x="6859" y="4592"/>
                    <a:pt x="7383" y="3949"/>
                  </a:cubicBezTo>
                  <a:cubicBezTo>
                    <a:pt x="7931" y="3282"/>
                    <a:pt x="8169" y="2449"/>
                    <a:pt x="8026" y="1615"/>
                  </a:cubicBezTo>
                  <a:lnTo>
                    <a:pt x="7788" y="210"/>
                  </a:lnTo>
                  <a:cubicBezTo>
                    <a:pt x="7788" y="139"/>
                    <a:pt x="7717" y="68"/>
                    <a:pt x="7621" y="44"/>
                  </a:cubicBezTo>
                  <a:cubicBezTo>
                    <a:pt x="7602" y="37"/>
                    <a:pt x="7583" y="34"/>
                    <a:pt x="7564" y="34"/>
                  </a:cubicBezTo>
                  <a:cubicBezTo>
                    <a:pt x="7513" y="34"/>
                    <a:pt x="7466" y="56"/>
                    <a:pt x="7431" y="91"/>
                  </a:cubicBezTo>
                  <a:lnTo>
                    <a:pt x="4930" y="2592"/>
                  </a:lnTo>
                  <a:lnTo>
                    <a:pt x="4930" y="2401"/>
                  </a:lnTo>
                  <a:cubicBezTo>
                    <a:pt x="4930" y="2282"/>
                    <a:pt x="4954" y="2163"/>
                    <a:pt x="5049" y="2068"/>
                  </a:cubicBezTo>
                  <a:cubicBezTo>
                    <a:pt x="5097" y="1997"/>
                    <a:pt x="5097" y="1925"/>
                    <a:pt x="5073" y="1830"/>
                  </a:cubicBezTo>
                  <a:cubicBezTo>
                    <a:pt x="5049" y="1758"/>
                    <a:pt x="4954" y="1711"/>
                    <a:pt x="4883" y="1711"/>
                  </a:cubicBezTo>
                  <a:lnTo>
                    <a:pt x="4597" y="1711"/>
                  </a:lnTo>
                  <a:cubicBezTo>
                    <a:pt x="4002" y="1711"/>
                    <a:pt x="3525" y="2092"/>
                    <a:pt x="3335" y="2640"/>
                  </a:cubicBezTo>
                  <a:lnTo>
                    <a:pt x="787" y="68"/>
                  </a:lnTo>
                  <a:cubicBezTo>
                    <a:pt x="736" y="34"/>
                    <a:pt x="686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49"/>
            <p:cNvSpPr/>
            <p:nvPr/>
          </p:nvSpPr>
          <p:spPr>
            <a:xfrm>
              <a:off x="3472595" y="1704373"/>
              <a:ext cx="51166" cy="49759"/>
            </a:xfrm>
            <a:custGeom>
              <a:avLst/>
              <a:gdLst/>
              <a:ahLst/>
              <a:cxnLst/>
              <a:rect l="l" t="t" r="r" b="b"/>
              <a:pathLst>
                <a:path w="1454" h="1414" extrusionOk="0">
                  <a:moveTo>
                    <a:pt x="726" y="0"/>
                  </a:moveTo>
                  <a:cubicBezTo>
                    <a:pt x="592" y="0"/>
                    <a:pt x="501" y="73"/>
                    <a:pt x="501" y="219"/>
                  </a:cubicBezTo>
                  <a:lnTo>
                    <a:pt x="501" y="481"/>
                  </a:lnTo>
                  <a:lnTo>
                    <a:pt x="239" y="481"/>
                  </a:lnTo>
                  <a:cubicBezTo>
                    <a:pt x="143" y="481"/>
                    <a:pt x="72" y="529"/>
                    <a:pt x="24" y="648"/>
                  </a:cubicBezTo>
                  <a:cubicBezTo>
                    <a:pt x="0" y="814"/>
                    <a:pt x="96" y="933"/>
                    <a:pt x="239" y="933"/>
                  </a:cubicBezTo>
                  <a:lnTo>
                    <a:pt x="501" y="933"/>
                  </a:lnTo>
                  <a:lnTo>
                    <a:pt x="501" y="1195"/>
                  </a:lnTo>
                  <a:cubicBezTo>
                    <a:pt x="501" y="1291"/>
                    <a:pt x="572" y="1362"/>
                    <a:pt x="691" y="1410"/>
                  </a:cubicBezTo>
                  <a:cubicBezTo>
                    <a:pt x="706" y="1412"/>
                    <a:pt x="720" y="1413"/>
                    <a:pt x="734" y="1413"/>
                  </a:cubicBezTo>
                  <a:cubicBezTo>
                    <a:pt x="857" y="1413"/>
                    <a:pt x="953" y="1323"/>
                    <a:pt x="953" y="1195"/>
                  </a:cubicBezTo>
                  <a:lnTo>
                    <a:pt x="953" y="933"/>
                  </a:lnTo>
                  <a:lnTo>
                    <a:pt x="1215" y="933"/>
                  </a:lnTo>
                  <a:cubicBezTo>
                    <a:pt x="1310" y="933"/>
                    <a:pt x="1405" y="862"/>
                    <a:pt x="1429" y="743"/>
                  </a:cubicBezTo>
                  <a:cubicBezTo>
                    <a:pt x="1453" y="600"/>
                    <a:pt x="1334" y="481"/>
                    <a:pt x="1215" y="481"/>
                  </a:cubicBezTo>
                  <a:lnTo>
                    <a:pt x="953" y="481"/>
                  </a:lnTo>
                  <a:lnTo>
                    <a:pt x="953" y="219"/>
                  </a:lnTo>
                  <a:cubicBezTo>
                    <a:pt x="953" y="124"/>
                    <a:pt x="905" y="28"/>
                    <a:pt x="786" y="5"/>
                  </a:cubicBezTo>
                  <a:cubicBezTo>
                    <a:pt x="765" y="2"/>
                    <a:pt x="745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49"/>
            <p:cNvSpPr/>
            <p:nvPr/>
          </p:nvSpPr>
          <p:spPr>
            <a:xfrm>
              <a:off x="3187662" y="1703247"/>
              <a:ext cx="50322" cy="49512"/>
            </a:xfrm>
            <a:custGeom>
              <a:avLst/>
              <a:gdLst/>
              <a:ahLst/>
              <a:cxnLst/>
              <a:rect l="l" t="t" r="r" b="b"/>
              <a:pathLst>
                <a:path w="1430" h="1407" extrusionOk="0">
                  <a:moveTo>
                    <a:pt x="666" y="0"/>
                  </a:moveTo>
                  <a:cubicBezTo>
                    <a:pt x="557" y="0"/>
                    <a:pt x="477" y="86"/>
                    <a:pt x="477" y="203"/>
                  </a:cubicBezTo>
                  <a:lnTo>
                    <a:pt x="477" y="489"/>
                  </a:lnTo>
                  <a:lnTo>
                    <a:pt x="239" y="489"/>
                  </a:lnTo>
                  <a:cubicBezTo>
                    <a:pt x="143" y="489"/>
                    <a:pt x="72" y="537"/>
                    <a:pt x="24" y="656"/>
                  </a:cubicBezTo>
                  <a:cubicBezTo>
                    <a:pt x="1" y="799"/>
                    <a:pt x="96" y="918"/>
                    <a:pt x="239" y="918"/>
                  </a:cubicBezTo>
                  <a:lnTo>
                    <a:pt x="501" y="918"/>
                  </a:lnTo>
                  <a:lnTo>
                    <a:pt x="501" y="1204"/>
                  </a:lnTo>
                  <a:cubicBezTo>
                    <a:pt x="501" y="1275"/>
                    <a:pt x="572" y="1370"/>
                    <a:pt x="691" y="1394"/>
                  </a:cubicBezTo>
                  <a:cubicBezTo>
                    <a:pt x="716" y="1402"/>
                    <a:pt x="741" y="1406"/>
                    <a:pt x="764" y="1406"/>
                  </a:cubicBezTo>
                  <a:cubicBezTo>
                    <a:pt x="872" y="1406"/>
                    <a:pt x="953" y="1321"/>
                    <a:pt x="953" y="1204"/>
                  </a:cubicBezTo>
                  <a:lnTo>
                    <a:pt x="953" y="918"/>
                  </a:lnTo>
                  <a:lnTo>
                    <a:pt x="1191" y="918"/>
                  </a:lnTo>
                  <a:cubicBezTo>
                    <a:pt x="1310" y="918"/>
                    <a:pt x="1429" y="799"/>
                    <a:pt x="1406" y="656"/>
                  </a:cubicBezTo>
                  <a:cubicBezTo>
                    <a:pt x="1358" y="561"/>
                    <a:pt x="1286" y="489"/>
                    <a:pt x="1191" y="489"/>
                  </a:cubicBezTo>
                  <a:lnTo>
                    <a:pt x="929" y="489"/>
                  </a:lnTo>
                  <a:lnTo>
                    <a:pt x="929" y="203"/>
                  </a:lnTo>
                  <a:cubicBezTo>
                    <a:pt x="929" y="132"/>
                    <a:pt x="858" y="37"/>
                    <a:pt x="739" y="13"/>
                  </a:cubicBezTo>
                  <a:cubicBezTo>
                    <a:pt x="713" y="4"/>
                    <a:pt x="689" y="0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49"/>
            <p:cNvSpPr/>
            <p:nvPr/>
          </p:nvSpPr>
          <p:spPr>
            <a:xfrm>
              <a:off x="3299108" y="1536763"/>
              <a:ext cx="50322" cy="49759"/>
            </a:xfrm>
            <a:custGeom>
              <a:avLst/>
              <a:gdLst/>
              <a:ahLst/>
              <a:cxnLst/>
              <a:rect l="l" t="t" r="r" b="b"/>
              <a:pathLst>
                <a:path w="1430" h="1414" extrusionOk="0">
                  <a:moveTo>
                    <a:pt x="680" y="0"/>
                  </a:moveTo>
                  <a:cubicBezTo>
                    <a:pt x="550" y="0"/>
                    <a:pt x="477" y="73"/>
                    <a:pt x="477" y="219"/>
                  </a:cubicBezTo>
                  <a:lnTo>
                    <a:pt x="477" y="481"/>
                  </a:lnTo>
                  <a:lnTo>
                    <a:pt x="191" y="481"/>
                  </a:lnTo>
                  <a:cubicBezTo>
                    <a:pt x="72" y="481"/>
                    <a:pt x="1" y="576"/>
                    <a:pt x="1" y="648"/>
                  </a:cubicBezTo>
                  <a:cubicBezTo>
                    <a:pt x="1" y="814"/>
                    <a:pt x="72" y="933"/>
                    <a:pt x="191" y="933"/>
                  </a:cubicBezTo>
                  <a:lnTo>
                    <a:pt x="477" y="933"/>
                  </a:lnTo>
                  <a:lnTo>
                    <a:pt x="477" y="1195"/>
                  </a:lnTo>
                  <a:cubicBezTo>
                    <a:pt x="477" y="1291"/>
                    <a:pt x="525" y="1362"/>
                    <a:pt x="644" y="1410"/>
                  </a:cubicBezTo>
                  <a:cubicBezTo>
                    <a:pt x="659" y="1412"/>
                    <a:pt x="673" y="1413"/>
                    <a:pt x="687" y="1413"/>
                  </a:cubicBezTo>
                  <a:cubicBezTo>
                    <a:pt x="810" y="1413"/>
                    <a:pt x="906" y="1324"/>
                    <a:pt x="906" y="1195"/>
                  </a:cubicBezTo>
                  <a:lnTo>
                    <a:pt x="906" y="933"/>
                  </a:lnTo>
                  <a:lnTo>
                    <a:pt x="1168" y="933"/>
                  </a:lnTo>
                  <a:cubicBezTo>
                    <a:pt x="1263" y="933"/>
                    <a:pt x="1358" y="862"/>
                    <a:pt x="1382" y="743"/>
                  </a:cubicBezTo>
                  <a:cubicBezTo>
                    <a:pt x="1430" y="600"/>
                    <a:pt x="1334" y="481"/>
                    <a:pt x="1168" y="481"/>
                  </a:cubicBezTo>
                  <a:lnTo>
                    <a:pt x="906" y="481"/>
                  </a:lnTo>
                  <a:lnTo>
                    <a:pt x="906" y="219"/>
                  </a:lnTo>
                  <a:cubicBezTo>
                    <a:pt x="906" y="124"/>
                    <a:pt x="858" y="29"/>
                    <a:pt x="739" y="5"/>
                  </a:cubicBezTo>
                  <a:cubicBezTo>
                    <a:pt x="718" y="2"/>
                    <a:pt x="699" y="0"/>
                    <a:pt x="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49"/>
            <p:cNvSpPr/>
            <p:nvPr/>
          </p:nvSpPr>
          <p:spPr>
            <a:xfrm>
              <a:off x="3347741" y="1809275"/>
              <a:ext cx="15097" cy="14287"/>
            </a:xfrm>
            <a:custGeom>
              <a:avLst/>
              <a:gdLst/>
              <a:ahLst/>
              <a:cxnLst/>
              <a:rect l="l" t="t" r="r" b="b"/>
              <a:pathLst>
                <a:path w="429" h="406" extrusionOk="0">
                  <a:moveTo>
                    <a:pt x="214" y="0"/>
                  </a:moveTo>
                  <a:cubicBezTo>
                    <a:pt x="167" y="0"/>
                    <a:pt x="95" y="24"/>
                    <a:pt x="72" y="48"/>
                  </a:cubicBezTo>
                  <a:cubicBezTo>
                    <a:pt x="48" y="96"/>
                    <a:pt x="0" y="143"/>
                    <a:pt x="0" y="215"/>
                  </a:cubicBezTo>
                  <a:cubicBezTo>
                    <a:pt x="0" y="262"/>
                    <a:pt x="48" y="334"/>
                    <a:pt x="72" y="358"/>
                  </a:cubicBezTo>
                  <a:cubicBezTo>
                    <a:pt x="95" y="381"/>
                    <a:pt x="167" y="405"/>
                    <a:pt x="214" y="405"/>
                  </a:cubicBezTo>
                  <a:cubicBezTo>
                    <a:pt x="286" y="405"/>
                    <a:pt x="333" y="381"/>
                    <a:pt x="357" y="358"/>
                  </a:cubicBezTo>
                  <a:cubicBezTo>
                    <a:pt x="405" y="334"/>
                    <a:pt x="429" y="262"/>
                    <a:pt x="429" y="215"/>
                  </a:cubicBezTo>
                  <a:cubicBezTo>
                    <a:pt x="429" y="143"/>
                    <a:pt x="381" y="96"/>
                    <a:pt x="357" y="48"/>
                  </a:cubicBezTo>
                  <a:cubicBezTo>
                    <a:pt x="333" y="24"/>
                    <a:pt x="286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42" name="Google Shape;364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09467">
            <a:off x="1112028" y="1478341"/>
            <a:ext cx="1275375" cy="43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3" name="Google Shape;364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5006">
            <a:off x="3934315" y="1478340"/>
            <a:ext cx="1275375" cy="4333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997DB12-4719-449E-BC42-9BF69C5C8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675850" y="3720451"/>
            <a:ext cx="2275800" cy="447000"/>
          </a:xfrm>
        </p:spPr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436877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5" name="Google Shape;3595;p48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flipH="1">
            <a:off x="2445900" y="747900"/>
            <a:ext cx="6289675" cy="2816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17000"/>
              </a:schemeClr>
            </a:outerShdw>
          </a:effectLst>
        </p:spPr>
      </p:pic>
      <p:sp>
        <p:nvSpPr>
          <p:cNvPr id="3596" name="Google Shape;3596;p48"/>
          <p:cNvSpPr txBox="1">
            <a:spLocks noGrp="1"/>
          </p:cNvSpPr>
          <p:nvPr>
            <p:ph type="title"/>
          </p:nvPr>
        </p:nvSpPr>
        <p:spPr>
          <a:xfrm flipH="1">
            <a:off x="4919421" y="2508829"/>
            <a:ext cx="3504900" cy="4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—AYAM HALIA</a:t>
            </a:r>
            <a:endParaRPr dirty="0"/>
          </a:p>
        </p:txBody>
      </p:sp>
      <p:sp>
        <p:nvSpPr>
          <p:cNvPr id="3597" name="Google Shape;3597;p48"/>
          <p:cNvSpPr txBox="1">
            <a:spLocks noGrp="1"/>
          </p:cNvSpPr>
          <p:nvPr>
            <p:ph type="subTitle" idx="1"/>
          </p:nvPr>
        </p:nvSpPr>
        <p:spPr>
          <a:xfrm flipH="1">
            <a:off x="2921721" y="1093250"/>
            <a:ext cx="5502600" cy="11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-SE" dirty="0"/>
              <a:t>Memahami dimensi ini dapat membantu meningkatkan kerja berpasukan dalam kedua-dua industri perkhidmatan dan bukan perkhidmatan</a:t>
            </a:r>
            <a:endParaRPr dirty="0"/>
          </a:p>
        </p:txBody>
      </p:sp>
      <p:pic>
        <p:nvPicPr>
          <p:cNvPr id="3598" name="Google Shape;359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28" y="1974800"/>
            <a:ext cx="2115125" cy="316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9" name="Google Shape;3599;p48"/>
          <p:cNvGrpSpPr/>
          <p:nvPr/>
        </p:nvGrpSpPr>
        <p:grpSpPr>
          <a:xfrm rot="1926034">
            <a:off x="441155" y="606801"/>
            <a:ext cx="544086" cy="228913"/>
            <a:chOff x="3085700" y="3717275"/>
            <a:chExt cx="1550300" cy="580075"/>
          </a:xfrm>
        </p:grpSpPr>
        <p:sp>
          <p:nvSpPr>
            <p:cNvPr id="3600" name="Google Shape;3600;p48"/>
            <p:cNvSpPr/>
            <p:nvPr/>
          </p:nvSpPr>
          <p:spPr>
            <a:xfrm>
              <a:off x="3085700" y="3717275"/>
              <a:ext cx="1550300" cy="580075"/>
            </a:xfrm>
            <a:custGeom>
              <a:avLst/>
              <a:gdLst/>
              <a:ahLst/>
              <a:cxnLst/>
              <a:rect l="l" t="t" r="r" b="b"/>
              <a:pathLst>
                <a:path w="62012" h="23203" extrusionOk="0">
                  <a:moveTo>
                    <a:pt x="53730" y="2329"/>
                  </a:moveTo>
                  <a:cubicBezTo>
                    <a:pt x="55183" y="2329"/>
                    <a:pt x="56653" y="3342"/>
                    <a:pt x="57342" y="4570"/>
                  </a:cubicBezTo>
                  <a:cubicBezTo>
                    <a:pt x="57809" y="5304"/>
                    <a:pt x="58076" y="6138"/>
                    <a:pt x="58076" y="7005"/>
                  </a:cubicBezTo>
                  <a:cubicBezTo>
                    <a:pt x="58042" y="8573"/>
                    <a:pt x="56875" y="10074"/>
                    <a:pt x="58843" y="11509"/>
                  </a:cubicBezTo>
                  <a:cubicBezTo>
                    <a:pt x="58876" y="11542"/>
                    <a:pt x="58910" y="11575"/>
                    <a:pt x="58943" y="11609"/>
                  </a:cubicBezTo>
                  <a:cubicBezTo>
                    <a:pt x="59310" y="11842"/>
                    <a:pt x="59276" y="12376"/>
                    <a:pt x="58910" y="12543"/>
                  </a:cubicBezTo>
                  <a:cubicBezTo>
                    <a:pt x="57375" y="13143"/>
                    <a:pt x="57842" y="16145"/>
                    <a:pt x="57509" y="17479"/>
                  </a:cubicBezTo>
                  <a:cubicBezTo>
                    <a:pt x="57242" y="18747"/>
                    <a:pt x="56575" y="20048"/>
                    <a:pt x="55207" y="20348"/>
                  </a:cubicBezTo>
                  <a:cubicBezTo>
                    <a:pt x="54834" y="20436"/>
                    <a:pt x="54449" y="20477"/>
                    <a:pt x="54059" y="20477"/>
                  </a:cubicBezTo>
                  <a:cubicBezTo>
                    <a:pt x="50437" y="20477"/>
                    <a:pt x="46427" y="16890"/>
                    <a:pt x="48535" y="13276"/>
                  </a:cubicBezTo>
                  <a:cubicBezTo>
                    <a:pt x="49936" y="10808"/>
                    <a:pt x="48302" y="8673"/>
                    <a:pt x="48836" y="6171"/>
                  </a:cubicBezTo>
                  <a:cubicBezTo>
                    <a:pt x="49303" y="4103"/>
                    <a:pt x="51204" y="2736"/>
                    <a:pt x="53239" y="2369"/>
                  </a:cubicBezTo>
                  <a:cubicBezTo>
                    <a:pt x="53402" y="2342"/>
                    <a:pt x="53566" y="2329"/>
                    <a:pt x="53730" y="2329"/>
                  </a:cubicBezTo>
                  <a:close/>
                  <a:moveTo>
                    <a:pt x="53005" y="0"/>
                  </a:moveTo>
                  <a:cubicBezTo>
                    <a:pt x="50437" y="0"/>
                    <a:pt x="48102" y="1468"/>
                    <a:pt x="47001" y="3770"/>
                  </a:cubicBezTo>
                  <a:cubicBezTo>
                    <a:pt x="45900" y="6005"/>
                    <a:pt x="44966" y="9941"/>
                    <a:pt x="42098" y="10241"/>
                  </a:cubicBezTo>
                  <a:cubicBezTo>
                    <a:pt x="40102" y="10157"/>
                    <a:pt x="36792" y="10129"/>
                    <a:pt x="32989" y="10129"/>
                  </a:cubicBezTo>
                  <a:cubicBezTo>
                    <a:pt x="25306" y="10129"/>
                    <a:pt x="15616" y="10244"/>
                    <a:pt x="10718" y="10244"/>
                  </a:cubicBezTo>
                  <a:cubicBezTo>
                    <a:pt x="10300" y="10244"/>
                    <a:pt x="9918" y="10243"/>
                    <a:pt x="9574" y="10241"/>
                  </a:cubicBezTo>
                  <a:cubicBezTo>
                    <a:pt x="7897" y="10241"/>
                    <a:pt x="6089" y="10088"/>
                    <a:pt x="4306" y="10088"/>
                  </a:cubicBezTo>
                  <a:cubicBezTo>
                    <a:pt x="2968" y="10088"/>
                    <a:pt x="1645" y="10174"/>
                    <a:pt x="401" y="10474"/>
                  </a:cubicBezTo>
                  <a:cubicBezTo>
                    <a:pt x="201" y="10541"/>
                    <a:pt x="68" y="10708"/>
                    <a:pt x="68" y="10908"/>
                  </a:cubicBezTo>
                  <a:cubicBezTo>
                    <a:pt x="68" y="10908"/>
                    <a:pt x="68" y="10941"/>
                    <a:pt x="68" y="10941"/>
                  </a:cubicBezTo>
                  <a:cubicBezTo>
                    <a:pt x="1" y="11709"/>
                    <a:pt x="201" y="12443"/>
                    <a:pt x="134" y="13210"/>
                  </a:cubicBezTo>
                  <a:cubicBezTo>
                    <a:pt x="134" y="13477"/>
                    <a:pt x="368" y="13677"/>
                    <a:pt x="601" y="13677"/>
                  </a:cubicBezTo>
                  <a:cubicBezTo>
                    <a:pt x="1335" y="13610"/>
                    <a:pt x="2069" y="13643"/>
                    <a:pt x="2769" y="13577"/>
                  </a:cubicBezTo>
                  <a:cubicBezTo>
                    <a:pt x="2903" y="14878"/>
                    <a:pt x="2936" y="16212"/>
                    <a:pt x="2970" y="17513"/>
                  </a:cubicBezTo>
                  <a:cubicBezTo>
                    <a:pt x="3036" y="18714"/>
                    <a:pt x="2703" y="19648"/>
                    <a:pt x="4104" y="19915"/>
                  </a:cubicBezTo>
                  <a:cubicBezTo>
                    <a:pt x="4287" y="19941"/>
                    <a:pt x="4527" y="19967"/>
                    <a:pt x="4772" y="19967"/>
                  </a:cubicBezTo>
                  <a:cubicBezTo>
                    <a:pt x="5153" y="19967"/>
                    <a:pt x="5549" y="19904"/>
                    <a:pt x="5772" y="19681"/>
                  </a:cubicBezTo>
                  <a:cubicBezTo>
                    <a:pt x="6139" y="19281"/>
                    <a:pt x="5872" y="18280"/>
                    <a:pt x="5872" y="17846"/>
                  </a:cubicBezTo>
                  <a:cubicBezTo>
                    <a:pt x="5805" y="16812"/>
                    <a:pt x="5705" y="15812"/>
                    <a:pt x="5638" y="14778"/>
                  </a:cubicBezTo>
                  <a:cubicBezTo>
                    <a:pt x="5605" y="14277"/>
                    <a:pt x="5571" y="13743"/>
                    <a:pt x="5538" y="13210"/>
                  </a:cubicBezTo>
                  <a:cubicBezTo>
                    <a:pt x="5538" y="12934"/>
                    <a:pt x="5780" y="12861"/>
                    <a:pt x="6085" y="12861"/>
                  </a:cubicBezTo>
                  <a:cubicBezTo>
                    <a:pt x="6260" y="12861"/>
                    <a:pt x="6456" y="12885"/>
                    <a:pt x="6639" y="12910"/>
                  </a:cubicBezTo>
                  <a:cubicBezTo>
                    <a:pt x="6706" y="15211"/>
                    <a:pt x="6639" y="17513"/>
                    <a:pt x="6939" y="19814"/>
                  </a:cubicBezTo>
                  <a:cubicBezTo>
                    <a:pt x="6939" y="19981"/>
                    <a:pt x="7106" y="20081"/>
                    <a:pt x="7273" y="20148"/>
                  </a:cubicBezTo>
                  <a:cubicBezTo>
                    <a:pt x="7690" y="20309"/>
                    <a:pt x="8097" y="20400"/>
                    <a:pt x="8461" y="20400"/>
                  </a:cubicBezTo>
                  <a:cubicBezTo>
                    <a:pt x="9231" y="20400"/>
                    <a:pt x="9807" y="19989"/>
                    <a:pt x="9875" y="18947"/>
                  </a:cubicBezTo>
                  <a:cubicBezTo>
                    <a:pt x="10008" y="16979"/>
                    <a:pt x="10008" y="14978"/>
                    <a:pt x="9841" y="13043"/>
                  </a:cubicBezTo>
                  <a:cubicBezTo>
                    <a:pt x="14022" y="13043"/>
                    <a:pt x="24148" y="13162"/>
                    <a:pt x="32292" y="13162"/>
                  </a:cubicBezTo>
                  <a:cubicBezTo>
                    <a:pt x="36364" y="13162"/>
                    <a:pt x="39940" y="13132"/>
                    <a:pt x="42031" y="13043"/>
                  </a:cubicBezTo>
                  <a:cubicBezTo>
                    <a:pt x="44766" y="13276"/>
                    <a:pt x="45900" y="16912"/>
                    <a:pt x="46834" y="19114"/>
                  </a:cubicBezTo>
                  <a:cubicBezTo>
                    <a:pt x="47735" y="21416"/>
                    <a:pt x="49936" y="23017"/>
                    <a:pt x="52438" y="23184"/>
                  </a:cubicBezTo>
                  <a:cubicBezTo>
                    <a:pt x="52639" y="23196"/>
                    <a:pt x="52840" y="23202"/>
                    <a:pt x="53040" y="23202"/>
                  </a:cubicBezTo>
                  <a:cubicBezTo>
                    <a:pt x="55502" y="23202"/>
                    <a:pt x="57896" y="22248"/>
                    <a:pt x="59377" y="20181"/>
                  </a:cubicBezTo>
                  <a:cubicBezTo>
                    <a:pt x="61144" y="17746"/>
                    <a:pt x="59777" y="14277"/>
                    <a:pt x="61912" y="11942"/>
                  </a:cubicBezTo>
                  <a:cubicBezTo>
                    <a:pt x="61978" y="11875"/>
                    <a:pt x="62012" y="11775"/>
                    <a:pt x="62012" y="11675"/>
                  </a:cubicBezTo>
                  <a:cubicBezTo>
                    <a:pt x="62012" y="11675"/>
                    <a:pt x="62012" y="11642"/>
                    <a:pt x="62012" y="11642"/>
                  </a:cubicBezTo>
                  <a:cubicBezTo>
                    <a:pt x="62012" y="11609"/>
                    <a:pt x="62012" y="11575"/>
                    <a:pt x="62012" y="11575"/>
                  </a:cubicBezTo>
                  <a:cubicBezTo>
                    <a:pt x="62012" y="11475"/>
                    <a:pt x="61978" y="11375"/>
                    <a:pt x="61912" y="11308"/>
                  </a:cubicBezTo>
                  <a:cubicBezTo>
                    <a:pt x="59977" y="9207"/>
                    <a:pt x="60677" y="6038"/>
                    <a:pt x="59610" y="3536"/>
                  </a:cubicBezTo>
                  <a:cubicBezTo>
                    <a:pt x="58543" y="1034"/>
                    <a:pt x="55440" y="100"/>
                    <a:pt x="53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48"/>
            <p:cNvSpPr/>
            <p:nvPr/>
          </p:nvSpPr>
          <p:spPr>
            <a:xfrm>
              <a:off x="4163975" y="4175925"/>
              <a:ext cx="26550" cy="80850"/>
            </a:xfrm>
            <a:custGeom>
              <a:avLst/>
              <a:gdLst/>
              <a:ahLst/>
              <a:cxnLst/>
              <a:rect l="l" t="t" r="r" b="b"/>
              <a:pathLst>
                <a:path w="1062" h="3234" extrusionOk="0">
                  <a:moveTo>
                    <a:pt x="201" y="1"/>
                  </a:moveTo>
                  <a:cubicBezTo>
                    <a:pt x="101" y="1"/>
                    <a:pt x="1" y="67"/>
                    <a:pt x="1" y="201"/>
                  </a:cubicBezTo>
                  <a:cubicBezTo>
                    <a:pt x="1" y="1235"/>
                    <a:pt x="1" y="2236"/>
                    <a:pt x="601" y="3136"/>
                  </a:cubicBezTo>
                  <a:cubicBezTo>
                    <a:pt x="641" y="3206"/>
                    <a:pt x="701" y="3234"/>
                    <a:pt x="763" y="3234"/>
                  </a:cubicBezTo>
                  <a:cubicBezTo>
                    <a:pt x="908" y="3234"/>
                    <a:pt x="1062" y="3077"/>
                    <a:pt x="968" y="2936"/>
                  </a:cubicBezTo>
                  <a:cubicBezTo>
                    <a:pt x="434" y="2102"/>
                    <a:pt x="401" y="1168"/>
                    <a:pt x="401" y="201"/>
                  </a:cubicBezTo>
                  <a:cubicBezTo>
                    <a:pt x="401" y="67"/>
                    <a:pt x="3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48"/>
            <p:cNvSpPr/>
            <p:nvPr/>
          </p:nvSpPr>
          <p:spPr>
            <a:xfrm>
              <a:off x="3482650" y="3879000"/>
              <a:ext cx="316925" cy="16475"/>
            </a:xfrm>
            <a:custGeom>
              <a:avLst/>
              <a:gdLst/>
              <a:ahLst/>
              <a:cxnLst/>
              <a:rect l="l" t="t" r="r" b="b"/>
              <a:pathLst>
                <a:path w="12677" h="659" extrusionOk="0">
                  <a:moveTo>
                    <a:pt x="12438" y="1"/>
                  </a:moveTo>
                  <a:cubicBezTo>
                    <a:pt x="12429" y="1"/>
                    <a:pt x="12420" y="1"/>
                    <a:pt x="12410" y="3"/>
                  </a:cubicBezTo>
                  <a:cubicBezTo>
                    <a:pt x="11010" y="186"/>
                    <a:pt x="9611" y="247"/>
                    <a:pt x="8211" y="247"/>
                  </a:cubicBezTo>
                  <a:cubicBezTo>
                    <a:pt x="5541" y="247"/>
                    <a:pt x="2871" y="24"/>
                    <a:pt x="201" y="3"/>
                  </a:cubicBezTo>
                  <a:cubicBezTo>
                    <a:pt x="1" y="69"/>
                    <a:pt x="1" y="370"/>
                    <a:pt x="201" y="436"/>
                  </a:cubicBezTo>
                  <a:cubicBezTo>
                    <a:pt x="2914" y="436"/>
                    <a:pt x="5627" y="659"/>
                    <a:pt x="8340" y="659"/>
                  </a:cubicBezTo>
                  <a:cubicBezTo>
                    <a:pt x="9697" y="659"/>
                    <a:pt x="11053" y="603"/>
                    <a:pt x="12410" y="436"/>
                  </a:cubicBezTo>
                  <a:cubicBezTo>
                    <a:pt x="12667" y="404"/>
                    <a:pt x="12676" y="1"/>
                    <a:pt x="1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3" name="Google Shape;3603;p48"/>
          <p:cNvSpPr/>
          <p:nvPr/>
        </p:nvSpPr>
        <p:spPr>
          <a:xfrm>
            <a:off x="2089800" y="1644350"/>
            <a:ext cx="41725" cy="30900"/>
          </a:xfrm>
          <a:custGeom>
            <a:avLst/>
            <a:gdLst/>
            <a:ahLst/>
            <a:cxnLst/>
            <a:rect l="l" t="t" r="r" b="b"/>
            <a:pathLst>
              <a:path w="1669" h="1236" extrusionOk="0">
                <a:moveTo>
                  <a:pt x="835" y="1"/>
                </a:moveTo>
                <a:cubicBezTo>
                  <a:pt x="1" y="1"/>
                  <a:pt x="1" y="1235"/>
                  <a:pt x="835" y="1235"/>
                </a:cubicBezTo>
                <a:cubicBezTo>
                  <a:pt x="1669" y="1235"/>
                  <a:pt x="1669" y="1"/>
                  <a:pt x="8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4" name="Google Shape;3604;p48"/>
          <p:cNvSpPr/>
          <p:nvPr/>
        </p:nvSpPr>
        <p:spPr>
          <a:xfrm>
            <a:off x="2082300" y="2217275"/>
            <a:ext cx="27550" cy="20875"/>
          </a:xfrm>
          <a:custGeom>
            <a:avLst/>
            <a:gdLst/>
            <a:ahLst/>
            <a:cxnLst/>
            <a:rect l="l" t="t" r="r" b="b"/>
            <a:pathLst>
              <a:path w="1102" h="835" extrusionOk="0">
                <a:moveTo>
                  <a:pt x="534" y="0"/>
                </a:moveTo>
                <a:cubicBezTo>
                  <a:pt x="1" y="0"/>
                  <a:pt x="1" y="834"/>
                  <a:pt x="534" y="834"/>
                </a:cubicBezTo>
                <a:cubicBezTo>
                  <a:pt x="1102" y="834"/>
                  <a:pt x="1102" y="0"/>
                  <a:pt x="5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05" name="Google Shape;360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">
            <a:off x="5211450" y="637076"/>
            <a:ext cx="1188484" cy="40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1281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45"/>
          <p:cNvSpPr/>
          <p:nvPr/>
        </p:nvSpPr>
        <p:spPr>
          <a:xfrm>
            <a:off x="1845310" y="2447176"/>
            <a:ext cx="5460150" cy="77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46" name="Google Shape;3546;p45"/>
          <p:cNvPicPr preferRelativeResize="0"/>
          <p:nvPr/>
        </p:nvPicPr>
        <p:blipFill rotWithShape="1">
          <a:blip r:embed="rId3">
            <a:alphaModFix/>
          </a:blip>
          <a:srcRect t="18295" b="14562"/>
          <a:stretch/>
        </p:blipFill>
        <p:spPr>
          <a:xfrm rot="751691">
            <a:off x="7639875" y="3270000"/>
            <a:ext cx="1581850" cy="1594149"/>
          </a:xfrm>
          <a:prstGeom prst="rect">
            <a:avLst/>
          </a:prstGeom>
          <a:noFill/>
          <a:ln>
            <a:noFill/>
          </a:ln>
        </p:spPr>
      </p:pic>
      <p:sp>
        <p:nvSpPr>
          <p:cNvPr id="3547" name="Google Shape;3547;p45"/>
          <p:cNvSpPr txBox="1">
            <a:spLocks noGrp="1"/>
          </p:cNvSpPr>
          <p:nvPr>
            <p:ph type="title"/>
          </p:nvPr>
        </p:nvSpPr>
        <p:spPr>
          <a:xfrm>
            <a:off x="2400571" y="2686621"/>
            <a:ext cx="4675504" cy="4494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MY" dirty="0"/>
              <a:t>SINERGI BERPASUKAN</a:t>
            </a:r>
          </a:p>
        </p:txBody>
      </p:sp>
      <p:sp>
        <p:nvSpPr>
          <p:cNvPr id="3548" name="Google Shape;3548;p45"/>
          <p:cNvSpPr txBox="1">
            <a:spLocks noGrp="1"/>
          </p:cNvSpPr>
          <p:nvPr>
            <p:ph type="subTitle" idx="1"/>
          </p:nvPr>
        </p:nvSpPr>
        <p:spPr>
          <a:xfrm>
            <a:off x="2219571" y="3360106"/>
            <a:ext cx="4700400" cy="449400"/>
          </a:xfrm>
          <a:prstGeom prst="rect">
            <a:avLst/>
          </a:prstGeom>
        </p:spPr>
        <p:txBody>
          <a:bodyPr spcFirstLastPara="1" wrap="square" lIns="45700" tIns="91425" rIns="457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dirty="0" err="1"/>
              <a:t>Penelitian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9" name="Google Shape;3549;p45"/>
          <p:cNvSpPr txBox="1">
            <a:spLocks noGrp="1"/>
          </p:cNvSpPr>
          <p:nvPr>
            <p:ph type="title" idx="2"/>
          </p:nvPr>
        </p:nvSpPr>
        <p:spPr>
          <a:xfrm>
            <a:off x="3650125" y="1352450"/>
            <a:ext cx="1839300" cy="9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3550" name="Google Shape;3550;p45"/>
          <p:cNvGrpSpPr/>
          <p:nvPr/>
        </p:nvGrpSpPr>
        <p:grpSpPr>
          <a:xfrm>
            <a:off x="8430800" y="3021500"/>
            <a:ext cx="604850" cy="1851100"/>
            <a:chOff x="1265250" y="479475"/>
            <a:chExt cx="604850" cy="1851100"/>
          </a:xfrm>
        </p:grpSpPr>
        <p:sp>
          <p:nvSpPr>
            <p:cNvPr id="3551" name="Google Shape;3551;p45"/>
            <p:cNvSpPr/>
            <p:nvPr/>
          </p:nvSpPr>
          <p:spPr>
            <a:xfrm>
              <a:off x="1672225" y="1284700"/>
              <a:ext cx="125100" cy="124275"/>
            </a:xfrm>
            <a:custGeom>
              <a:avLst/>
              <a:gdLst/>
              <a:ahLst/>
              <a:cxnLst/>
              <a:rect l="l" t="t" r="r" b="b"/>
              <a:pathLst>
                <a:path w="5004" h="4971" extrusionOk="0">
                  <a:moveTo>
                    <a:pt x="1435" y="0"/>
                  </a:moveTo>
                  <a:cubicBezTo>
                    <a:pt x="1301" y="34"/>
                    <a:pt x="1268" y="167"/>
                    <a:pt x="1301" y="234"/>
                  </a:cubicBezTo>
                  <a:cubicBezTo>
                    <a:pt x="1435" y="567"/>
                    <a:pt x="1568" y="968"/>
                    <a:pt x="1635" y="1268"/>
                  </a:cubicBezTo>
                  <a:cubicBezTo>
                    <a:pt x="1735" y="1535"/>
                    <a:pt x="1735" y="1868"/>
                    <a:pt x="1601" y="2169"/>
                  </a:cubicBezTo>
                  <a:cubicBezTo>
                    <a:pt x="1468" y="2469"/>
                    <a:pt x="1268" y="2702"/>
                    <a:pt x="1001" y="2869"/>
                  </a:cubicBezTo>
                  <a:lnTo>
                    <a:pt x="100" y="3369"/>
                  </a:lnTo>
                  <a:cubicBezTo>
                    <a:pt x="0" y="3436"/>
                    <a:pt x="0" y="3503"/>
                    <a:pt x="0" y="3603"/>
                  </a:cubicBezTo>
                  <a:cubicBezTo>
                    <a:pt x="25" y="3652"/>
                    <a:pt x="85" y="3683"/>
                    <a:pt x="141" y="3683"/>
                  </a:cubicBezTo>
                  <a:cubicBezTo>
                    <a:pt x="162" y="3683"/>
                    <a:pt x="182" y="3679"/>
                    <a:pt x="200" y="3670"/>
                  </a:cubicBezTo>
                  <a:cubicBezTo>
                    <a:pt x="534" y="3536"/>
                    <a:pt x="867" y="3369"/>
                    <a:pt x="1201" y="3269"/>
                  </a:cubicBezTo>
                  <a:cubicBezTo>
                    <a:pt x="1380" y="3216"/>
                    <a:pt x="1558" y="3181"/>
                    <a:pt x="1737" y="3181"/>
                  </a:cubicBezTo>
                  <a:cubicBezTo>
                    <a:pt x="1892" y="3181"/>
                    <a:pt x="2047" y="3207"/>
                    <a:pt x="2202" y="3269"/>
                  </a:cubicBezTo>
                  <a:cubicBezTo>
                    <a:pt x="2535" y="3369"/>
                    <a:pt x="2802" y="3603"/>
                    <a:pt x="3002" y="3936"/>
                  </a:cubicBezTo>
                  <a:cubicBezTo>
                    <a:pt x="3169" y="4203"/>
                    <a:pt x="3303" y="4604"/>
                    <a:pt x="3469" y="4870"/>
                  </a:cubicBezTo>
                  <a:cubicBezTo>
                    <a:pt x="3503" y="4904"/>
                    <a:pt x="3536" y="4971"/>
                    <a:pt x="3636" y="4971"/>
                  </a:cubicBezTo>
                  <a:cubicBezTo>
                    <a:pt x="3703" y="4971"/>
                    <a:pt x="3703" y="4870"/>
                    <a:pt x="3703" y="4804"/>
                  </a:cubicBezTo>
                  <a:lnTo>
                    <a:pt x="3436" y="3803"/>
                  </a:lnTo>
                  <a:cubicBezTo>
                    <a:pt x="3336" y="3503"/>
                    <a:pt x="3369" y="3169"/>
                    <a:pt x="3469" y="2836"/>
                  </a:cubicBezTo>
                  <a:cubicBezTo>
                    <a:pt x="3603" y="2535"/>
                    <a:pt x="3770" y="2235"/>
                    <a:pt x="4036" y="2035"/>
                  </a:cubicBezTo>
                  <a:cubicBezTo>
                    <a:pt x="4337" y="1835"/>
                    <a:pt x="4670" y="1668"/>
                    <a:pt x="4970" y="1501"/>
                  </a:cubicBezTo>
                  <a:cubicBezTo>
                    <a:pt x="4970" y="1501"/>
                    <a:pt x="5004" y="1468"/>
                    <a:pt x="4970" y="1468"/>
                  </a:cubicBezTo>
                  <a:cubicBezTo>
                    <a:pt x="4837" y="1535"/>
                    <a:pt x="4804" y="1501"/>
                    <a:pt x="4804" y="1535"/>
                  </a:cubicBezTo>
                  <a:cubicBezTo>
                    <a:pt x="4503" y="1668"/>
                    <a:pt x="4237" y="1802"/>
                    <a:pt x="3936" y="1868"/>
                  </a:cubicBezTo>
                  <a:cubicBezTo>
                    <a:pt x="3781" y="1926"/>
                    <a:pt x="3626" y="1962"/>
                    <a:pt x="3471" y="1962"/>
                  </a:cubicBezTo>
                  <a:cubicBezTo>
                    <a:pt x="3359" y="1962"/>
                    <a:pt x="3248" y="1944"/>
                    <a:pt x="3136" y="1902"/>
                  </a:cubicBezTo>
                  <a:cubicBezTo>
                    <a:pt x="2902" y="1868"/>
                    <a:pt x="2635" y="1702"/>
                    <a:pt x="2435" y="1535"/>
                  </a:cubicBezTo>
                  <a:cubicBezTo>
                    <a:pt x="2235" y="1368"/>
                    <a:pt x="2102" y="1168"/>
                    <a:pt x="2002" y="868"/>
                  </a:cubicBezTo>
                  <a:cubicBezTo>
                    <a:pt x="1902" y="634"/>
                    <a:pt x="1801" y="367"/>
                    <a:pt x="1668" y="134"/>
                  </a:cubicBezTo>
                  <a:cubicBezTo>
                    <a:pt x="1635" y="34"/>
                    <a:pt x="1501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45"/>
            <p:cNvSpPr/>
            <p:nvPr/>
          </p:nvSpPr>
          <p:spPr>
            <a:xfrm>
              <a:off x="1657100" y="2024625"/>
              <a:ext cx="32550" cy="25850"/>
            </a:xfrm>
            <a:custGeom>
              <a:avLst/>
              <a:gdLst/>
              <a:ahLst/>
              <a:cxnLst/>
              <a:rect l="l" t="t" r="r" b="b"/>
              <a:pathLst>
                <a:path w="1302" h="1034" extrusionOk="0">
                  <a:moveTo>
                    <a:pt x="469" y="1"/>
                  </a:moveTo>
                  <a:cubicBezTo>
                    <a:pt x="348" y="1"/>
                    <a:pt x="225" y="52"/>
                    <a:pt x="134" y="166"/>
                  </a:cubicBezTo>
                  <a:cubicBezTo>
                    <a:pt x="1" y="300"/>
                    <a:pt x="1" y="466"/>
                    <a:pt x="101" y="633"/>
                  </a:cubicBezTo>
                  <a:cubicBezTo>
                    <a:pt x="267" y="833"/>
                    <a:pt x="568" y="967"/>
                    <a:pt x="801" y="1033"/>
                  </a:cubicBezTo>
                  <a:cubicBezTo>
                    <a:pt x="1035" y="1033"/>
                    <a:pt x="1201" y="967"/>
                    <a:pt x="1235" y="833"/>
                  </a:cubicBezTo>
                  <a:cubicBezTo>
                    <a:pt x="1302" y="667"/>
                    <a:pt x="1268" y="500"/>
                    <a:pt x="1135" y="366"/>
                  </a:cubicBezTo>
                  <a:cubicBezTo>
                    <a:pt x="968" y="233"/>
                    <a:pt x="801" y="133"/>
                    <a:pt x="634" y="33"/>
                  </a:cubicBezTo>
                  <a:cubicBezTo>
                    <a:pt x="582" y="12"/>
                    <a:pt x="525" y="1"/>
                    <a:pt x="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5"/>
            <p:cNvSpPr/>
            <p:nvPr/>
          </p:nvSpPr>
          <p:spPr>
            <a:xfrm>
              <a:off x="1840050" y="2305725"/>
              <a:ext cx="30050" cy="24850"/>
            </a:xfrm>
            <a:custGeom>
              <a:avLst/>
              <a:gdLst/>
              <a:ahLst/>
              <a:cxnLst/>
              <a:rect l="l" t="t" r="r" b="b"/>
              <a:pathLst>
                <a:path w="1202" h="994" extrusionOk="0">
                  <a:moveTo>
                    <a:pt x="622" y="1"/>
                  </a:moveTo>
                  <a:cubicBezTo>
                    <a:pt x="576" y="1"/>
                    <a:pt x="534" y="9"/>
                    <a:pt x="501" y="26"/>
                  </a:cubicBezTo>
                  <a:cubicBezTo>
                    <a:pt x="301" y="59"/>
                    <a:pt x="167" y="226"/>
                    <a:pt x="100" y="393"/>
                  </a:cubicBezTo>
                  <a:cubicBezTo>
                    <a:pt x="0" y="560"/>
                    <a:pt x="0" y="726"/>
                    <a:pt x="134" y="860"/>
                  </a:cubicBezTo>
                  <a:cubicBezTo>
                    <a:pt x="200" y="960"/>
                    <a:pt x="334" y="993"/>
                    <a:pt x="501" y="993"/>
                  </a:cubicBezTo>
                  <a:lnTo>
                    <a:pt x="634" y="993"/>
                  </a:lnTo>
                  <a:cubicBezTo>
                    <a:pt x="934" y="960"/>
                    <a:pt x="1134" y="793"/>
                    <a:pt x="1168" y="526"/>
                  </a:cubicBezTo>
                  <a:cubicBezTo>
                    <a:pt x="1201" y="393"/>
                    <a:pt x="1168" y="293"/>
                    <a:pt x="1034" y="193"/>
                  </a:cubicBezTo>
                  <a:cubicBezTo>
                    <a:pt x="968" y="126"/>
                    <a:pt x="834" y="59"/>
                    <a:pt x="768" y="26"/>
                  </a:cubicBezTo>
                  <a:cubicBezTo>
                    <a:pt x="717" y="9"/>
                    <a:pt x="667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5"/>
            <p:cNvSpPr/>
            <p:nvPr/>
          </p:nvSpPr>
          <p:spPr>
            <a:xfrm>
              <a:off x="1582975" y="1141575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55"/>
                  </a:cubicBezTo>
                  <a:cubicBezTo>
                    <a:pt x="201" y="822"/>
                    <a:pt x="368" y="889"/>
                    <a:pt x="535" y="922"/>
                  </a:cubicBezTo>
                  <a:cubicBezTo>
                    <a:pt x="701" y="922"/>
                    <a:pt x="835" y="889"/>
                    <a:pt x="902" y="822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5"/>
            <p:cNvSpPr/>
            <p:nvPr/>
          </p:nvSpPr>
          <p:spPr>
            <a:xfrm>
              <a:off x="1455400" y="848100"/>
              <a:ext cx="31700" cy="28275"/>
            </a:xfrm>
            <a:custGeom>
              <a:avLst/>
              <a:gdLst/>
              <a:ahLst/>
              <a:cxnLst/>
              <a:rect l="l" t="t" r="r" b="b"/>
              <a:pathLst>
                <a:path w="1268" h="1131" extrusionOk="0">
                  <a:moveTo>
                    <a:pt x="495" y="0"/>
                  </a:moveTo>
                  <a:cubicBezTo>
                    <a:pt x="386" y="0"/>
                    <a:pt x="261" y="44"/>
                    <a:pt x="167" y="119"/>
                  </a:cubicBezTo>
                  <a:cubicBezTo>
                    <a:pt x="34" y="252"/>
                    <a:pt x="0" y="385"/>
                    <a:pt x="34" y="586"/>
                  </a:cubicBezTo>
                  <a:cubicBezTo>
                    <a:pt x="234" y="819"/>
                    <a:pt x="434" y="1053"/>
                    <a:pt x="667" y="1119"/>
                  </a:cubicBezTo>
                  <a:cubicBezTo>
                    <a:pt x="720" y="1127"/>
                    <a:pt x="769" y="1131"/>
                    <a:pt x="814" y="1131"/>
                  </a:cubicBezTo>
                  <a:cubicBezTo>
                    <a:pt x="971" y="1131"/>
                    <a:pt x="1083" y="1082"/>
                    <a:pt x="1134" y="952"/>
                  </a:cubicBezTo>
                  <a:cubicBezTo>
                    <a:pt x="1268" y="786"/>
                    <a:pt x="1268" y="619"/>
                    <a:pt x="1134" y="485"/>
                  </a:cubicBezTo>
                  <a:cubicBezTo>
                    <a:pt x="1001" y="319"/>
                    <a:pt x="868" y="219"/>
                    <a:pt x="701" y="85"/>
                  </a:cubicBezTo>
                  <a:cubicBezTo>
                    <a:pt x="657" y="27"/>
                    <a:pt x="581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5"/>
            <p:cNvSpPr/>
            <p:nvPr/>
          </p:nvSpPr>
          <p:spPr>
            <a:xfrm>
              <a:off x="1378475" y="479475"/>
              <a:ext cx="30875" cy="24600"/>
            </a:xfrm>
            <a:custGeom>
              <a:avLst/>
              <a:gdLst/>
              <a:ahLst/>
              <a:cxnLst/>
              <a:rect l="l" t="t" r="r" b="b"/>
              <a:pathLst>
                <a:path w="1235" h="984" extrusionOk="0">
                  <a:moveTo>
                    <a:pt x="545" y="1"/>
                  </a:moveTo>
                  <a:cubicBezTo>
                    <a:pt x="344" y="1"/>
                    <a:pt x="158" y="99"/>
                    <a:pt x="100" y="274"/>
                  </a:cubicBezTo>
                  <a:cubicBezTo>
                    <a:pt x="0" y="474"/>
                    <a:pt x="33" y="741"/>
                    <a:pt x="234" y="841"/>
                  </a:cubicBezTo>
                  <a:cubicBezTo>
                    <a:pt x="331" y="939"/>
                    <a:pt x="458" y="984"/>
                    <a:pt x="589" y="984"/>
                  </a:cubicBezTo>
                  <a:cubicBezTo>
                    <a:pt x="773" y="984"/>
                    <a:pt x="965" y="896"/>
                    <a:pt x="1101" y="741"/>
                  </a:cubicBezTo>
                  <a:cubicBezTo>
                    <a:pt x="1168" y="608"/>
                    <a:pt x="1234" y="474"/>
                    <a:pt x="1134" y="307"/>
                  </a:cubicBezTo>
                  <a:cubicBezTo>
                    <a:pt x="1001" y="174"/>
                    <a:pt x="834" y="74"/>
                    <a:pt x="634" y="7"/>
                  </a:cubicBezTo>
                  <a:cubicBezTo>
                    <a:pt x="604" y="3"/>
                    <a:pt x="575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45"/>
            <p:cNvSpPr/>
            <p:nvPr/>
          </p:nvSpPr>
          <p:spPr>
            <a:xfrm>
              <a:off x="1419525" y="1407600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22"/>
                  </a:cubicBezTo>
                  <a:cubicBezTo>
                    <a:pt x="201" y="788"/>
                    <a:pt x="368" y="888"/>
                    <a:pt x="535" y="922"/>
                  </a:cubicBezTo>
                  <a:cubicBezTo>
                    <a:pt x="701" y="922"/>
                    <a:pt x="835" y="888"/>
                    <a:pt x="902" y="788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45"/>
            <p:cNvSpPr/>
            <p:nvPr/>
          </p:nvSpPr>
          <p:spPr>
            <a:xfrm>
              <a:off x="1265250" y="2056100"/>
              <a:ext cx="29225" cy="29400"/>
            </a:xfrm>
            <a:custGeom>
              <a:avLst/>
              <a:gdLst/>
              <a:ahLst/>
              <a:cxnLst/>
              <a:rect l="l" t="t" r="r" b="b"/>
              <a:pathLst>
                <a:path w="1169" h="1176" extrusionOk="0">
                  <a:moveTo>
                    <a:pt x="758" y="1"/>
                  </a:moveTo>
                  <a:cubicBezTo>
                    <a:pt x="707" y="1"/>
                    <a:pt x="654" y="12"/>
                    <a:pt x="601" y="33"/>
                  </a:cubicBezTo>
                  <a:cubicBezTo>
                    <a:pt x="334" y="167"/>
                    <a:pt x="101" y="367"/>
                    <a:pt x="34" y="634"/>
                  </a:cubicBezTo>
                  <a:cubicBezTo>
                    <a:pt x="1" y="834"/>
                    <a:pt x="34" y="1000"/>
                    <a:pt x="168" y="1101"/>
                  </a:cubicBezTo>
                  <a:cubicBezTo>
                    <a:pt x="251" y="1151"/>
                    <a:pt x="334" y="1176"/>
                    <a:pt x="409" y="1176"/>
                  </a:cubicBezTo>
                  <a:cubicBezTo>
                    <a:pt x="485" y="1176"/>
                    <a:pt x="551" y="1151"/>
                    <a:pt x="601" y="1101"/>
                  </a:cubicBezTo>
                  <a:cubicBezTo>
                    <a:pt x="768" y="967"/>
                    <a:pt x="902" y="834"/>
                    <a:pt x="1035" y="700"/>
                  </a:cubicBezTo>
                  <a:cubicBezTo>
                    <a:pt x="1168" y="600"/>
                    <a:pt x="1168" y="333"/>
                    <a:pt x="1035" y="167"/>
                  </a:cubicBezTo>
                  <a:cubicBezTo>
                    <a:pt x="967" y="53"/>
                    <a:pt x="867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45"/>
            <p:cNvSpPr/>
            <p:nvPr/>
          </p:nvSpPr>
          <p:spPr>
            <a:xfrm>
              <a:off x="1467900" y="1739450"/>
              <a:ext cx="28375" cy="27950"/>
            </a:xfrm>
            <a:custGeom>
              <a:avLst/>
              <a:gdLst/>
              <a:ahLst/>
              <a:cxnLst/>
              <a:rect l="l" t="t" r="r" b="b"/>
              <a:pathLst>
                <a:path w="1135" h="1118" extrusionOk="0">
                  <a:moveTo>
                    <a:pt x="558" y="0"/>
                  </a:moveTo>
                  <a:cubicBezTo>
                    <a:pt x="420" y="0"/>
                    <a:pt x="284" y="53"/>
                    <a:pt x="201" y="157"/>
                  </a:cubicBezTo>
                  <a:cubicBezTo>
                    <a:pt x="1" y="390"/>
                    <a:pt x="1" y="824"/>
                    <a:pt x="268" y="1024"/>
                  </a:cubicBezTo>
                  <a:cubicBezTo>
                    <a:pt x="326" y="1082"/>
                    <a:pt x="395" y="1118"/>
                    <a:pt x="476" y="1118"/>
                  </a:cubicBezTo>
                  <a:cubicBezTo>
                    <a:pt x="534" y="1118"/>
                    <a:pt x="598" y="1099"/>
                    <a:pt x="668" y="1057"/>
                  </a:cubicBezTo>
                  <a:cubicBezTo>
                    <a:pt x="835" y="991"/>
                    <a:pt x="1001" y="857"/>
                    <a:pt x="1035" y="657"/>
                  </a:cubicBezTo>
                  <a:cubicBezTo>
                    <a:pt x="1135" y="424"/>
                    <a:pt x="1035" y="190"/>
                    <a:pt x="801" y="57"/>
                  </a:cubicBezTo>
                  <a:cubicBezTo>
                    <a:pt x="726" y="19"/>
                    <a:pt x="642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60" name="Google Shape;356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84821">
            <a:off x="7444350" y="3097750"/>
            <a:ext cx="1188483" cy="40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286364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9" name="Google Shape;364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437" y="1310209"/>
            <a:ext cx="1549125" cy="1372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0" name="Google Shape;365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5006">
            <a:off x="3955303" y="1118528"/>
            <a:ext cx="1275375" cy="433322"/>
          </a:xfrm>
          <a:prstGeom prst="rect">
            <a:avLst/>
          </a:prstGeom>
          <a:noFill/>
          <a:ln>
            <a:noFill/>
          </a:ln>
        </p:spPr>
      </p:pic>
      <p:sp>
        <p:nvSpPr>
          <p:cNvPr id="3651" name="Google Shape;3651;p50"/>
          <p:cNvSpPr/>
          <p:nvPr/>
        </p:nvSpPr>
        <p:spPr>
          <a:xfrm>
            <a:off x="1981500" y="445025"/>
            <a:ext cx="5179800" cy="53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50"/>
          <p:cNvSpPr txBox="1">
            <a:spLocks noGrp="1"/>
          </p:cNvSpPr>
          <p:nvPr>
            <p:ph type="title"/>
          </p:nvPr>
        </p:nvSpPr>
        <p:spPr>
          <a:xfrm>
            <a:off x="2194200" y="445025"/>
            <a:ext cx="47625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SUB-TOPIK</a:t>
            </a:r>
            <a:endParaRPr dirty="0"/>
          </a:p>
        </p:txBody>
      </p:sp>
      <p:sp>
        <p:nvSpPr>
          <p:cNvPr id="3653" name="Google Shape;3653;p50"/>
          <p:cNvSpPr txBox="1">
            <a:spLocks noGrp="1"/>
          </p:cNvSpPr>
          <p:nvPr>
            <p:ph type="subTitle" idx="1"/>
          </p:nvPr>
        </p:nvSpPr>
        <p:spPr>
          <a:xfrm>
            <a:off x="-2452725" y="1502756"/>
            <a:ext cx="22758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54" name="Google Shape;3654;p50"/>
          <p:cNvSpPr txBox="1">
            <a:spLocks noGrp="1"/>
          </p:cNvSpPr>
          <p:nvPr>
            <p:ph type="subTitle" idx="2"/>
          </p:nvPr>
        </p:nvSpPr>
        <p:spPr>
          <a:xfrm>
            <a:off x="-2452725" y="3546411"/>
            <a:ext cx="22758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Mercury is the closest to the Sun</a:t>
            </a:r>
            <a:endParaRPr dirty="0"/>
          </a:p>
        </p:txBody>
      </p:sp>
      <p:sp>
        <p:nvSpPr>
          <p:cNvPr id="3655" name="Google Shape;3655;p50"/>
          <p:cNvSpPr txBox="1">
            <a:spLocks noGrp="1"/>
          </p:cNvSpPr>
          <p:nvPr>
            <p:ph type="subTitle" idx="3"/>
          </p:nvPr>
        </p:nvSpPr>
        <p:spPr>
          <a:xfrm>
            <a:off x="3434100" y="2868143"/>
            <a:ext cx="22758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/>
              <a:t>IS dan QMS</a:t>
            </a:r>
          </a:p>
        </p:txBody>
      </p:sp>
      <p:sp>
        <p:nvSpPr>
          <p:cNvPr id="3656" name="Google Shape;3656;p50"/>
          <p:cNvSpPr txBox="1">
            <a:spLocks noGrp="1"/>
          </p:cNvSpPr>
          <p:nvPr>
            <p:ph type="subTitle" idx="4"/>
          </p:nvPr>
        </p:nvSpPr>
        <p:spPr>
          <a:xfrm>
            <a:off x="-2423213" y="2765124"/>
            <a:ext cx="22758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Venus is the second planet from the Sun</a:t>
            </a:r>
            <a:endParaRPr dirty="0"/>
          </a:p>
        </p:txBody>
      </p:sp>
      <p:sp>
        <p:nvSpPr>
          <p:cNvPr id="3657" name="Google Shape;3657;p50"/>
          <p:cNvSpPr txBox="1">
            <a:spLocks noGrp="1"/>
          </p:cNvSpPr>
          <p:nvPr>
            <p:ph type="subTitle" idx="5"/>
          </p:nvPr>
        </p:nvSpPr>
        <p:spPr>
          <a:xfrm>
            <a:off x="-2423213" y="2072545"/>
            <a:ext cx="22758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dirty="0" err="1"/>
              <a:t>Kepimpinan</a:t>
            </a:r>
            <a:endParaRPr dirty="0"/>
          </a:p>
        </p:txBody>
      </p:sp>
      <p:sp>
        <p:nvSpPr>
          <p:cNvPr id="3658" name="Google Shape;3658;p50"/>
          <p:cNvSpPr txBox="1">
            <a:spLocks noGrp="1"/>
          </p:cNvSpPr>
          <p:nvPr>
            <p:ph type="subTitle" idx="6"/>
          </p:nvPr>
        </p:nvSpPr>
        <p:spPr>
          <a:xfrm>
            <a:off x="-2419581" y="4327698"/>
            <a:ext cx="22758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Despite being red, Mars is a cold place</a:t>
            </a:r>
            <a:endParaRPr dirty="0"/>
          </a:p>
        </p:txBody>
      </p:sp>
      <p:pic>
        <p:nvPicPr>
          <p:cNvPr id="3661" name="Google Shape;366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09467">
            <a:off x="929514" y="1795186"/>
            <a:ext cx="1275375" cy="43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2" name="Google Shape;366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70113">
            <a:off x="6757578" y="1864961"/>
            <a:ext cx="1275375" cy="43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72" name="Google Shape;3672;p50"/>
          <p:cNvGrpSpPr/>
          <p:nvPr/>
        </p:nvGrpSpPr>
        <p:grpSpPr>
          <a:xfrm>
            <a:off x="4225423" y="1647966"/>
            <a:ext cx="691956" cy="631442"/>
            <a:chOff x="3982956" y="2749340"/>
            <a:chExt cx="390539" cy="356404"/>
          </a:xfrm>
        </p:grpSpPr>
        <p:sp>
          <p:nvSpPr>
            <p:cNvPr id="3673" name="Google Shape;3673;p50"/>
            <p:cNvSpPr/>
            <p:nvPr/>
          </p:nvSpPr>
          <p:spPr>
            <a:xfrm>
              <a:off x="3982956" y="2822289"/>
              <a:ext cx="390539" cy="283455"/>
            </a:xfrm>
            <a:custGeom>
              <a:avLst/>
              <a:gdLst/>
              <a:ahLst/>
              <a:cxnLst/>
              <a:rect l="l" t="t" r="r" b="b"/>
              <a:pathLst>
                <a:path w="11098" h="8055" extrusionOk="0">
                  <a:moveTo>
                    <a:pt x="6097" y="434"/>
                  </a:moveTo>
                  <a:cubicBezTo>
                    <a:pt x="6311" y="434"/>
                    <a:pt x="6478" y="624"/>
                    <a:pt x="6478" y="838"/>
                  </a:cubicBezTo>
                  <a:cubicBezTo>
                    <a:pt x="6478" y="1029"/>
                    <a:pt x="6311" y="1219"/>
                    <a:pt x="6097" y="1219"/>
                  </a:cubicBezTo>
                  <a:cubicBezTo>
                    <a:pt x="5883" y="1219"/>
                    <a:pt x="5716" y="1029"/>
                    <a:pt x="5716" y="838"/>
                  </a:cubicBezTo>
                  <a:cubicBezTo>
                    <a:pt x="5716" y="624"/>
                    <a:pt x="5883" y="434"/>
                    <a:pt x="6097" y="434"/>
                  </a:cubicBezTo>
                  <a:close/>
                  <a:moveTo>
                    <a:pt x="3025" y="2815"/>
                  </a:moveTo>
                  <a:cubicBezTo>
                    <a:pt x="2953" y="3125"/>
                    <a:pt x="2882" y="3458"/>
                    <a:pt x="2882" y="3768"/>
                  </a:cubicBezTo>
                  <a:cubicBezTo>
                    <a:pt x="2882" y="4101"/>
                    <a:pt x="2953" y="4434"/>
                    <a:pt x="3025" y="4720"/>
                  </a:cubicBezTo>
                  <a:lnTo>
                    <a:pt x="501" y="3053"/>
                  </a:lnTo>
                  <a:lnTo>
                    <a:pt x="596" y="2815"/>
                  </a:lnTo>
                  <a:close/>
                  <a:moveTo>
                    <a:pt x="10003" y="1791"/>
                  </a:moveTo>
                  <a:cubicBezTo>
                    <a:pt x="10360" y="1791"/>
                    <a:pt x="10646" y="2077"/>
                    <a:pt x="10646" y="2434"/>
                  </a:cubicBezTo>
                  <a:cubicBezTo>
                    <a:pt x="10693" y="3506"/>
                    <a:pt x="10050" y="4482"/>
                    <a:pt x="9074" y="4935"/>
                  </a:cubicBezTo>
                  <a:cubicBezTo>
                    <a:pt x="9217" y="4577"/>
                    <a:pt x="9288" y="4196"/>
                    <a:pt x="9288" y="3768"/>
                  </a:cubicBezTo>
                  <a:cubicBezTo>
                    <a:pt x="9288" y="3387"/>
                    <a:pt x="9217" y="3006"/>
                    <a:pt x="9074" y="2625"/>
                  </a:cubicBezTo>
                  <a:lnTo>
                    <a:pt x="9455" y="2053"/>
                  </a:lnTo>
                  <a:cubicBezTo>
                    <a:pt x="9574" y="1862"/>
                    <a:pt x="9788" y="1791"/>
                    <a:pt x="10003" y="1791"/>
                  </a:cubicBezTo>
                  <a:close/>
                  <a:moveTo>
                    <a:pt x="7145" y="1648"/>
                  </a:moveTo>
                  <a:cubicBezTo>
                    <a:pt x="7669" y="1648"/>
                    <a:pt x="8145" y="1958"/>
                    <a:pt x="8431" y="2410"/>
                  </a:cubicBezTo>
                  <a:lnTo>
                    <a:pt x="7026" y="2410"/>
                  </a:lnTo>
                  <a:cubicBezTo>
                    <a:pt x="6930" y="2410"/>
                    <a:pt x="6811" y="2458"/>
                    <a:pt x="6811" y="2577"/>
                  </a:cubicBezTo>
                  <a:cubicBezTo>
                    <a:pt x="6788" y="2744"/>
                    <a:pt x="6907" y="2839"/>
                    <a:pt x="7026" y="2839"/>
                  </a:cubicBezTo>
                  <a:lnTo>
                    <a:pt x="8621" y="2839"/>
                  </a:lnTo>
                  <a:cubicBezTo>
                    <a:pt x="8740" y="3148"/>
                    <a:pt x="8812" y="3482"/>
                    <a:pt x="8812" y="3791"/>
                  </a:cubicBezTo>
                  <a:cubicBezTo>
                    <a:pt x="8859" y="5316"/>
                    <a:pt x="7645" y="6554"/>
                    <a:pt x="6097" y="6554"/>
                  </a:cubicBezTo>
                  <a:cubicBezTo>
                    <a:pt x="4573" y="6554"/>
                    <a:pt x="3334" y="5292"/>
                    <a:pt x="3334" y="3768"/>
                  </a:cubicBezTo>
                  <a:cubicBezTo>
                    <a:pt x="3334" y="3434"/>
                    <a:pt x="3382" y="3125"/>
                    <a:pt x="3501" y="2815"/>
                  </a:cubicBezTo>
                  <a:lnTo>
                    <a:pt x="5121" y="2815"/>
                  </a:lnTo>
                  <a:cubicBezTo>
                    <a:pt x="5240" y="2815"/>
                    <a:pt x="5335" y="2744"/>
                    <a:pt x="5335" y="2648"/>
                  </a:cubicBezTo>
                  <a:cubicBezTo>
                    <a:pt x="5359" y="2529"/>
                    <a:pt x="5240" y="2410"/>
                    <a:pt x="5121" y="2410"/>
                  </a:cubicBezTo>
                  <a:lnTo>
                    <a:pt x="3692" y="2410"/>
                  </a:lnTo>
                  <a:cubicBezTo>
                    <a:pt x="3954" y="1958"/>
                    <a:pt x="4430" y="1648"/>
                    <a:pt x="4978" y="1648"/>
                  </a:cubicBezTo>
                  <a:close/>
                  <a:moveTo>
                    <a:pt x="6692" y="6911"/>
                  </a:moveTo>
                  <a:cubicBezTo>
                    <a:pt x="6788" y="7221"/>
                    <a:pt x="6930" y="7506"/>
                    <a:pt x="7145" y="7697"/>
                  </a:cubicBezTo>
                  <a:lnTo>
                    <a:pt x="5049" y="7697"/>
                  </a:lnTo>
                  <a:cubicBezTo>
                    <a:pt x="5263" y="7459"/>
                    <a:pt x="5406" y="7197"/>
                    <a:pt x="5502" y="6911"/>
                  </a:cubicBezTo>
                  <a:cubicBezTo>
                    <a:pt x="5692" y="6935"/>
                    <a:pt x="5883" y="6959"/>
                    <a:pt x="6097" y="6959"/>
                  </a:cubicBezTo>
                  <a:cubicBezTo>
                    <a:pt x="6311" y="6959"/>
                    <a:pt x="6478" y="6935"/>
                    <a:pt x="6692" y="6911"/>
                  </a:cubicBezTo>
                  <a:close/>
                  <a:moveTo>
                    <a:pt x="6088" y="1"/>
                  </a:moveTo>
                  <a:cubicBezTo>
                    <a:pt x="5647" y="1"/>
                    <a:pt x="5287" y="364"/>
                    <a:pt x="5287" y="791"/>
                  </a:cubicBezTo>
                  <a:cubicBezTo>
                    <a:pt x="5287" y="958"/>
                    <a:pt x="5335" y="1053"/>
                    <a:pt x="5383" y="1196"/>
                  </a:cubicBezTo>
                  <a:lnTo>
                    <a:pt x="5025" y="1196"/>
                  </a:lnTo>
                  <a:cubicBezTo>
                    <a:pt x="4263" y="1196"/>
                    <a:pt x="3573" y="1624"/>
                    <a:pt x="3263" y="2339"/>
                  </a:cubicBezTo>
                  <a:lnTo>
                    <a:pt x="477" y="2339"/>
                  </a:lnTo>
                  <a:cubicBezTo>
                    <a:pt x="381" y="2339"/>
                    <a:pt x="286" y="2410"/>
                    <a:pt x="262" y="2458"/>
                  </a:cubicBezTo>
                  <a:lnTo>
                    <a:pt x="24" y="3006"/>
                  </a:lnTo>
                  <a:cubicBezTo>
                    <a:pt x="0" y="3101"/>
                    <a:pt x="24" y="3196"/>
                    <a:pt x="120" y="3268"/>
                  </a:cubicBezTo>
                  <a:lnTo>
                    <a:pt x="3430" y="5435"/>
                  </a:lnTo>
                  <a:cubicBezTo>
                    <a:pt x="3811" y="6030"/>
                    <a:pt x="4406" y="6506"/>
                    <a:pt x="5097" y="6744"/>
                  </a:cubicBezTo>
                  <a:cubicBezTo>
                    <a:pt x="4978" y="7125"/>
                    <a:pt x="4692" y="7483"/>
                    <a:pt x="4335" y="7673"/>
                  </a:cubicBezTo>
                  <a:cubicBezTo>
                    <a:pt x="4263" y="7721"/>
                    <a:pt x="4216" y="7816"/>
                    <a:pt x="4216" y="7911"/>
                  </a:cubicBezTo>
                  <a:cubicBezTo>
                    <a:pt x="4263" y="8007"/>
                    <a:pt x="4335" y="8054"/>
                    <a:pt x="4430" y="8054"/>
                  </a:cubicBezTo>
                  <a:lnTo>
                    <a:pt x="7740" y="8054"/>
                  </a:lnTo>
                  <a:cubicBezTo>
                    <a:pt x="7835" y="8054"/>
                    <a:pt x="7883" y="8030"/>
                    <a:pt x="7954" y="7935"/>
                  </a:cubicBezTo>
                  <a:cubicBezTo>
                    <a:pt x="8002" y="7816"/>
                    <a:pt x="7954" y="7697"/>
                    <a:pt x="7859" y="7649"/>
                  </a:cubicBezTo>
                  <a:cubicBezTo>
                    <a:pt x="7502" y="7435"/>
                    <a:pt x="7240" y="7102"/>
                    <a:pt x="7121" y="6721"/>
                  </a:cubicBezTo>
                  <a:cubicBezTo>
                    <a:pt x="7788" y="6482"/>
                    <a:pt x="8359" y="6030"/>
                    <a:pt x="8740" y="5482"/>
                  </a:cubicBezTo>
                  <a:lnTo>
                    <a:pt x="9145" y="5316"/>
                  </a:lnTo>
                  <a:cubicBezTo>
                    <a:pt x="10336" y="4815"/>
                    <a:pt x="11098" y="3649"/>
                    <a:pt x="11098" y="2386"/>
                  </a:cubicBezTo>
                  <a:cubicBezTo>
                    <a:pt x="11098" y="1839"/>
                    <a:pt x="10622" y="1362"/>
                    <a:pt x="10026" y="1362"/>
                  </a:cubicBezTo>
                  <a:cubicBezTo>
                    <a:pt x="9669" y="1362"/>
                    <a:pt x="9336" y="1553"/>
                    <a:pt x="9145" y="1815"/>
                  </a:cubicBezTo>
                  <a:lnTo>
                    <a:pt x="8859" y="2172"/>
                  </a:lnTo>
                  <a:cubicBezTo>
                    <a:pt x="8550" y="1577"/>
                    <a:pt x="7883" y="1196"/>
                    <a:pt x="7192" y="1196"/>
                  </a:cubicBezTo>
                  <a:lnTo>
                    <a:pt x="6811" y="1196"/>
                  </a:lnTo>
                  <a:cubicBezTo>
                    <a:pt x="6883" y="1077"/>
                    <a:pt x="6907" y="910"/>
                    <a:pt x="6907" y="767"/>
                  </a:cubicBezTo>
                  <a:cubicBezTo>
                    <a:pt x="6883" y="362"/>
                    <a:pt x="6549" y="29"/>
                    <a:pt x="6168" y="5"/>
                  </a:cubicBezTo>
                  <a:cubicBezTo>
                    <a:pt x="6141" y="2"/>
                    <a:pt x="6114" y="1"/>
                    <a:pt x="6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0"/>
            <p:cNvSpPr/>
            <p:nvPr/>
          </p:nvSpPr>
          <p:spPr>
            <a:xfrm>
              <a:off x="3983800" y="2749340"/>
              <a:ext cx="155892" cy="129288"/>
            </a:xfrm>
            <a:custGeom>
              <a:avLst/>
              <a:gdLst/>
              <a:ahLst/>
              <a:cxnLst/>
              <a:rect l="l" t="t" r="r" b="b"/>
              <a:pathLst>
                <a:path w="4430" h="3674" extrusionOk="0">
                  <a:moveTo>
                    <a:pt x="4001" y="911"/>
                  </a:moveTo>
                  <a:lnTo>
                    <a:pt x="4001" y="911"/>
                  </a:lnTo>
                  <a:cubicBezTo>
                    <a:pt x="3953" y="1268"/>
                    <a:pt x="3787" y="1602"/>
                    <a:pt x="3477" y="1840"/>
                  </a:cubicBezTo>
                  <a:cubicBezTo>
                    <a:pt x="3239" y="2030"/>
                    <a:pt x="2953" y="2126"/>
                    <a:pt x="2620" y="2126"/>
                  </a:cubicBezTo>
                  <a:lnTo>
                    <a:pt x="1643" y="2126"/>
                  </a:lnTo>
                  <a:cubicBezTo>
                    <a:pt x="1143" y="2126"/>
                    <a:pt x="691" y="2364"/>
                    <a:pt x="381" y="2745"/>
                  </a:cubicBezTo>
                  <a:cubicBezTo>
                    <a:pt x="453" y="2459"/>
                    <a:pt x="596" y="2149"/>
                    <a:pt x="810" y="1959"/>
                  </a:cubicBezTo>
                  <a:cubicBezTo>
                    <a:pt x="1072" y="1673"/>
                    <a:pt x="1405" y="1530"/>
                    <a:pt x="1763" y="1530"/>
                  </a:cubicBezTo>
                  <a:lnTo>
                    <a:pt x="2739" y="1530"/>
                  </a:lnTo>
                  <a:cubicBezTo>
                    <a:pt x="3239" y="1530"/>
                    <a:pt x="3692" y="1292"/>
                    <a:pt x="4001" y="911"/>
                  </a:cubicBezTo>
                  <a:close/>
                  <a:moveTo>
                    <a:pt x="4121" y="0"/>
                  </a:moveTo>
                  <a:cubicBezTo>
                    <a:pt x="4105" y="0"/>
                    <a:pt x="4089" y="2"/>
                    <a:pt x="4073" y="6"/>
                  </a:cubicBezTo>
                  <a:cubicBezTo>
                    <a:pt x="4001" y="6"/>
                    <a:pt x="3906" y="101"/>
                    <a:pt x="3906" y="197"/>
                  </a:cubicBezTo>
                  <a:cubicBezTo>
                    <a:pt x="3787" y="721"/>
                    <a:pt x="3310" y="1125"/>
                    <a:pt x="2763" y="1125"/>
                  </a:cubicBezTo>
                  <a:lnTo>
                    <a:pt x="1786" y="1125"/>
                  </a:lnTo>
                  <a:cubicBezTo>
                    <a:pt x="1310" y="1125"/>
                    <a:pt x="858" y="1292"/>
                    <a:pt x="500" y="1649"/>
                  </a:cubicBezTo>
                  <a:cubicBezTo>
                    <a:pt x="167" y="1983"/>
                    <a:pt x="0" y="2435"/>
                    <a:pt x="0" y="2911"/>
                  </a:cubicBezTo>
                  <a:cubicBezTo>
                    <a:pt x="0" y="3150"/>
                    <a:pt x="72" y="3340"/>
                    <a:pt x="143" y="3554"/>
                  </a:cubicBezTo>
                  <a:cubicBezTo>
                    <a:pt x="191" y="3626"/>
                    <a:pt x="238" y="3674"/>
                    <a:pt x="334" y="3674"/>
                  </a:cubicBezTo>
                  <a:cubicBezTo>
                    <a:pt x="453" y="3674"/>
                    <a:pt x="548" y="3578"/>
                    <a:pt x="548" y="3507"/>
                  </a:cubicBezTo>
                  <a:cubicBezTo>
                    <a:pt x="667" y="2959"/>
                    <a:pt x="1143" y="2578"/>
                    <a:pt x="1667" y="2578"/>
                  </a:cubicBezTo>
                  <a:lnTo>
                    <a:pt x="2644" y="2578"/>
                  </a:lnTo>
                  <a:cubicBezTo>
                    <a:pt x="3120" y="2578"/>
                    <a:pt x="3572" y="2388"/>
                    <a:pt x="3930" y="2030"/>
                  </a:cubicBezTo>
                  <a:cubicBezTo>
                    <a:pt x="4263" y="1697"/>
                    <a:pt x="4430" y="1268"/>
                    <a:pt x="4430" y="792"/>
                  </a:cubicBezTo>
                  <a:cubicBezTo>
                    <a:pt x="4430" y="554"/>
                    <a:pt x="4382" y="340"/>
                    <a:pt x="4287" y="125"/>
                  </a:cubicBezTo>
                  <a:cubicBezTo>
                    <a:pt x="4267" y="46"/>
                    <a:pt x="4198" y="0"/>
                    <a:pt x="4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0"/>
            <p:cNvSpPr/>
            <p:nvPr/>
          </p:nvSpPr>
          <p:spPr>
            <a:xfrm>
              <a:off x="4189943" y="2907097"/>
              <a:ext cx="15132" cy="14287"/>
            </a:xfrm>
            <a:custGeom>
              <a:avLst/>
              <a:gdLst/>
              <a:ahLst/>
              <a:cxnLst/>
              <a:rect l="l" t="t" r="r" b="b"/>
              <a:pathLst>
                <a:path w="430" h="406" extrusionOk="0">
                  <a:moveTo>
                    <a:pt x="215" y="0"/>
                  </a:moveTo>
                  <a:cubicBezTo>
                    <a:pt x="167" y="0"/>
                    <a:pt x="96" y="24"/>
                    <a:pt x="72" y="48"/>
                  </a:cubicBezTo>
                  <a:cubicBezTo>
                    <a:pt x="48" y="95"/>
                    <a:pt x="1" y="143"/>
                    <a:pt x="1" y="215"/>
                  </a:cubicBezTo>
                  <a:cubicBezTo>
                    <a:pt x="1" y="262"/>
                    <a:pt x="48" y="334"/>
                    <a:pt x="72" y="357"/>
                  </a:cubicBezTo>
                  <a:cubicBezTo>
                    <a:pt x="120" y="381"/>
                    <a:pt x="167" y="405"/>
                    <a:pt x="215" y="405"/>
                  </a:cubicBezTo>
                  <a:cubicBezTo>
                    <a:pt x="286" y="405"/>
                    <a:pt x="334" y="381"/>
                    <a:pt x="358" y="357"/>
                  </a:cubicBezTo>
                  <a:cubicBezTo>
                    <a:pt x="405" y="334"/>
                    <a:pt x="429" y="262"/>
                    <a:pt x="429" y="215"/>
                  </a:cubicBezTo>
                  <a:cubicBezTo>
                    <a:pt x="429" y="143"/>
                    <a:pt x="405" y="95"/>
                    <a:pt x="358" y="48"/>
                  </a:cubicBezTo>
                  <a:cubicBezTo>
                    <a:pt x="334" y="24"/>
                    <a:pt x="286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640438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5" name="Google Shape;3595;p48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flipH="1">
            <a:off x="2445900" y="747900"/>
            <a:ext cx="6289675" cy="2816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17000"/>
              </a:schemeClr>
            </a:outerShdw>
          </a:effectLst>
        </p:spPr>
      </p:pic>
      <p:sp>
        <p:nvSpPr>
          <p:cNvPr id="3596" name="Google Shape;3596;p48"/>
          <p:cNvSpPr txBox="1">
            <a:spLocks noGrp="1"/>
          </p:cNvSpPr>
          <p:nvPr>
            <p:ph type="title"/>
          </p:nvPr>
        </p:nvSpPr>
        <p:spPr>
          <a:xfrm flipH="1">
            <a:off x="4919421" y="2508829"/>
            <a:ext cx="3504900" cy="4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— GEORGE BENSON</a:t>
            </a:r>
            <a:endParaRPr dirty="0"/>
          </a:p>
        </p:txBody>
      </p:sp>
      <p:sp>
        <p:nvSpPr>
          <p:cNvPr id="3597" name="Google Shape;3597;p48"/>
          <p:cNvSpPr txBox="1">
            <a:spLocks noGrp="1"/>
          </p:cNvSpPr>
          <p:nvPr>
            <p:ph type="subTitle" idx="1"/>
          </p:nvPr>
        </p:nvSpPr>
        <p:spPr>
          <a:xfrm flipH="1">
            <a:off x="2921721" y="1093250"/>
            <a:ext cx="5502600" cy="11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dirty="0" err="1"/>
              <a:t>Pemimpin</a:t>
            </a:r>
            <a:r>
              <a:rPr lang="en-MY" dirty="0"/>
              <a:t> </a:t>
            </a:r>
            <a:r>
              <a:rPr lang="en-MY" dirty="0" err="1"/>
              <a:t>transformasi</a:t>
            </a:r>
            <a:r>
              <a:rPr lang="en-MY" dirty="0"/>
              <a:t> </a:t>
            </a:r>
            <a:r>
              <a:rPr lang="en-MY" dirty="0" err="1"/>
              <a:t>boleh</a:t>
            </a:r>
            <a:r>
              <a:rPr lang="en-MY" dirty="0"/>
              <a:t> </a:t>
            </a:r>
            <a:r>
              <a:rPr lang="en-MY" dirty="0" err="1"/>
              <a:t>menguruskan</a:t>
            </a:r>
            <a:r>
              <a:rPr lang="en-MY" dirty="0"/>
              <a:t> proses </a:t>
            </a:r>
            <a:r>
              <a:rPr lang="en-MY" dirty="0" err="1"/>
              <a:t>peningkatan</a:t>
            </a:r>
            <a:r>
              <a:rPr lang="en-MY" dirty="0"/>
              <a:t> </a:t>
            </a:r>
            <a:r>
              <a:rPr lang="en-MY" dirty="0" err="1"/>
              <a:t>kualiti</a:t>
            </a:r>
            <a:r>
              <a:rPr lang="en-MY" dirty="0"/>
              <a:t> </a:t>
            </a:r>
            <a:r>
              <a:rPr lang="en-MY" dirty="0" err="1"/>
              <a:t>dengan</a:t>
            </a:r>
            <a:r>
              <a:rPr lang="en-MY" dirty="0"/>
              <a:t> </a:t>
            </a:r>
            <a:r>
              <a:rPr lang="en-MY" dirty="0" err="1"/>
              <a:t>berkesan</a:t>
            </a:r>
            <a:r>
              <a:rPr lang="en-MY" dirty="0"/>
              <a:t> </a:t>
            </a:r>
            <a:r>
              <a:rPr lang="en-MY" dirty="0" err="1"/>
              <a:t>dengan</a:t>
            </a:r>
            <a:r>
              <a:rPr lang="en-MY" dirty="0"/>
              <a:t> </a:t>
            </a:r>
            <a:r>
              <a:rPr lang="en-MY" dirty="0" err="1"/>
              <a:t>mempromosikan</a:t>
            </a:r>
            <a:r>
              <a:rPr lang="en-MY" dirty="0"/>
              <a:t> </a:t>
            </a:r>
            <a:r>
              <a:rPr lang="en-MY" dirty="0" err="1"/>
              <a:t>aliran</a:t>
            </a:r>
            <a:r>
              <a:rPr lang="en-MY" dirty="0"/>
              <a:t> </a:t>
            </a:r>
            <a:r>
              <a:rPr lang="en-MY" dirty="0" err="1"/>
              <a:t>kerja</a:t>
            </a:r>
            <a:r>
              <a:rPr lang="en-MY" dirty="0"/>
              <a:t> </a:t>
            </a:r>
            <a:r>
              <a:rPr lang="en-MY" dirty="0" err="1"/>
              <a:t>baharu</a:t>
            </a:r>
            <a:endParaRPr dirty="0"/>
          </a:p>
        </p:txBody>
      </p:sp>
      <p:pic>
        <p:nvPicPr>
          <p:cNvPr id="3598" name="Google Shape;359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28" y="1974800"/>
            <a:ext cx="2115125" cy="316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9" name="Google Shape;3599;p48"/>
          <p:cNvGrpSpPr/>
          <p:nvPr/>
        </p:nvGrpSpPr>
        <p:grpSpPr>
          <a:xfrm rot="1926034">
            <a:off x="441155" y="606801"/>
            <a:ext cx="544086" cy="228913"/>
            <a:chOff x="3085700" y="3717275"/>
            <a:chExt cx="1550300" cy="580075"/>
          </a:xfrm>
        </p:grpSpPr>
        <p:sp>
          <p:nvSpPr>
            <p:cNvPr id="3600" name="Google Shape;3600;p48"/>
            <p:cNvSpPr/>
            <p:nvPr/>
          </p:nvSpPr>
          <p:spPr>
            <a:xfrm>
              <a:off x="3085700" y="3717275"/>
              <a:ext cx="1550300" cy="580075"/>
            </a:xfrm>
            <a:custGeom>
              <a:avLst/>
              <a:gdLst/>
              <a:ahLst/>
              <a:cxnLst/>
              <a:rect l="l" t="t" r="r" b="b"/>
              <a:pathLst>
                <a:path w="62012" h="23203" extrusionOk="0">
                  <a:moveTo>
                    <a:pt x="53730" y="2329"/>
                  </a:moveTo>
                  <a:cubicBezTo>
                    <a:pt x="55183" y="2329"/>
                    <a:pt x="56653" y="3342"/>
                    <a:pt x="57342" y="4570"/>
                  </a:cubicBezTo>
                  <a:cubicBezTo>
                    <a:pt x="57809" y="5304"/>
                    <a:pt x="58076" y="6138"/>
                    <a:pt x="58076" y="7005"/>
                  </a:cubicBezTo>
                  <a:cubicBezTo>
                    <a:pt x="58042" y="8573"/>
                    <a:pt x="56875" y="10074"/>
                    <a:pt x="58843" y="11509"/>
                  </a:cubicBezTo>
                  <a:cubicBezTo>
                    <a:pt x="58876" y="11542"/>
                    <a:pt x="58910" y="11575"/>
                    <a:pt x="58943" y="11609"/>
                  </a:cubicBezTo>
                  <a:cubicBezTo>
                    <a:pt x="59310" y="11842"/>
                    <a:pt x="59276" y="12376"/>
                    <a:pt x="58910" y="12543"/>
                  </a:cubicBezTo>
                  <a:cubicBezTo>
                    <a:pt x="57375" y="13143"/>
                    <a:pt x="57842" y="16145"/>
                    <a:pt x="57509" y="17479"/>
                  </a:cubicBezTo>
                  <a:cubicBezTo>
                    <a:pt x="57242" y="18747"/>
                    <a:pt x="56575" y="20048"/>
                    <a:pt x="55207" y="20348"/>
                  </a:cubicBezTo>
                  <a:cubicBezTo>
                    <a:pt x="54834" y="20436"/>
                    <a:pt x="54449" y="20477"/>
                    <a:pt x="54059" y="20477"/>
                  </a:cubicBezTo>
                  <a:cubicBezTo>
                    <a:pt x="50437" y="20477"/>
                    <a:pt x="46427" y="16890"/>
                    <a:pt x="48535" y="13276"/>
                  </a:cubicBezTo>
                  <a:cubicBezTo>
                    <a:pt x="49936" y="10808"/>
                    <a:pt x="48302" y="8673"/>
                    <a:pt x="48836" y="6171"/>
                  </a:cubicBezTo>
                  <a:cubicBezTo>
                    <a:pt x="49303" y="4103"/>
                    <a:pt x="51204" y="2736"/>
                    <a:pt x="53239" y="2369"/>
                  </a:cubicBezTo>
                  <a:cubicBezTo>
                    <a:pt x="53402" y="2342"/>
                    <a:pt x="53566" y="2329"/>
                    <a:pt x="53730" y="2329"/>
                  </a:cubicBezTo>
                  <a:close/>
                  <a:moveTo>
                    <a:pt x="53005" y="0"/>
                  </a:moveTo>
                  <a:cubicBezTo>
                    <a:pt x="50437" y="0"/>
                    <a:pt x="48102" y="1468"/>
                    <a:pt x="47001" y="3770"/>
                  </a:cubicBezTo>
                  <a:cubicBezTo>
                    <a:pt x="45900" y="6005"/>
                    <a:pt x="44966" y="9941"/>
                    <a:pt x="42098" y="10241"/>
                  </a:cubicBezTo>
                  <a:cubicBezTo>
                    <a:pt x="40102" y="10157"/>
                    <a:pt x="36792" y="10129"/>
                    <a:pt x="32989" y="10129"/>
                  </a:cubicBezTo>
                  <a:cubicBezTo>
                    <a:pt x="25306" y="10129"/>
                    <a:pt x="15616" y="10244"/>
                    <a:pt x="10718" y="10244"/>
                  </a:cubicBezTo>
                  <a:cubicBezTo>
                    <a:pt x="10300" y="10244"/>
                    <a:pt x="9918" y="10243"/>
                    <a:pt x="9574" y="10241"/>
                  </a:cubicBezTo>
                  <a:cubicBezTo>
                    <a:pt x="7897" y="10241"/>
                    <a:pt x="6089" y="10088"/>
                    <a:pt x="4306" y="10088"/>
                  </a:cubicBezTo>
                  <a:cubicBezTo>
                    <a:pt x="2968" y="10088"/>
                    <a:pt x="1645" y="10174"/>
                    <a:pt x="401" y="10474"/>
                  </a:cubicBezTo>
                  <a:cubicBezTo>
                    <a:pt x="201" y="10541"/>
                    <a:pt x="68" y="10708"/>
                    <a:pt x="68" y="10908"/>
                  </a:cubicBezTo>
                  <a:cubicBezTo>
                    <a:pt x="68" y="10908"/>
                    <a:pt x="68" y="10941"/>
                    <a:pt x="68" y="10941"/>
                  </a:cubicBezTo>
                  <a:cubicBezTo>
                    <a:pt x="1" y="11709"/>
                    <a:pt x="201" y="12443"/>
                    <a:pt x="134" y="13210"/>
                  </a:cubicBezTo>
                  <a:cubicBezTo>
                    <a:pt x="134" y="13477"/>
                    <a:pt x="368" y="13677"/>
                    <a:pt x="601" y="13677"/>
                  </a:cubicBezTo>
                  <a:cubicBezTo>
                    <a:pt x="1335" y="13610"/>
                    <a:pt x="2069" y="13643"/>
                    <a:pt x="2769" y="13577"/>
                  </a:cubicBezTo>
                  <a:cubicBezTo>
                    <a:pt x="2903" y="14878"/>
                    <a:pt x="2936" y="16212"/>
                    <a:pt x="2970" y="17513"/>
                  </a:cubicBezTo>
                  <a:cubicBezTo>
                    <a:pt x="3036" y="18714"/>
                    <a:pt x="2703" y="19648"/>
                    <a:pt x="4104" y="19915"/>
                  </a:cubicBezTo>
                  <a:cubicBezTo>
                    <a:pt x="4287" y="19941"/>
                    <a:pt x="4527" y="19967"/>
                    <a:pt x="4772" y="19967"/>
                  </a:cubicBezTo>
                  <a:cubicBezTo>
                    <a:pt x="5153" y="19967"/>
                    <a:pt x="5549" y="19904"/>
                    <a:pt x="5772" y="19681"/>
                  </a:cubicBezTo>
                  <a:cubicBezTo>
                    <a:pt x="6139" y="19281"/>
                    <a:pt x="5872" y="18280"/>
                    <a:pt x="5872" y="17846"/>
                  </a:cubicBezTo>
                  <a:cubicBezTo>
                    <a:pt x="5805" y="16812"/>
                    <a:pt x="5705" y="15812"/>
                    <a:pt x="5638" y="14778"/>
                  </a:cubicBezTo>
                  <a:cubicBezTo>
                    <a:pt x="5605" y="14277"/>
                    <a:pt x="5571" y="13743"/>
                    <a:pt x="5538" y="13210"/>
                  </a:cubicBezTo>
                  <a:cubicBezTo>
                    <a:pt x="5538" y="12934"/>
                    <a:pt x="5780" y="12861"/>
                    <a:pt x="6085" y="12861"/>
                  </a:cubicBezTo>
                  <a:cubicBezTo>
                    <a:pt x="6260" y="12861"/>
                    <a:pt x="6456" y="12885"/>
                    <a:pt x="6639" y="12910"/>
                  </a:cubicBezTo>
                  <a:cubicBezTo>
                    <a:pt x="6706" y="15211"/>
                    <a:pt x="6639" y="17513"/>
                    <a:pt x="6939" y="19814"/>
                  </a:cubicBezTo>
                  <a:cubicBezTo>
                    <a:pt x="6939" y="19981"/>
                    <a:pt x="7106" y="20081"/>
                    <a:pt x="7273" y="20148"/>
                  </a:cubicBezTo>
                  <a:cubicBezTo>
                    <a:pt x="7690" y="20309"/>
                    <a:pt x="8097" y="20400"/>
                    <a:pt x="8461" y="20400"/>
                  </a:cubicBezTo>
                  <a:cubicBezTo>
                    <a:pt x="9231" y="20400"/>
                    <a:pt x="9807" y="19989"/>
                    <a:pt x="9875" y="18947"/>
                  </a:cubicBezTo>
                  <a:cubicBezTo>
                    <a:pt x="10008" y="16979"/>
                    <a:pt x="10008" y="14978"/>
                    <a:pt x="9841" y="13043"/>
                  </a:cubicBezTo>
                  <a:cubicBezTo>
                    <a:pt x="14022" y="13043"/>
                    <a:pt x="24148" y="13162"/>
                    <a:pt x="32292" y="13162"/>
                  </a:cubicBezTo>
                  <a:cubicBezTo>
                    <a:pt x="36364" y="13162"/>
                    <a:pt x="39940" y="13132"/>
                    <a:pt x="42031" y="13043"/>
                  </a:cubicBezTo>
                  <a:cubicBezTo>
                    <a:pt x="44766" y="13276"/>
                    <a:pt x="45900" y="16912"/>
                    <a:pt x="46834" y="19114"/>
                  </a:cubicBezTo>
                  <a:cubicBezTo>
                    <a:pt x="47735" y="21416"/>
                    <a:pt x="49936" y="23017"/>
                    <a:pt x="52438" y="23184"/>
                  </a:cubicBezTo>
                  <a:cubicBezTo>
                    <a:pt x="52639" y="23196"/>
                    <a:pt x="52840" y="23202"/>
                    <a:pt x="53040" y="23202"/>
                  </a:cubicBezTo>
                  <a:cubicBezTo>
                    <a:pt x="55502" y="23202"/>
                    <a:pt x="57896" y="22248"/>
                    <a:pt x="59377" y="20181"/>
                  </a:cubicBezTo>
                  <a:cubicBezTo>
                    <a:pt x="61144" y="17746"/>
                    <a:pt x="59777" y="14277"/>
                    <a:pt x="61912" y="11942"/>
                  </a:cubicBezTo>
                  <a:cubicBezTo>
                    <a:pt x="61978" y="11875"/>
                    <a:pt x="62012" y="11775"/>
                    <a:pt x="62012" y="11675"/>
                  </a:cubicBezTo>
                  <a:cubicBezTo>
                    <a:pt x="62012" y="11675"/>
                    <a:pt x="62012" y="11642"/>
                    <a:pt x="62012" y="11642"/>
                  </a:cubicBezTo>
                  <a:cubicBezTo>
                    <a:pt x="62012" y="11609"/>
                    <a:pt x="62012" y="11575"/>
                    <a:pt x="62012" y="11575"/>
                  </a:cubicBezTo>
                  <a:cubicBezTo>
                    <a:pt x="62012" y="11475"/>
                    <a:pt x="61978" y="11375"/>
                    <a:pt x="61912" y="11308"/>
                  </a:cubicBezTo>
                  <a:cubicBezTo>
                    <a:pt x="59977" y="9207"/>
                    <a:pt x="60677" y="6038"/>
                    <a:pt x="59610" y="3536"/>
                  </a:cubicBezTo>
                  <a:cubicBezTo>
                    <a:pt x="58543" y="1034"/>
                    <a:pt x="55440" y="100"/>
                    <a:pt x="53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48"/>
            <p:cNvSpPr/>
            <p:nvPr/>
          </p:nvSpPr>
          <p:spPr>
            <a:xfrm>
              <a:off x="4163975" y="4175925"/>
              <a:ext cx="26550" cy="80850"/>
            </a:xfrm>
            <a:custGeom>
              <a:avLst/>
              <a:gdLst/>
              <a:ahLst/>
              <a:cxnLst/>
              <a:rect l="l" t="t" r="r" b="b"/>
              <a:pathLst>
                <a:path w="1062" h="3234" extrusionOk="0">
                  <a:moveTo>
                    <a:pt x="201" y="1"/>
                  </a:moveTo>
                  <a:cubicBezTo>
                    <a:pt x="101" y="1"/>
                    <a:pt x="1" y="67"/>
                    <a:pt x="1" y="201"/>
                  </a:cubicBezTo>
                  <a:cubicBezTo>
                    <a:pt x="1" y="1235"/>
                    <a:pt x="1" y="2236"/>
                    <a:pt x="601" y="3136"/>
                  </a:cubicBezTo>
                  <a:cubicBezTo>
                    <a:pt x="641" y="3206"/>
                    <a:pt x="701" y="3234"/>
                    <a:pt x="763" y="3234"/>
                  </a:cubicBezTo>
                  <a:cubicBezTo>
                    <a:pt x="908" y="3234"/>
                    <a:pt x="1062" y="3077"/>
                    <a:pt x="968" y="2936"/>
                  </a:cubicBezTo>
                  <a:cubicBezTo>
                    <a:pt x="434" y="2102"/>
                    <a:pt x="401" y="1168"/>
                    <a:pt x="401" y="201"/>
                  </a:cubicBezTo>
                  <a:cubicBezTo>
                    <a:pt x="401" y="67"/>
                    <a:pt x="3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48"/>
            <p:cNvSpPr/>
            <p:nvPr/>
          </p:nvSpPr>
          <p:spPr>
            <a:xfrm>
              <a:off x="3482650" y="3879000"/>
              <a:ext cx="316925" cy="16475"/>
            </a:xfrm>
            <a:custGeom>
              <a:avLst/>
              <a:gdLst/>
              <a:ahLst/>
              <a:cxnLst/>
              <a:rect l="l" t="t" r="r" b="b"/>
              <a:pathLst>
                <a:path w="12677" h="659" extrusionOk="0">
                  <a:moveTo>
                    <a:pt x="12438" y="1"/>
                  </a:moveTo>
                  <a:cubicBezTo>
                    <a:pt x="12429" y="1"/>
                    <a:pt x="12420" y="1"/>
                    <a:pt x="12410" y="3"/>
                  </a:cubicBezTo>
                  <a:cubicBezTo>
                    <a:pt x="11010" y="186"/>
                    <a:pt x="9611" y="247"/>
                    <a:pt x="8211" y="247"/>
                  </a:cubicBezTo>
                  <a:cubicBezTo>
                    <a:pt x="5541" y="247"/>
                    <a:pt x="2871" y="24"/>
                    <a:pt x="201" y="3"/>
                  </a:cubicBezTo>
                  <a:cubicBezTo>
                    <a:pt x="1" y="69"/>
                    <a:pt x="1" y="370"/>
                    <a:pt x="201" y="436"/>
                  </a:cubicBezTo>
                  <a:cubicBezTo>
                    <a:pt x="2914" y="436"/>
                    <a:pt x="5627" y="659"/>
                    <a:pt x="8340" y="659"/>
                  </a:cubicBezTo>
                  <a:cubicBezTo>
                    <a:pt x="9697" y="659"/>
                    <a:pt x="11053" y="603"/>
                    <a:pt x="12410" y="436"/>
                  </a:cubicBezTo>
                  <a:cubicBezTo>
                    <a:pt x="12667" y="404"/>
                    <a:pt x="12676" y="1"/>
                    <a:pt x="1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3" name="Google Shape;3603;p48"/>
          <p:cNvSpPr/>
          <p:nvPr/>
        </p:nvSpPr>
        <p:spPr>
          <a:xfrm>
            <a:off x="2089800" y="1644350"/>
            <a:ext cx="41725" cy="30900"/>
          </a:xfrm>
          <a:custGeom>
            <a:avLst/>
            <a:gdLst/>
            <a:ahLst/>
            <a:cxnLst/>
            <a:rect l="l" t="t" r="r" b="b"/>
            <a:pathLst>
              <a:path w="1669" h="1236" extrusionOk="0">
                <a:moveTo>
                  <a:pt x="835" y="1"/>
                </a:moveTo>
                <a:cubicBezTo>
                  <a:pt x="1" y="1"/>
                  <a:pt x="1" y="1235"/>
                  <a:pt x="835" y="1235"/>
                </a:cubicBezTo>
                <a:cubicBezTo>
                  <a:pt x="1669" y="1235"/>
                  <a:pt x="1669" y="1"/>
                  <a:pt x="8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4" name="Google Shape;3604;p48"/>
          <p:cNvSpPr/>
          <p:nvPr/>
        </p:nvSpPr>
        <p:spPr>
          <a:xfrm>
            <a:off x="2082300" y="2217275"/>
            <a:ext cx="27550" cy="20875"/>
          </a:xfrm>
          <a:custGeom>
            <a:avLst/>
            <a:gdLst/>
            <a:ahLst/>
            <a:cxnLst/>
            <a:rect l="l" t="t" r="r" b="b"/>
            <a:pathLst>
              <a:path w="1102" h="835" extrusionOk="0">
                <a:moveTo>
                  <a:pt x="534" y="0"/>
                </a:moveTo>
                <a:cubicBezTo>
                  <a:pt x="1" y="0"/>
                  <a:pt x="1" y="834"/>
                  <a:pt x="534" y="834"/>
                </a:cubicBezTo>
                <a:cubicBezTo>
                  <a:pt x="1102" y="834"/>
                  <a:pt x="1102" y="0"/>
                  <a:pt x="5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05" name="Google Shape;360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">
            <a:off x="5211450" y="637076"/>
            <a:ext cx="1188484" cy="40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1616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57"/>
          <p:cNvSpPr txBox="1">
            <a:spLocks noGrp="1"/>
          </p:cNvSpPr>
          <p:nvPr>
            <p:ph type="title"/>
          </p:nvPr>
        </p:nvSpPr>
        <p:spPr>
          <a:xfrm>
            <a:off x="1894649" y="684700"/>
            <a:ext cx="5354700" cy="12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KESIMPULAN</a:t>
            </a:r>
            <a:endParaRPr dirty="0"/>
          </a:p>
        </p:txBody>
      </p:sp>
      <p:sp>
        <p:nvSpPr>
          <p:cNvPr id="3868" name="Google Shape;3868;p57"/>
          <p:cNvSpPr txBox="1">
            <a:spLocks noGrp="1"/>
          </p:cNvSpPr>
          <p:nvPr>
            <p:ph type="body" idx="1"/>
          </p:nvPr>
        </p:nvSpPr>
        <p:spPr>
          <a:xfrm>
            <a:off x="2958200" y="1907100"/>
            <a:ext cx="3227597" cy="4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Clr>
                <a:schemeClr val="dk1"/>
              </a:buClr>
              <a:buSzPts val="1100"/>
            </a:pPr>
            <a:r>
              <a:rPr lang="en-MY" sz="1800" dirty="0" err="1"/>
              <a:t>Pentingnya</a:t>
            </a:r>
            <a:r>
              <a:rPr lang="en-MY" sz="1800" dirty="0"/>
              <a:t> </a:t>
            </a:r>
            <a:r>
              <a:rPr lang="en-MY" sz="1800" dirty="0" err="1"/>
              <a:t>Membaca</a:t>
            </a:r>
            <a:endParaRPr lang="en-MY" sz="1800" dirty="0"/>
          </a:p>
          <a:p>
            <a:pPr marL="285750" indent="-285750" algn="l">
              <a:buClr>
                <a:schemeClr val="dk1"/>
              </a:buClr>
              <a:buSzPts val="1100"/>
            </a:pPr>
            <a:r>
              <a:rPr lang="en-MY" sz="1800" dirty="0" err="1"/>
              <a:t>Tugas</a:t>
            </a:r>
            <a:r>
              <a:rPr lang="en-MY" sz="1800" dirty="0"/>
              <a:t> </a:t>
            </a:r>
            <a:r>
              <a:rPr lang="en-MY" sz="1800" dirty="0" err="1"/>
              <a:t>Pengurusan</a:t>
            </a:r>
            <a:endParaRPr lang="en-MY" sz="1800" dirty="0"/>
          </a:p>
          <a:p>
            <a:pPr marL="285750" indent="-285750" algn="l">
              <a:buClr>
                <a:schemeClr val="dk1"/>
              </a:buClr>
              <a:buSzPts val="1100"/>
            </a:pPr>
            <a:r>
              <a:rPr lang="en-MY" sz="1800" dirty="0" err="1"/>
              <a:t>Pengguna</a:t>
            </a:r>
            <a:r>
              <a:rPr lang="en-MY" sz="1800" dirty="0"/>
              <a:t> </a:t>
            </a:r>
            <a:r>
              <a:rPr lang="en-MY" sz="1800" dirty="0" err="1"/>
              <a:t>Sasaran</a:t>
            </a:r>
            <a:endParaRPr lang="en-MY" sz="1800" dirty="0"/>
          </a:p>
          <a:p>
            <a:pPr marL="285750" indent="-285750" algn="l">
              <a:buClr>
                <a:schemeClr val="dk1"/>
              </a:buClr>
              <a:buSzPts val="1100"/>
            </a:pPr>
            <a:r>
              <a:rPr lang="en-MY" sz="1800" dirty="0" err="1"/>
              <a:t>Pemahaman</a:t>
            </a:r>
            <a:r>
              <a:rPr lang="en-MY" sz="1800" dirty="0"/>
              <a:t> </a:t>
            </a:r>
            <a:r>
              <a:rPr lang="en-MY" sz="1800" dirty="0" err="1"/>
              <a:t>Peranan</a:t>
            </a:r>
            <a:endParaRPr lang="en-MY" sz="1800" dirty="0"/>
          </a:p>
          <a:p>
            <a:pPr marL="285750" indent="-285750" algn="l">
              <a:buClr>
                <a:schemeClr val="dk1"/>
              </a:buClr>
              <a:buSzPts val="1100"/>
            </a:pPr>
            <a:r>
              <a:rPr lang="en-MY" sz="1800" dirty="0" err="1"/>
              <a:t>Pertumbuhan</a:t>
            </a:r>
            <a:r>
              <a:rPr lang="en-MY" sz="1800" dirty="0"/>
              <a:t> </a:t>
            </a:r>
            <a:r>
              <a:rPr lang="en-MY" sz="1800" dirty="0" err="1"/>
              <a:t>Peribadi</a:t>
            </a:r>
            <a:r>
              <a:rPr lang="en-MY" sz="1800" dirty="0"/>
              <a:t> dan </a:t>
            </a:r>
            <a:r>
              <a:rPr lang="en-MY" sz="1800" dirty="0" err="1"/>
              <a:t>Profesional</a:t>
            </a:r>
            <a:endParaRPr sz="1800" dirty="0"/>
          </a:p>
        </p:txBody>
      </p:sp>
      <p:pic>
        <p:nvPicPr>
          <p:cNvPr id="3869" name="Google Shape;3869;p57"/>
          <p:cNvPicPr preferRelativeResize="0"/>
          <p:nvPr/>
        </p:nvPicPr>
        <p:blipFill rotWithShape="1">
          <a:blip r:embed="rId3">
            <a:alphaModFix/>
          </a:blip>
          <a:srcRect l="16666" r="16666"/>
          <a:stretch/>
        </p:blipFill>
        <p:spPr>
          <a:xfrm>
            <a:off x="43549" y="3807600"/>
            <a:ext cx="1281051" cy="12810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3870" name="Google Shape;3870;p57"/>
          <p:cNvPicPr preferRelativeResize="0"/>
          <p:nvPr/>
        </p:nvPicPr>
        <p:blipFill rotWithShape="1">
          <a:blip r:embed="rId4">
            <a:alphaModFix/>
          </a:blip>
          <a:srcRect t="16387" b="16394"/>
          <a:stretch/>
        </p:blipFill>
        <p:spPr>
          <a:xfrm>
            <a:off x="766509" y="3242600"/>
            <a:ext cx="1398616" cy="141109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3871" name="Google Shape;387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170501">
            <a:off x="344753" y="3086279"/>
            <a:ext cx="1001718" cy="340344"/>
          </a:xfrm>
          <a:prstGeom prst="rect">
            <a:avLst/>
          </a:prstGeom>
          <a:noFill/>
          <a:ln>
            <a:noFill/>
          </a:ln>
        </p:spPr>
      </p:pic>
      <p:sp>
        <p:nvSpPr>
          <p:cNvPr id="3872" name="Google Shape;3872;p57"/>
          <p:cNvSpPr/>
          <p:nvPr/>
        </p:nvSpPr>
        <p:spPr>
          <a:xfrm flipH="1">
            <a:off x="1114102" y="227579"/>
            <a:ext cx="128264" cy="128696"/>
          </a:xfrm>
          <a:custGeom>
            <a:avLst/>
            <a:gdLst/>
            <a:ahLst/>
            <a:cxnLst/>
            <a:rect l="l" t="t" r="r" b="b"/>
            <a:pathLst>
              <a:path w="9808" h="9841" extrusionOk="0">
                <a:moveTo>
                  <a:pt x="4904" y="1"/>
                </a:moveTo>
                <a:lnTo>
                  <a:pt x="4571" y="2602"/>
                </a:lnTo>
                <a:cubicBezTo>
                  <a:pt x="4437" y="3636"/>
                  <a:pt x="3604" y="4437"/>
                  <a:pt x="2569" y="4604"/>
                </a:cubicBezTo>
                <a:lnTo>
                  <a:pt x="1" y="4937"/>
                </a:lnTo>
                <a:lnTo>
                  <a:pt x="2569" y="5271"/>
                </a:lnTo>
                <a:cubicBezTo>
                  <a:pt x="3604" y="5371"/>
                  <a:pt x="4437" y="6205"/>
                  <a:pt x="4571" y="7272"/>
                </a:cubicBezTo>
                <a:lnTo>
                  <a:pt x="4904" y="9841"/>
                </a:lnTo>
                <a:lnTo>
                  <a:pt x="5238" y="7239"/>
                </a:lnTo>
                <a:cubicBezTo>
                  <a:pt x="5371" y="6205"/>
                  <a:pt x="6205" y="5371"/>
                  <a:pt x="7239" y="5238"/>
                </a:cubicBezTo>
                <a:lnTo>
                  <a:pt x="9808" y="4904"/>
                </a:lnTo>
                <a:lnTo>
                  <a:pt x="7239" y="4604"/>
                </a:lnTo>
                <a:cubicBezTo>
                  <a:pt x="6205" y="4470"/>
                  <a:pt x="5371" y="3636"/>
                  <a:pt x="5238" y="2602"/>
                </a:cubicBezTo>
                <a:lnTo>
                  <a:pt x="490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2" name="Google Shape;4092;p69"/>
          <p:cNvSpPr txBox="1">
            <a:spLocks noGrp="1"/>
          </p:cNvSpPr>
          <p:nvPr>
            <p:ph type="title"/>
          </p:nvPr>
        </p:nvSpPr>
        <p:spPr>
          <a:xfrm>
            <a:off x="3967700" y="678475"/>
            <a:ext cx="4468500" cy="85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TERIMA KASIH</a:t>
            </a:r>
            <a:endParaRPr dirty="0"/>
          </a:p>
        </p:txBody>
      </p:sp>
      <p:sp>
        <p:nvSpPr>
          <p:cNvPr id="4093" name="Google Shape;4093;p69"/>
          <p:cNvSpPr txBox="1">
            <a:spLocks noGrp="1"/>
          </p:cNvSpPr>
          <p:nvPr>
            <p:ph type="subTitle" idx="1"/>
          </p:nvPr>
        </p:nvSpPr>
        <p:spPr>
          <a:xfrm>
            <a:off x="4512350" y="1655788"/>
            <a:ext cx="33792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dirty="0"/>
              <a:t>Tamat…</a:t>
            </a:r>
            <a:endParaRPr sz="3200" dirty="0"/>
          </a:p>
        </p:txBody>
      </p:sp>
      <p:pic>
        <p:nvPicPr>
          <p:cNvPr id="4094" name="Google Shape;4094;p69"/>
          <p:cNvPicPr preferRelativeResize="0"/>
          <p:nvPr/>
        </p:nvPicPr>
        <p:blipFill rotWithShape="1">
          <a:blip r:embed="rId3">
            <a:alphaModFix/>
          </a:blip>
          <a:srcRect l="22619" r="22624"/>
          <a:stretch/>
        </p:blipFill>
        <p:spPr>
          <a:xfrm rot="615193">
            <a:off x="2049492" y="2241943"/>
            <a:ext cx="1266598" cy="1542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4095" name="Google Shape;4095;p69"/>
          <p:cNvPicPr preferRelativeResize="0"/>
          <p:nvPr/>
        </p:nvPicPr>
        <p:blipFill rotWithShape="1">
          <a:blip r:embed="rId4">
            <a:alphaModFix/>
          </a:blip>
          <a:srcRect t="9216" b="9216"/>
          <a:stretch/>
        </p:blipFill>
        <p:spPr>
          <a:xfrm rot="-165087">
            <a:off x="930880" y="1587618"/>
            <a:ext cx="1340597" cy="164118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4096" name="Google Shape;4096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03533">
            <a:off x="2424240" y="1999490"/>
            <a:ext cx="1275375" cy="43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7" name="Google Shape;409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2190">
            <a:off x="901190" y="1267191"/>
            <a:ext cx="1275375" cy="433322"/>
          </a:xfrm>
          <a:prstGeom prst="rect">
            <a:avLst/>
          </a:prstGeom>
          <a:noFill/>
          <a:ln>
            <a:noFill/>
          </a:ln>
        </p:spPr>
      </p:pic>
      <p:sp>
        <p:nvSpPr>
          <p:cNvPr id="4098" name="Google Shape;4098;p69"/>
          <p:cNvSpPr txBox="1">
            <a:spLocks noGrp="1"/>
          </p:cNvSpPr>
          <p:nvPr>
            <p:ph type="subTitle" idx="2"/>
          </p:nvPr>
        </p:nvSpPr>
        <p:spPr>
          <a:xfrm>
            <a:off x="4512350" y="4237806"/>
            <a:ext cx="3379200" cy="46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Please keep this slide for attribution</a:t>
            </a:r>
            <a:endParaRPr dirty="0"/>
          </a:p>
        </p:txBody>
      </p:sp>
      <p:grpSp>
        <p:nvGrpSpPr>
          <p:cNvPr id="4099" name="Google Shape;4099;p69"/>
          <p:cNvGrpSpPr/>
          <p:nvPr/>
        </p:nvGrpSpPr>
        <p:grpSpPr>
          <a:xfrm>
            <a:off x="4844182" y="2896738"/>
            <a:ext cx="407391" cy="407391"/>
            <a:chOff x="5012603" y="2571753"/>
            <a:chExt cx="417024" cy="417024"/>
          </a:xfrm>
        </p:grpSpPr>
        <p:sp>
          <p:nvSpPr>
            <p:cNvPr id="4100" name="Google Shape;4100;p69"/>
            <p:cNvSpPr/>
            <p:nvPr/>
          </p:nvSpPr>
          <p:spPr>
            <a:xfrm>
              <a:off x="5133124" y="2631210"/>
              <a:ext cx="180818" cy="300048"/>
            </a:xfrm>
            <a:custGeom>
              <a:avLst/>
              <a:gdLst/>
              <a:ahLst/>
              <a:cxnLst/>
              <a:rect l="l" t="t" r="r" b="b"/>
              <a:pathLst>
                <a:path w="8664" h="14377" extrusionOk="0">
                  <a:moveTo>
                    <a:pt x="4683" y="1171"/>
                  </a:moveTo>
                  <a:lnTo>
                    <a:pt x="4683" y="3395"/>
                  </a:lnTo>
                  <a:cubicBezTo>
                    <a:pt x="4683" y="3719"/>
                    <a:pt x="4945" y="3980"/>
                    <a:pt x="5269" y="3980"/>
                  </a:cubicBezTo>
                  <a:lnTo>
                    <a:pt x="7493" y="3980"/>
                  </a:lnTo>
                  <a:lnTo>
                    <a:pt x="7493" y="5620"/>
                  </a:lnTo>
                  <a:lnTo>
                    <a:pt x="5269" y="5620"/>
                  </a:lnTo>
                  <a:cubicBezTo>
                    <a:pt x="4945" y="5620"/>
                    <a:pt x="4683" y="5882"/>
                    <a:pt x="4683" y="6206"/>
                  </a:cubicBezTo>
                  <a:lnTo>
                    <a:pt x="4683" y="9859"/>
                  </a:lnTo>
                  <a:cubicBezTo>
                    <a:pt x="4683" y="10227"/>
                    <a:pt x="4706" y="10648"/>
                    <a:pt x="4975" y="10986"/>
                  </a:cubicBezTo>
                  <a:cubicBezTo>
                    <a:pt x="5327" y="11423"/>
                    <a:pt x="5899" y="11474"/>
                    <a:pt x="6299" y="11474"/>
                  </a:cubicBezTo>
                  <a:lnTo>
                    <a:pt x="7494" y="11474"/>
                  </a:lnTo>
                  <a:lnTo>
                    <a:pt x="7494" y="13158"/>
                  </a:lnTo>
                  <a:cubicBezTo>
                    <a:pt x="7137" y="13183"/>
                    <a:pt x="6635" y="13207"/>
                    <a:pt x="6113" y="13207"/>
                  </a:cubicBezTo>
                  <a:cubicBezTo>
                    <a:pt x="3848" y="13207"/>
                    <a:pt x="3044" y="11806"/>
                    <a:pt x="3044" y="10607"/>
                  </a:cubicBezTo>
                  <a:lnTo>
                    <a:pt x="3044" y="6206"/>
                  </a:lnTo>
                  <a:cubicBezTo>
                    <a:pt x="3044" y="5882"/>
                    <a:pt x="2782" y="5620"/>
                    <a:pt x="2460" y="5620"/>
                  </a:cubicBezTo>
                  <a:lnTo>
                    <a:pt x="1172" y="5620"/>
                  </a:lnTo>
                  <a:lnTo>
                    <a:pt x="1172" y="4090"/>
                  </a:lnTo>
                  <a:cubicBezTo>
                    <a:pt x="2035" y="3913"/>
                    <a:pt x="2690" y="3487"/>
                    <a:pt x="3120" y="2820"/>
                  </a:cubicBezTo>
                  <a:cubicBezTo>
                    <a:pt x="3463" y="2289"/>
                    <a:pt x="3608" y="1697"/>
                    <a:pt x="3703" y="1171"/>
                  </a:cubicBezTo>
                  <a:close/>
                  <a:moveTo>
                    <a:pt x="3208" y="0"/>
                  </a:moveTo>
                  <a:cubicBezTo>
                    <a:pt x="2922" y="0"/>
                    <a:pt x="2677" y="207"/>
                    <a:pt x="2631" y="490"/>
                  </a:cubicBezTo>
                  <a:cubicBezTo>
                    <a:pt x="2409" y="1822"/>
                    <a:pt x="2209" y="2861"/>
                    <a:pt x="537" y="3000"/>
                  </a:cubicBezTo>
                  <a:cubicBezTo>
                    <a:pt x="234" y="3025"/>
                    <a:pt x="1" y="3278"/>
                    <a:pt x="1" y="3582"/>
                  </a:cubicBezTo>
                  <a:lnTo>
                    <a:pt x="1" y="6206"/>
                  </a:lnTo>
                  <a:cubicBezTo>
                    <a:pt x="1" y="6529"/>
                    <a:pt x="263" y="6791"/>
                    <a:pt x="586" y="6791"/>
                  </a:cubicBezTo>
                  <a:lnTo>
                    <a:pt x="1874" y="6791"/>
                  </a:lnTo>
                  <a:lnTo>
                    <a:pt x="1874" y="10607"/>
                  </a:lnTo>
                  <a:cubicBezTo>
                    <a:pt x="1874" y="12618"/>
                    <a:pt x="3355" y="14377"/>
                    <a:pt x="6111" y="14377"/>
                  </a:cubicBezTo>
                  <a:cubicBezTo>
                    <a:pt x="7158" y="14377"/>
                    <a:pt x="8098" y="14285"/>
                    <a:pt x="8137" y="14281"/>
                  </a:cubicBezTo>
                  <a:cubicBezTo>
                    <a:pt x="8436" y="14251"/>
                    <a:pt x="8664" y="14000"/>
                    <a:pt x="8664" y="13699"/>
                  </a:cubicBezTo>
                  <a:lnTo>
                    <a:pt x="8664" y="10888"/>
                  </a:lnTo>
                  <a:cubicBezTo>
                    <a:pt x="8664" y="10565"/>
                    <a:pt x="8402" y="10303"/>
                    <a:pt x="8078" y="10303"/>
                  </a:cubicBezTo>
                  <a:lnTo>
                    <a:pt x="6299" y="10303"/>
                  </a:lnTo>
                  <a:cubicBezTo>
                    <a:pt x="5828" y="10303"/>
                    <a:pt x="5855" y="10292"/>
                    <a:pt x="5855" y="9859"/>
                  </a:cubicBezTo>
                  <a:lnTo>
                    <a:pt x="5855" y="6791"/>
                  </a:lnTo>
                  <a:lnTo>
                    <a:pt x="8078" y="6791"/>
                  </a:lnTo>
                  <a:cubicBezTo>
                    <a:pt x="8402" y="6791"/>
                    <a:pt x="8664" y="6529"/>
                    <a:pt x="8664" y="6206"/>
                  </a:cubicBezTo>
                  <a:lnTo>
                    <a:pt x="8664" y="3397"/>
                  </a:lnTo>
                  <a:cubicBezTo>
                    <a:pt x="8664" y="3073"/>
                    <a:pt x="8402" y="2811"/>
                    <a:pt x="8078" y="2811"/>
                  </a:cubicBezTo>
                  <a:lnTo>
                    <a:pt x="5855" y="2811"/>
                  </a:lnTo>
                  <a:lnTo>
                    <a:pt x="5855" y="586"/>
                  </a:lnTo>
                  <a:cubicBezTo>
                    <a:pt x="5855" y="262"/>
                    <a:pt x="5593" y="0"/>
                    <a:pt x="5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69"/>
            <p:cNvSpPr/>
            <p:nvPr/>
          </p:nvSpPr>
          <p:spPr>
            <a:xfrm>
              <a:off x="5012603" y="2571753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53" y="1172"/>
                  </a:moveTo>
                  <a:cubicBezTo>
                    <a:pt x="18007" y="1172"/>
                    <a:pt x="18810" y="1993"/>
                    <a:pt x="18810" y="2966"/>
                  </a:cubicBezTo>
                  <a:lnTo>
                    <a:pt x="18810" y="17017"/>
                  </a:lnTo>
                  <a:cubicBezTo>
                    <a:pt x="18810" y="17990"/>
                    <a:pt x="18007" y="18811"/>
                    <a:pt x="17053" y="18811"/>
                  </a:cubicBezTo>
                  <a:lnTo>
                    <a:pt x="2965" y="18811"/>
                  </a:lnTo>
                  <a:cubicBezTo>
                    <a:pt x="1992" y="18811"/>
                    <a:pt x="1169" y="17990"/>
                    <a:pt x="1169" y="17017"/>
                  </a:cubicBezTo>
                  <a:lnTo>
                    <a:pt x="1169" y="2966"/>
                  </a:lnTo>
                  <a:cubicBezTo>
                    <a:pt x="1169" y="1993"/>
                    <a:pt x="1992" y="1172"/>
                    <a:pt x="2965" y="1172"/>
                  </a:cubicBezTo>
                  <a:close/>
                  <a:moveTo>
                    <a:pt x="2965" y="1"/>
                  </a:moveTo>
                  <a:cubicBezTo>
                    <a:pt x="1346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6"/>
                    <a:pt x="1348" y="19982"/>
                    <a:pt x="2965" y="19982"/>
                  </a:cubicBezTo>
                  <a:lnTo>
                    <a:pt x="17053" y="19982"/>
                  </a:lnTo>
                  <a:cubicBezTo>
                    <a:pt x="18672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9"/>
                    <a:pt x="18672" y="1"/>
                    <a:pt x="17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2" name="Google Shape;4102;p69"/>
          <p:cNvSpPr/>
          <p:nvPr/>
        </p:nvSpPr>
        <p:spPr>
          <a:xfrm>
            <a:off x="5618885" y="2896742"/>
            <a:ext cx="407383" cy="407383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3" name="Google Shape;4103;p69"/>
          <p:cNvGrpSpPr/>
          <p:nvPr/>
        </p:nvGrpSpPr>
        <p:grpSpPr>
          <a:xfrm>
            <a:off x="6393580" y="2896738"/>
            <a:ext cx="407432" cy="407391"/>
            <a:chOff x="812101" y="2571761"/>
            <a:chExt cx="417066" cy="417024"/>
          </a:xfrm>
        </p:grpSpPr>
        <p:sp>
          <p:nvSpPr>
            <p:cNvPr id="4104" name="Google Shape;4104;p69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69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69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69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8" name="Google Shape;4108;p69"/>
          <p:cNvGrpSpPr/>
          <p:nvPr/>
        </p:nvGrpSpPr>
        <p:grpSpPr>
          <a:xfrm>
            <a:off x="7168323" y="2896738"/>
            <a:ext cx="407391" cy="407391"/>
            <a:chOff x="1323129" y="2571761"/>
            <a:chExt cx="417024" cy="417024"/>
          </a:xfrm>
        </p:grpSpPr>
        <p:sp>
          <p:nvSpPr>
            <p:cNvPr id="4109" name="Google Shape;4109;p69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69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69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69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52220CF-7F45-4F54-90BE-DB2C28DEEA96}"/>
              </a:ext>
            </a:extLst>
          </p:cNvPr>
          <p:cNvSpPr/>
          <p:nvPr/>
        </p:nvSpPr>
        <p:spPr>
          <a:xfrm>
            <a:off x="3443223" y="3360389"/>
            <a:ext cx="4893259" cy="1502364"/>
          </a:xfrm>
          <a:prstGeom prst="ellipse">
            <a:avLst/>
          </a:prstGeom>
          <a:solidFill>
            <a:srgbClr val="E2D8C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3" name="Google Shape;3523;p44"/>
          <p:cNvSpPr/>
          <p:nvPr/>
        </p:nvSpPr>
        <p:spPr>
          <a:xfrm>
            <a:off x="1981500" y="445025"/>
            <a:ext cx="5179800" cy="53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4" name="Google Shape;3524;p44"/>
          <p:cNvSpPr/>
          <p:nvPr/>
        </p:nvSpPr>
        <p:spPr>
          <a:xfrm>
            <a:off x="5378609" y="1462650"/>
            <a:ext cx="2905800" cy="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5" name="Google Shape;3525;p44"/>
          <p:cNvSpPr/>
          <p:nvPr/>
        </p:nvSpPr>
        <p:spPr>
          <a:xfrm>
            <a:off x="5378609" y="3088925"/>
            <a:ext cx="2905800" cy="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6" name="Google Shape;3526;p44"/>
          <p:cNvSpPr/>
          <p:nvPr/>
        </p:nvSpPr>
        <p:spPr>
          <a:xfrm>
            <a:off x="1516350" y="3088925"/>
            <a:ext cx="2905800" cy="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7" name="Google Shape;3527;p44"/>
          <p:cNvSpPr/>
          <p:nvPr/>
        </p:nvSpPr>
        <p:spPr>
          <a:xfrm>
            <a:off x="1516350" y="1462650"/>
            <a:ext cx="2915400" cy="46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8" name="Google Shape;3528;p44"/>
          <p:cNvSpPr txBox="1">
            <a:spLocks noGrp="1"/>
          </p:cNvSpPr>
          <p:nvPr>
            <p:ph type="title"/>
          </p:nvPr>
        </p:nvSpPr>
        <p:spPr>
          <a:xfrm>
            <a:off x="2149036" y="445025"/>
            <a:ext cx="4840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529" name="Google Shape;3529;p44"/>
          <p:cNvSpPr txBox="1">
            <a:spLocks noGrp="1"/>
          </p:cNvSpPr>
          <p:nvPr>
            <p:ph type="subTitle" idx="1"/>
          </p:nvPr>
        </p:nvSpPr>
        <p:spPr>
          <a:xfrm>
            <a:off x="1536098" y="1550151"/>
            <a:ext cx="29058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MEMBACA DAN LITERASI</a:t>
            </a:r>
            <a:endParaRPr dirty="0"/>
          </a:p>
        </p:txBody>
      </p:sp>
      <p:sp>
        <p:nvSpPr>
          <p:cNvPr id="3530" name="Google Shape;3530;p44"/>
          <p:cNvSpPr txBox="1">
            <a:spLocks noGrp="1"/>
          </p:cNvSpPr>
          <p:nvPr>
            <p:ph type="subTitle" idx="2"/>
          </p:nvPr>
        </p:nvSpPr>
        <p:spPr>
          <a:xfrm>
            <a:off x="5717142" y="1550151"/>
            <a:ext cx="2393775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KERJA BERPASUKAN</a:t>
            </a:r>
            <a:endParaRPr dirty="0"/>
          </a:p>
        </p:txBody>
      </p:sp>
      <p:sp>
        <p:nvSpPr>
          <p:cNvPr id="3531" name="Google Shape;3531;p44"/>
          <p:cNvSpPr txBox="1">
            <a:spLocks noGrp="1"/>
          </p:cNvSpPr>
          <p:nvPr>
            <p:ph type="subTitle" idx="3"/>
          </p:nvPr>
        </p:nvSpPr>
        <p:spPr>
          <a:xfrm>
            <a:off x="2434052" y="3162575"/>
            <a:ext cx="1109892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ISO 9001 </a:t>
            </a:r>
            <a:endParaRPr dirty="0"/>
          </a:p>
        </p:txBody>
      </p:sp>
      <p:sp>
        <p:nvSpPr>
          <p:cNvPr id="3532" name="Google Shape;3532;p44"/>
          <p:cNvSpPr txBox="1">
            <a:spLocks noGrp="1"/>
          </p:cNvSpPr>
          <p:nvPr>
            <p:ph type="subTitle" idx="4"/>
          </p:nvPr>
        </p:nvSpPr>
        <p:spPr>
          <a:xfrm>
            <a:off x="5339852" y="3162575"/>
            <a:ext cx="2876100" cy="461100"/>
          </a:xfrm>
          <a:prstGeom prst="rect">
            <a:avLst/>
          </a:prstGeom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SINERGI PERKHIDMATAN</a:t>
            </a:r>
            <a:endParaRPr dirty="0"/>
          </a:p>
        </p:txBody>
      </p:sp>
      <p:sp>
        <p:nvSpPr>
          <p:cNvPr id="3533" name="Google Shape;3533;p44"/>
          <p:cNvSpPr txBox="1">
            <a:spLocks noGrp="1"/>
          </p:cNvSpPr>
          <p:nvPr>
            <p:ph type="subTitle" idx="5"/>
          </p:nvPr>
        </p:nvSpPr>
        <p:spPr>
          <a:xfrm>
            <a:off x="1516339" y="1992500"/>
            <a:ext cx="2728200" cy="7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Bagaimana diterbitkan ke cara kerja</a:t>
            </a:r>
            <a:endParaRPr dirty="0"/>
          </a:p>
        </p:txBody>
      </p:sp>
      <p:sp>
        <p:nvSpPr>
          <p:cNvPr id="3534" name="Google Shape;3534;p44"/>
          <p:cNvSpPr txBox="1">
            <a:spLocks noGrp="1"/>
          </p:cNvSpPr>
          <p:nvPr>
            <p:ph type="subTitle" idx="6"/>
          </p:nvPr>
        </p:nvSpPr>
        <p:spPr>
          <a:xfrm>
            <a:off x="5378611" y="1992500"/>
            <a:ext cx="2728200" cy="7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Membuat kerja bersama, menyelesaikan tugasan</a:t>
            </a:r>
            <a:endParaRPr dirty="0"/>
          </a:p>
        </p:txBody>
      </p:sp>
      <p:sp>
        <p:nvSpPr>
          <p:cNvPr id="3535" name="Google Shape;3535;p44"/>
          <p:cNvSpPr txBox="1">
            <a:spLocks noGrp="1"/>
          </p:cNvSpPr>
          <p:nvPr>
            <p:ph type="subTitle" idx="7"/>
          </p:nvPr>
        </p:nvSpPr>
        <p:spPr>
          <a:xfrm>
            <a:off x="1516339" y="3623675"/>
            <a:ext cx="2728200" cy="7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ISO 9001 dalam perpustakaan akademik</a:t>
            </a:r>
            <a:endParaRPr dirty="0"/>
          </a:p>
        </p:txBody>
      </p:sp>
      <p:sp>
        <p:nvSpPr>
          <p:cNvPr id="3536" name="Google Shape;3536;p44"/>
          <p:cNvSpPr txBox="1">
            <a:spLocks noGrp="1"/>
          </p:cNvSpPr>
          <p:nvPr>
            <p:ph type="subTitle" idx="8"/>
          </p:nvPr>
        </p:nvSpPr>
        <p:spPr>
          <a:xfrm>
            <a:off x="5378611" y="3623675"/>
            <a:ext cx="2728200" cy="75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Cara bersinergi dalam perkhidmatan</a:t>
            </a:r>
            <a:endParaRPr dirty="0"/>
          </a:p>
        </p:txBody>
      </p:sp>
      <p:sp>
        <p:nvSpPr>
          <p:cNvPr id="3537" name="Google Shape;3537;p44"/>
          <p:cNvSpPr txBox="1">
            <a:spLocks noGrp="1"/>
          </p:cNvSpPr>
          <p:nvPr>
            <p:ph type="title" idx="9"/>
          </p:nvPr>
        </p:nvSpPr>
        <p:spPr>
          <a:xfrm>
            <a:off x="862175" y="1469791"/>
            <a:ext cx="6639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38" name="Google Shape;3538;p44"/>
          <p:cNvSpPr txBox="1">
            <a:spLocks noGrp="1"/>
          </p:cNvSpPr>
          <p:nvPr>
            <p:ph type="title" idx="13"/>
          </p:nvPr>
        </p:nvSpPr>
        <p:spPr>
          <a:xfrm>
            <a:off x="4720226" y="1469791"/>
            <a:ext cx="6639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39" name="Google Shape;3539;p44"/>
          <p:cNvSpPr txBox="1">
            <a:spLocks noGrp="1"/>
          </p:cNvSpPr>
          <p:nvPr>
            <p:ph type="title" idx="14"/>
          </p:nvPr>
        </p:nvSpPr>
        <p:spPr>
          <a:xfrm>
            <a:off x="862175" y="3088777"/>
            <a:ext cx="6639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40" name="Google Shape;3540;p44"/>
          <p:cNvSpPr txBox="1">
            <a:spLocks noGrp="1"/>
          </p:cNvSpPr>
          <p:nvPr>
            <p:ph type="title" idx="15"/>
          </p:nvPr>
        </p:nvSpPr>
        <p:spPr>
          <a:xfrm>
            <a:off x="4720225" y="3088777"/>
            <a:ext cx="6639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45"/>
          <p:cNvSpPr/>
          <p:nvPr/>
        </p:nvSpPr>
        <p:spPr>
          <a:xfrm>
            <a:off x="1845310" y="2447176"/>
            <a:ext cx="5460150" cy="77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46" name="Google Shape;3546;p45"/>
          <p:cNvPicPr preferRelativeResize="0"/>
          <p:nvPr/>
        </p:nvPicPr>
        <p:blipFill rotWithShape="1">
          <a:blip r:embed="rId3">
            <a:alphaModFix/>
          </a:blip>
          <a:srcRect t="18295" b="14562"/>
          <a:stretch/>
        </p:blipFill>
        <p:spPr>
          <a:xfrm rot="751691">
            <a:off x="7639875" y="3270000"/>
            <a:ext cx="1581850" cy="1594149"/>
          </a:xfrm>
          <a:prstGeom prst="rect">
            <a:avLst/>
          </a:prstGeom>
          <a:noFill/>
          <a:ln>
            <a:noFill/>
          </a:ln>
        </p:spPr>
      </p:pic>
      <p:sp>
        <p:nvSpPr>
          <p:cNvPr id="3547" name="Google Shape;3547;p45"/>
          <p:cNvSpPr txBox="1">
            <a:spLocks noGrp="1"/>
          </p:cNvSpPr>
          <p:nvPr>
            <p:ph type="title"/>
          </p:nvPr>
        </p:nvSpPr>
        <p:spPr>
          <a:xfrm>
            <a:off x="2109388" y="2488325"/>
            <a:ext cx="5189302" cy="9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MY" dirty="0"/>
              <a:t>MEMBACA DAN LITERASI</a:t>
            </a:r>
          </a:p>
        </p:txBody>
      </p:sp>
      <p:sp>
        <p:nvSpPr>
          <p:cNvPr id="3548" name="Google Shape;3548;p45"/>
          <p:cNvSpPr txBox="1">
            <a:spLocks noGrp="1"/>
          </p:cNvSpPr>
          <p:nvPr>
            <p:ph type="subTitle" idx="1"/>
          </p:nvPr>
        </p:nvSpPr>
        <p:spPr>
          <a:xfrm>
            <a:off x="2219571" y="3360106"/>
            <a:ext cx="4700400" cy="449400"/>
          </a:xfrm>
          <a:prstGeom prst="rect">
            <a:avLst/>
          </a:prstGeom>
        </p:spPr>
        <p:txBody>
          <a:bodyPr spcFirstLastPara="1" wrap="square" lIns="45700" tIns="91425" rIns="457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dirty="0" err="1"/>
              <a:t>Penelitian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9" name="Google Shape;3549;p45"/>
          <p:cNvSpPr txBox="1">
            <a:spLocks noGrp="1"/>
          </p:cNvSpPr>
          <p:nvPr>
            <p:ph type="title" idx="2"/>
          </p:nvPr>
        </p:nvSpPr>
        <p:spPr>
          <a:xfrm>
            <a:off x="3650125" y="1352450"/>
            <a:ext cx="1839300" cy="9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550" name="Google Shape;3550;p45"/>
          <p:cNvGrpSpPr/>
          <p:nvPr/>
        </p:nvGrpSpPr>
        <p:grpSpPr>
          <a:xfrm>
            <a:off x="8430800" y="3021500"/>
            <a:ext cx="604850" cy="1851100"/>
            <a:chOff x="1265250" y="479475"/>
            <a:chExt cx="604850" cy="1851100"/>
          </a:xfrm>
        </p:grpSpPr>
        <p:sp>
          <p:nvSpPr>
            <p:cNvPr id="3551" name="Google Shape;3551;p45"/>
            <p:cNvSpPr/>
            <p:nvPr/>
          </p:nvSpPr>
          <p:spPr>
            <a:xfrm>
              <a:off x="1672225" y="1284700"/>
              <a:ext cx="125100" cy="124275"/>
            </a:xfrm>
            <a:custGeom>
              <a:avLst/>
              <a:gdLst/>
              <a:ahLst/>
              <a:cxnLst/>
              <a:rect l="l" t="t" r="r" b="b"/>
              <a:pathLst>
                <a:path w="5004" h="4971" extrusionOk="0">
                  <a:moveTo>
                    <a:pt x="1435" y="0"/>
                  </a:moveTo>
                  <a:cubicBezTo>
                    <a:pt x="1301" y="34"/>
                    <a:pt x="1268" y="167"/>
                    <a:pt x="1301" y="234"/>
                  </a:cubicBezTo>
                  <a:cubicBezTo>
                    <a:pt x="1435" y="567"/>
                    <a:pt x="1568" y="968"/>
                    <a:pt x="1635" y="1268"/>
                  </a:cubicBezTo>
                  <a:cubicBezTo>
                    <a:pt x="1735" y="1535"/>
                    <a:pt x="1735" y="1868"/>
                    <a:pt x="1601" y="2169"/>
                  </a:cubicBezTo>
                  <a:cubicBezTo>
                    <a:pt x="1468" y="2469"/>
                    <a:pt x="1268" y="2702"/>
                    <a:pt x="1001" y="2869"/>
                  </a:cubicBezTo>
                  <a:lnTo>
                    <a:pt x="100" y="3369"/>
                  </a:lnTo>
                  <a:cubicBezTo>
                    <a:pt x="0" y="3436"/>
                    <a:pt x="0" y="3503"/>
                    <a:pt x="0" y="3603"/>
                  </a:cubicBezTo>
                  <a:cubicBezTo>
                    <a:pt x="25" y="3652"/>
                    <a:pt x="85" y="3683"/>
                    <a:pt x="141" y="3683"/>
                  </a:cubicBezTo>
                  <a:cubicBezTo>
                    <a:pt x="162" y="3683"/>
                    <a:pt x="182" y="3679"/>
                    <a:pt x="200" y="3670"/>
                  </a:cubicBezTo>
                  <a:cubicBezTo>
                    <a:pt x="534" y="3536"/>
                    <a:pt x="867" y="3369"/>
                    <a:pt x="1201" y="3269"/>
                  </a:cubicBezTo>
                  <a:cubicBezTo>
                    <a:pt x="1380" y="3216"/>
                    <a:pt x="1558" y="3181"/>
                    <a:pt x="1737" y="3181"/>
                  </a:cubicBezTo>
                  <a:cubicBezTo>
                    <a:pt x="1892" y="3181"/>
                    <a:pt x="2047" y="3207"/>
                    <a:pt x="2202" y="3269"/>
                  </a:cubicBezTo>
                  <a:cubicBezTo>
                    <a:pt x="2535" y="3369"/>
                    <a:pt x="2802" y="3603"/>
                    <a:pt x="3002" y="3936"/>
                  </a:cubicBezTo>
                  <a:cubicBezTo>
                    <a:pt x="3169" y="4203"/>
                    <a:pt x="3303" y="4604"/>
                    <a:pt x="3469" y="4870"/>
                  </a:cubicBezTo>
                  <a:cubicBezTo>
                    <a:pt x="3503" y="4904"/>
                    <a:pt x="3536" y="4971"/>
                    <a:pt x="3636" y="4971"/>
                  </a:cubicBezTo>
                  <a:cubicBezTo>
                    <a:pt x="3703" y="4971"/>
                    <a:pt x="3703" y="4870"/>
                    <a:pt x="3703" y="4804"/>
                  </a:cubicBezTo>
                  <a:lnTo>
                    <a:pt x="3436" y="3803"/>
                  </a:lnTo>
                  <a:cubicBezTo>
                    <a:pt x="3336" y="3503"/>
                    <a:pt x="3369" y="3169"/>
                    <a:pt x="3469" y="2836"/>
                  </a:cubicBezTo>
                  <a:cubicBezTo>
                    <a:pt x="3603" y="2535"/>
                    <a:pt x="3770" y="2235"/>
                    <a:pt x="4036" y="2035"/>
                  </a:cubicBezTo>
                  <a:cubicBezTo>
                    <a:pt x="4337" y="1835"/>
                    <a:pt x="4670" y="1668"/>
                    <a:pt x="4970" y="1501"/>
                  </a:cubicBezTo>
                  <a:cubicBezTo>
                    <a:pt x="4970" y="1501"/>
                    <a:pt x="5004" y="1468"/>
                    <a:pt x="4970" y="1468"/>
                  </a:cubicBezTo>
                  <a:cubicBezTo>
                    <a:pt x="4837" y="1535"/>
                    <a:pt x="4804" y="1501"/>
                    <a:pt x="4804" y="1535"/>
                  </a:cubicBezTo>
                  <a:cubicBezTo>
                    <a:pt x="4503" y="1668"/>
                    <a:pt x="4237" y="1802"/>
                    <a:pt x="3936" y="1868"/>
                  </a:cubicBezTo>
                  <a:cubicBezTo>
                    <a:pt x="3781" y="1926"/>
                    <a:pt x="3626" y="1962"/>
                    <a:pt x="3471" y="1962"/>
                  </a:cubicBezTo>
                  <a:cubicBezTo>
                    <a:pt x="3359" y="1962"/>
                    <a:pt x="3248" y="1944"/>
                    <a:pt x="3136" y="1902"/>
                  </a:cubicBezTo>
                  <a:cubicBezTo>
                    <a:pt x="2902" y="1868"/>
                    <a:pt x="2635" y="1702"/>
                    <a:pt x="2435" y="1535"/>
                  </a:cubicBezTo>
                  <a:cubicBezTo>
                    <a:pt x="2235" y="1368"/>
                    <a:pt x="2102" y="1168"/>
                    <a:pt x="2002" y="868"/>
                  </a:cubicBezTo>
                  <a:cubicBezTo>
                    <a:pt x="1902" y="634"/>
                    <a:pt x="1801" y="367"/>
                    <a:pt x="1668" y="134"/>
                  </a:cubicBezTo>
                  <a:cubicBezTo>
                    <a:pt x="1635" y="34"/>
                    <a:pt x="1501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45"/>
            <p:cNvSpPr/>
            <p:nvPr/>
          </p:nvSpPr>
          <p:spPr>
            <a:xfrm>
              <a:off x="1657100" y="2024625"/>
              <a:ext cx="32550" cy="25850"/>
            </a:xfrm>
            <a:custGeom>
              <a:avLst/>
              <a:gdLst/>
              <a:ahLst/>
              <a:cxnLst/>
              <a:rect l="l" t="t" r="r" b="b"/>
              <a:pathLst>
                <a:path w="1302" h="1034" extrusionOk="0">
                  <a:moveTo>
                    <a:pt x="469" y="1"/>
                  </a:moveTo>
                  <a:cubicBezTo>
                    <a:pt x="348" y="1"/>
                    <a:pt x="225" y="52"/>
                    <a:pt x="134" y="166"/>
                  </a:cubicBezTo>
                  <a:cubicBezTo>
                    <a:pt x="1" y="300"/>
                    <a:pt x="1" y="466"/>
                    <a:pt x="101" y="633"/>
                  </a:cubicBezTo>
                  <a:cubicBezTo>
                    <a:pt x="267" y="833"/>
                    <a:pt x="568" y="967"/>
                    <a:pt x="801" y="1033"/>
                  </a:cubicBezTo>
                  <a:cubicBezTo>
                    <a:pt x="1035" y="1033"/>
                    <a:pt x="1201" y="967"/>
                    <a:pt x="1235" y="833"/>
                  </a:cubicBezTo>
                  <a:cubicBezTo>
                    <a:pt x="1302" y="667"/>
                    <a:pt x="1268" y="500"/>
                    <a:pt x="1135" y="366"/>
                  </a:cubicBezTo>
                  <a:cubicBezTo>
                    <a:pt x="968" y="233"/>
                    <a:pt x="801" y="133"/>
                    <a:pt x="634" y="33"/>
                  </a:cubicBezTo>
                  <a:cubicBezTo>
                    <a:pt x="582" y="12"/>
                    <a:pt x="525" y="1"/>
                    <a:pt x="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5"/>
            <p:cNvSpPr/>
            <p:nvPr/>
          </p:nvSpPr>
          <p:spPr>
            <a:xfrm>
              <a:off x="1840050" y="2305725"/>
              <a:ext cx="30050" cy="24850"/>
            </a:xfrm>
            <a:custGeom>
              <a:avLst/>
              <a:gdLst/>
              <a:ahLst/>
              <a:cxnLst/>
              <a:rect l="l" t="t" r="r" b="b"/>
              <a:pathLst>
                <a:path w="1202" h="994" extrusionOk="0">
                  <a:moveTo>
                    <a:pt x="622" y="1"/>
                  </a:moveTo>
                  <a:cubicBezTo>
                    <a:pt x="576" y="1"/>
                    <a:pt x="534" y="9"/>
                    <a:pt x="501" y="26"/>
                  </a:cubicBezTo>
                  <a:cubicBezTo>
                    <a:pt x="301" y="59"/>
                    <a:pt x="167" y="226"/>
                    <a:pt x="100" y="393"/>
                  </a:cubicBezTo>
                  <a:cubicBezTo>
                    <a:pt x="0" y="560"/>
                    <a:pt x="0" y="726"/>
                    <a:pt x="134" y="860"/>
                  </a:cubicBezTo>
                  <a:cubicBezTo>
                    <a:pt x="200" y="960"/>
                    <a:pt x="334" y="993"/>
                    <a:pt x="501" y="993"/>
                  </a:cubicBezTo>
                  <a:lnTo>
                    <a:pt x="634" y="993"/>
                  </a:lnTo>
                  <a:cubicBezTo>
                    <a:pt x="934" y="960"/>
                    <a:pt x="1134" y="793"/>
                    <a:pt x="1168" y="526"/>
                  </a:cubicBezTo>
                  <a:cubicBezTo>
                    <a:pt x="1201" y="393"/>
                    <a:pt x="1168" y="293"/>
                    <a:pt x="1034" y="193"/>
                  </a:cubicBezTo>
                  <a:cubicBezTo>
                    <a:pt x="968" y="126"/>
                    <a:pt x="834" y="59"/>
                    <a:pt x="768" y="26"/>
                  </a:cubicBezTo>
                  <a:cubicBezTo>
                    <a:pt x="717" y="9"/>
                    <a:pt x="667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5"/>
            <p:cNvSpPr/>
            <p:nvPr/>
          </p:nvSpPr>
          <p:spPr>
            <a:xfrm>
              <a:off x="1582975" y="1141575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55"/>
                  </a:cubicBezTo>
                  <a:cubicBezTo>
                    <a:pt x="201" y="822"/>
                    <a:pt x="368" y="889"/>
                    <a:pt x="535" y="922"/>
                  </a:cubicBezTo>
                  <a:cubicBezTo>
                    <a:pt x="701" y="922"/>
                    <a:pt x="835" y="889"/>
                    <a:pt x="902" y="822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5"/>
            <p:cNvSpPr/>
            <p:nvPr/>
          </p:nvSpPr>
          <p:spPr>
            <a:xfrm>
              <a:off x="1455400" y="848100"/>
              <a:ext cx="31700" cy="28275"/>
            </a:xfrm>
            <a:custGeom>
              <a:avLst/>
              <a:gdLst/>
              <a:ahLst/>
              <a:cxnLst/>
              <a:rect l="l" t="t" r="r" b="b"/>
              <a:pathLst>
                <a:path w="1268" h="1131" extrusionOk="0">
                  <a:moveTo>
                    <a:pt x="495" y="0"/>
                  </a:moveTo>
                  <a:cubicBezTo>
                    <a:pt x="386" y="0"/>
                    <a:pt x="261" y="44"/>
                    <a:pt x="167" y="119"/>
                  </a:cubicBezTo>
                  <a:cubicBezTo>
                    <a:pt x="34" y="252"/>
                    <a:pt x="0" y="385"/>
                    <a:pt x="34" y="586"/>
                  </a:cubicBezTo>
                  <a:cubicBezTo>
                    <a:pt x="234" y="819"/>
                    <a:pt x="434" y="1053"/>
                    <a:pt x="667" y="1119"/>
                  </a:cubicBezTo>
                  <a:cubicBezTo>
                    <a:pt x="720" y="1127"/>
                    <a:pt x="769" y="1131"/>
                    <a:pt x="814" y="1131"/>
                  </a:cubicBezTo>
                  <a:cubicBezTo>
                    <a:pt x="971" y="1131"/>
                    <a:pt x="1083" y="1082"/>
                    <a:pt x="1134" y="952"/>
                  </a:cubicBezTo>
                  <a:cubicBezTo>
                    <a:pt x="1268" y="786"/>
                    <a:pt x="1268" y="619"/>
                    <a:pt x="1134" y="485"/>
                  </a:cubicBezTo>
                  <a:cubicBezTo>
                    <a:pt x="1001" y="319"/>
                    <a:pt x="868" y="219"/>
                    <a:pt x="701" y="85"/>
                  </a:cubicBezTo>
                  <a:cubicBezTo>
                    <a:pt x="657" y="27"/>
                    <a:pt x="581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5"/>
            <p:cNvSpPr/>
            <p:nvPr/>
          </p:nvSpPr>
          <p:spPr>
            <a:xfrm>
              <a:off x="1378475" y="479475"/>
              <a:ext cx="30875" cy="24600"/>
            </a:xfrm>
            <a:custGeom>
              <a:avLst/>
              <a:gdLst/>
              <a:ahLst/>
              <a:cxnLst/>
              <a:rect l="l" t="t" r="r" b="b"/>
              <a:pathLst>
                <a:path w="1235" h="984" extrusionOk="0">
                  <a:moveTo>
                    <a:pt x="545" y="1"/>
                  </a:moveTo>
                  <a:cubicBezTo>
                    <a:pt x="344" y="1"/>
                    <a:pt x="158" y="99"/>
                    <a:pt x="100" y="274"/>
                  </a:cubicBezTo>
                  <a:cubicBezTo>
                    <a:pt x="0" y="474"/>
                    <a:pt x="33" y="741"/>
                    <a:pt x="234" y="841"/>
                  </a:cubicBezTo>
                  <a:cubicBezTo>
                    <a:pt x="331" y="939"/>
                    <a:pt x="458" y="984"/>
                    <a:pt x="589" y="984"/>
                  </a:cubicBezTo>
                  <a:cubicBezTo>
                    <a:pt x="773" y="984"/>
                    <a:pt x="965" y="896"/>
                    <a:pt x="1101" y="741"/>
                  </a:cubicBezTo>
                  <a:cubicBezTo>
                    <a:pt x="1168" y="608"/>
                    <a:pt x="1234" y="474"/>
                    <a:pt x="1134" y="307"/>
                  </a:cubicBezTo>
                  <a:cubicBezTo>
                    <a:pt x="1001" y="174"/>
                    <a:pt x="834" y="74"/>
                    <a:pt x="634" y="7"/>
                  </a:cubicBezTo>
                  <a:cubicBezTo>
                    <a:pt x="604" y="3"/>
                    <a:pt x="575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45"/>
            <p:cNvSpPr/>
            <p:nvPr/>
          </p:nvSpPr>
          <p:spPr>
            <a:xfrm>
              <a:off x="1419525" y="1407600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22"/>
                  </a:cubicBezTo>
                  <a:cubicBezTo>
                    <a:pt x="201" y="788"/>
                    <a:pt x="368" y="888"/>
                    <a:pt x="535" y="922"/>
                  </a:cubicBezTo>
                  <a:cubicBezTo>
                    <a:pt x="701" y="922"/>
                    <a:pt x="835" y="888"/>
                    <a:pt x="902" y="788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45"/>
            <p:cNvSpPr/>
            <p:nvPr/>
          </p:nvSpPr>
          <p:spPr>
            <a:xfrm>
              <a:off x="1265250" y="2056100"/>
              <a:ext cx="29225" cy="29400"/>
            </a:xfrm>
            <a:custGeom>
              <a:avLst/>
              <a:gdLst/>
              <a:ahLst/>
              <a:cxnLst/>
              <a:rect l="l" t="t" r="r" b="b"/>
              <a:pathLst>
                <a:path w="1169" h="1176" extrusionOk="0">
                  <a:moveTo>
                    <a:pt x="758" y="1"/>
                  </a:moveTo>
                  <a:cubicBezTo>
                    <a:pt x="707" y="1"/>
                    <a:pt x="654" y="12"/>
                    <a:pt x="601" y="33"/>
                  </a:cubicBezTo>
                  <a:cubicBezTo>
                    <a:pt x="334" y="167"/>
                    <a:pt x="101" y="367"/>
                    <a:pt x="34" y="634"/>
                  </a:cubicBezTo>
                  <a:cubicBezTo>
                    <a:pt x="1" y="834"/>
                    <a:pt x="34" y="1000"/>
                    <a:pt x="168" y="1101"/>
                  </a:cubicBezTo>
                  <a:cubicBezTo>
                    <a:pt x="251" y="1151"/>
                    <a:pt x="334" y="1176"/>
                    <a:pt x="409" y="1176"/>
                  </a:cubicBezTo>
                  <a:cubicBezTo>
                    <a:pt x="485" y="1176"/>
                    <a:pt x="551" y="1151"/>
                    <a:pt x="601" y="1101"/>
                  </a:cubicBezTo>
                  <a:cubicBezTo>
                    <a:pt x="768" y="967"/>
                    <a:pt x="902" y="834"/>
                    <a:pt x="1035" y="700"/>
                  </a:cubicBezTo>
                  <a:cubicBezTo>
                    <a:pt x="1168" y="600"/>
                    <a:pt x="1168" y="333"/>
                    <a:pt x="1035" y="167"/>
                  </a:cubicBezTo>
                  <a:cubicBezTo>
                    <a:pt x="967" y="53"/>
                    <a:pt x="867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45"/>
            <p:cNvSpPr/>
            <p:nvPr/>
          </p:nvSpPr>
          <p:spPr>
            <a:xfrm>
              <a:off x="1467900" y="1739450"/>
              <a:ext cx="28375" cy="27950"/>
            </a:xfrm>
            <a:custGeom>
              <a:avLst/>
              <a:gdLst/>
              <a:ahLst/>
              <a:cxnLst/>
              <a:rect l="l" t="t" r="r" b="b"/>
              <a:pathLst>
                <a:path w="1135" h="1118" extrusionOk="0">
                  <a:moveTo>
                    <a:pt x="558" y="0"/>
                  </a:moveTo>
                  <a:cubicBezTo>
                    <a:pt x="420" y="0"/>
                    <a:pt x="284" y="53"/>
                    <a:pt x="201" y="157"/>
                  </a:cubicBezTo>
                  <a:cubicBezTo>
                    <a:pt x="1" y="390"/>
                    <a:pt x="1" y="824"/>
                    <a:pt x="268" y="1024"/>
                  </a:cubicBezTo>
                  <a:cubicBezTo>
                    <a:pt x="326" y="1082"/>
                    <a:pt x="395" y="1118"/>
                    <a:pt x="476" y="1118"/>
                  </a:cubicBezTo>
                  <a:cubicBezTo>
                    <a:pt x="534" y="1118"/>
                    <a:pt x="598" y="1099"/>
                    <a:pt x="668" y="1057"/>
                  </a:cubicBezTo>
                  <a:cubicBezTo>
                    <a:pt x="835" y="991"/>
                    <a:pt x="1001" y="857"/>
                    <a:pt x="1035" y="657"/>
                  </a:cubicBezTo>
                  <a:cubicBezTo>
                    <a:pt x="1135" y="424"/>
                    <a:pt x="1035" y="190"/>
                    <a:pt x="801" y="57"/>
                  </a:cubicBezTo>
                  <a:cubicBezTo>
                    <a:pt x="726" y="19"/>
                    <a:pt x="642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60" name="Google Shape;356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84821">
            <a:off x="7444350" y="3097750"/>
            <a:ext cx="1188483" cy="4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0" name="Google Shape;36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987" y="1691209"/>
            <a:ext cx="1549125" cy="1372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1" name="Google Shape;36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437" y="1691209"/>
            <a:ext cx="1549125" cy="1372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2" name="Google Shape;36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7887" y="1691209"/>
            <a:ext cx="1549125" cy="1372990"/>
          </a:xfrm>
          <a:prstGeom prst="rect">
            <a:avLst/>
          </a:prstGeom>
          <a:noFill/>
          <a:ln>
            <a:noFill/>
          </a:ln>
        </p:spPr>
      </p:pic>
      <p:sp>
        <p:nvSpPr>
          <p:cNvPr id="3613" name="Google Shape;3613;p49"/>
          <p:cNvSpPr/>
          <p:nvPr/>
        </p:nvSpPr>
        <p:spPr>
          <a:xfrm>
            <a:off x="1981500" y="445025"/>
            <a:ext cx="5179800" cy="53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4" name="Google Shape;3614;p49"/>
          <p:cNvSpPr txBox="1">
            <a:spLocks noGrp="1"/>
          </p:cNvSpPr>
          <p:nvPr>
            <p:ph type="title"/>
          </p:nvPr>
        </p:nvSpPr>
        <p:spPr>
          <a:xfrm>
            <a:off x="2232900" y="445025"/>
            <a:ext cx="4678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SUB-TOPIK</a:t>
            </a:r>
            <a:endParaRPr dirty="0"/>
          </a:p>
        </p:txBody>
      </p:sp>
      <p:sp>
        <p:nvSpPr>
          <p:cNvPr id="3615" name="Google Shape;3615;p49"/>
          <p:cNvSpPr txBox="1">
            <a:spLocks noGrp="1"/>
          </p:cNvSpPr>
          <p:nvPr>
            <p:ph type="subTitle" idx="1"/>
          </p:nvPr>
        </p:nvSpPr>
        <p:spPr>
          <a:xfrm>
            <a:off x="943650" y="3261525"/>
            <a:ext cx="22758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err="1"/>
              <a:t>Jurang</a:t>
            </a:r>
            <a:r>
              <a:rPr lang="en-MY" dirty="0"/>
              <a:t> Kemahiran</a:t>
            </a:r>
          </a:p>
        </p:txBody>
      </p:sp>
      <p:sp>
        <p:nvSpPr>
          <p:cNvPr id="3616" name="Google Shape;3616;p49"/>
          <p:cNvSpPr txBox="1">
            <a:spLocks noGrp="1"/>
          </p:cNvSpPr>
          <p:nvPr>
            <p:ph type="subTitle" idx="2"/>
          </p:nvPr>
        </p:nvSpPr>
        <p:spPr>
          <a:xfrm>
            <a:off x="971131" y="3633454"/>
            <a:ext cx="2275800" cy="6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Sticht (1998)</a:t>
            </a:r>
            <a:endParaRPr dirty="0"/>
          </a:p>
        </p:txBody>
      </p:sp>
      <p:sp>
        <p:nvSpPr>
          <p:cNvPr id="3617" name="Google Shape;3617;p49"/>
          <p:cNvSpPr txBox="1">
            <a:spLocks noGrp="1"/>
          </p:cNvSpPr>
          <p:nvPr>
            <p:ph type="subTitle" idx="3"/>
          </p:nvPr>
        </p:nvSpPr>
        <p:spPr>
          <a:xfrm>
            <a:off x="3434100" y="3261525"/>
            <a:ext cx="22758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err="1"/>
              <a:t>Interaksi</a:t>
            </a:r>
            <a:r>
              <a:rPr lang="en-MY" dirty="0"/>
              <a:t> Sosial</a:t>
            </a:r>
            <a:endParaRPr dirty="0"/>
          </a:p>
        </p:txBody>
      </p:sp>
      <p:sp>
        <p:nvSpPr>
          <p:cNvPr id="3618" name="Google Shape;3618;p49"/>
          <p:cNvSpPr txBox="1">
            <a:spLocks noGrp="1"/>
          </p:cNvSpPr>
          <p:nvPr>
            <p:ph type="subTitle" idx="4"/>
          </p:nvPr>
        </p:nvSpPr>
        <p:spPr>
          <a:xfrm>
            <a:off x="3434100" y="3709247"/>
            <a:ext cx="2275800" cy="6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dirty="0"/>
              <a:t>Crandall, 1981; Rach, 2000</a:t>
            </a:r>
            <a:endParaRPr dirty="0"/>
          </a:p>
        </p:txBody>
      </p:sp>
      <p:sp>
        <p:nvSpPr>
          <p:cNvPr id="3619" name="Google Shape;3619;p49"/>
          <p:cNvSpPr txBox="1">
            <a:spLocks noGrp="1"/>
          </p:cNvSpPr>
          <p:nvPr>
            <p:ph type="subTitle" idx="5"/>
          </p:nvPr>
        </p:nvSpPr>
        <p:spPr>
          <a:xfrm>
            <a:off x="5924550" y="3261525"/>
            <a:ext cx="22758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dirty="0" err="1"/>
              <a:t>Struktur</a:t>
            </a:r>
            <a:r>
              <a:rPr lang="en-MY" dirty="0"/>
              <a:t> </a:t>
            </a:r>
            <a:r>
              <a:rPr lang="en-MY" dirty="0" err="1"/>
              <a:t>Pengurusan</a:t>
            </a:r>
            <a:endParaRPr lang="en-MY" dirty="0"/>
          </a:p>
        </p:txBody>
      </p:sp>
      <p:sp>
        <p:nvSpPr>
          <p:cNvPr id="3620" name="Google Shape;3620;p49"/>
          <p:cNvSpPr txBox="1">
            <a:spLocks noGrp="1"/>
          </p:cNvSpPr>
          <p:nvPr>
            <p:ph type="subTitle" idx="6"/>
          </p:nvPr>
        </p:nvSpPr>
        <p:spPr>
          <a:xfrm>
            <a:off x="6023400" y="3611551"/>
            <a:ext cx="2275800" cy="6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dirty="0"/>
              <a:t>Moore, 1999</a:t>
            </a:r>
            <a:endParaRPr dirty="0"/>
          </a:p>
        </p:txBody>
      </p:sp>
      <p:grpSp>
        <p:nvGrpSpPr>
          <p:cNvPr id="3621" name="Google Shape;3621;p49"/>
          <p:cNvGrpSpPr/>
          <p:nvPr/>
        </p:nvGrpSpPr>
        <p:grpSpPr>
          <a:xfrm>
            <a:off x="1742741" y="2054460"/>
            <a:ext cx="677617" cy="671733"/>
            <a:chOff x="2345424" y="2735335"/>
            <a:chExt cx="393072" cy="389659"/>
          </a:xfrm>
        </p:grpSpPr>
        <p:sp>
          <p:nvSpPr>
            <p:cNvPr id="3622" name="Google Shape;3622;p49"/>
            <p:cNvSpPr/>
            <p:nvPr/>
          </p:nvSpPr>
          <p:spPr>
            <a:xfrm>
              <a:off x="2345424" y="2735335"/>
              <a:ext cx="393072" cy="389659"/>
            </a:xfrm>
            <a:custGeom>
              <a:avLst/>
              <a:gdLst/>
              <a:ahLst/>
              <a:cxnLst/>
              <a:rect l="l" t="t" r="r" b="b"/>
              <a:pathLst>
                <a:path w="11170" h="11073" extrusionOk="0">
                  <a:moveTo>
                    <a:pt x="3740" y="3476"/>
                  </a:moveTo>
                  <a:lnTo>
                    <a:pt x="4192" y="3738"/>
                  </a:lnTo>
                  <a:lnTo>
                    <a:pt x="3740" y="4024"/>
                  </a:lnTo>
                  <a:lnTo>
                    <a:pt x="3740" y="3476"/>
                  </a:lnTo>
                  <a:close/>
                  <a:moveTo>
                    <a:pt x="3335" y="4738"/>
                  </a:moveTo>
                  <a:lnTo>
                    <a:pt x="3335" y="5238"/>
                  </a:lnTo>
                  <a:lnTo>
                    <a:pt x="2883" y="5000"/>
                  </a:lnTo>
                  <a:lnTo>
                    <a:pt x="3335" y="4738"/>
                  </a:lnTo>
                  <a:close/>
                  <a:moveTo>
                    <a:pt x="4645" y="3976"/>
                  </a:moveTo>
                  <a:lnTo>
                    <a:pt x="4835" y="4072"/>
                  </a:lnTo>
                  <a:lnTo>
                    <a:pt x="4835" y="5929"/>
                  </a:lnTo>
                  <a:lnTo>
                    <a:pt x="4645" y="6000"/>
                  </a:lnTo>
                  <a:lnTo>
                    <a:pt x="3740" y="5500"/>
                  </a:lnTo>
                  <a:lnTo>
                    <a:pt x="3740" y="4500"/>
                  </a:lnTo>
                  <a:lnTo>
                    <a:pt x="4645" y="3976"/>
                  </a:lnTo>
                  <a:close/>
                  <a:moveTo>
                    <a:pt x="3740" y="6000"/>
                  </a:moveTo>
                  <a:lnTo>
                    <a:pt x="4192" y="6286"/>
                  </a:lnTo>
                  <a:lnTo>
                    <a:pt x="3740" y="6524"/>
                  </a:lnTo>
                  <a:lnTo>
                    <a:pt x="3740" y="6000"/>
                  </a:lnTo>
                  <a:close/>
                  <a:moveTo>
                    <a:pt x="10241" y="2738"/>
                  </a:moveTo>
                  <a:cubicBezTo>
                    <a:pt x="10503" y="2738"/>
                    <a:pt x="10717" y="2928"/>
                    <a:pt x="10717" y="3214"/>
                  </a:cubicBezTo>
                  <a:lnTo>
                    <a:pt x="10717" y="10144"/>
                  </a:lnTo>
                  <a:cubicBezTo>
                    <a:pt x="10717" y="10406"/>
                    <a:pt x="10503" y="10620"/>
                    <a:pt x="10241" y="10620"/>
                  </a:cubicBezTo>
                  <a:lnTo>
                    <a:pt x="5740" y="10620"/>
                  </a:lnTo>
                  <a:cubicBezTo>
                    <a:pt x="5478" y="10620"/>
                    <a:pt x="5264" y="10406"/>
                    <a:pt x="5264" y="10144"/>
                  </a:cubicBezTo>
                  <a:lnTo>
                    <a:pt x="5264" y="3214"/>
                  </a:lnTo>
                  <a:cubicBezTo>
                    <a:pt x="5264" y="2952"/>
                    <a:pt x="5478" y="2738"/>
                    <a:pt x="5740" y="2738"/>
                  </a:cubicBezTo>
                  <a:close/>
                  <a:moveTo>
                    <a:pt x="4872" y="0"/>
                  </a:moveTo>
                  <a:cubicBezTo>
                    <a:pt x="4711" y="0"/>
                    <a:pt x="4553" y="37"/>
                    <a:pt x="4407" y="118"/>
                  </a:cubicBezTo>
                  <a:lnTo>
                    <a:pt x="477" y="2381"/>
                  </a:lnTo>
                  <a:cubicBezTo>
                    <a:pt x="263" y="2500"/>
                    <a:pt x="120" y="2714"/>
                    <a:pt x="72" y="2952"/>
                  </a:cubicBezTo>
                  <a:cubicBezTo>
                    <a:pt x="1" y="3190"/>
                    <a:pt x="25" y="3429"/>
                    <a:pt x="144" y="3619"/>
                  </a:cubicBezTo>
                  <a:lnTo>
                    <a:pt x="1430" y="5810"/>
                  </a:lnTo>
                  <a:cubicBezTo>
                    <a:pt x="1454" y="5858"/>
                    <a:pt x="1549" y="5929"/>
                    <a:pt x="1620" y="5929"/>
                  </a:cubicBezTo>
                  <a:cubicBezTo>
                    <a:pt x="1644" y="5929"/>
                    <a:pt x="1692" y="5929"/>
                    <a:pt x="1739" y="5881"/>
                  </a:cubicBezTo>
                  <a:cubicBezTo>
                    <a:pt x="1858" y="5834"/>
                    <a:pt x="1882" y="5715"/>
                    <a:pt x="1811" y="5596"/>
                  </a:cubicBezTo>
                  <a:lnTo>
                    <a:pt x="549" y="3429"/>
                  </a:lnTo>
                  <a:cubicBezTo>
                    <a:pt x="477" y="3309"/>
                    <a:pt x="453" y="3190"/>
                    <a:pt x="477" y="3071"/>
                  </a:cubicBezTo>
                  <a:cubicBezTo>
                    <a:pt x="501" y="2952"/>
                    <a:pt x="596" y="2809"/>
                    <a:pt x="715" y="2762"/>
                  </a:cubicBezTo>
                  <a:lnTo>
                    <a:pt x="4645" y="499"/>
                  </a:lnTo>
                  <a:cubicBezTo>
                    <a:pt x="4734" y="446"/>
                    <a:pt x="4823" y="419"/>
                    <a:pt x="4913" y="419"/>
                  </a:cubicBezTo>
                  <a:cubicBezTo>
                    <a:pt x="4942" y="419"/>
                    <a:pt x="4972" y="422"/>
                    <a:pt x="5002" y="428"/>
                  </a:cubicBezTo>
                  <a:cubicBezTo>
                    <a:pt x="5121" y="476"/>
                    <a:pt x="5240" y="547"/>
                    <a:pt x="5312" y="642"/>
                  </a:cubicBezTo>
                  <a:lnTo>
                    <a:pt x="6288" y="2309"/>
                  </a:lnTo>
                  <a:lnTo>
                    <a:pt x="5740" y="2309"/>
                  </a:lnTo>
                  <a:cubicBezTo>
                    <a:pt x="5240" y="2309"/>
                    <a:pt x="4835" y="2738"/>
                    <a:pt x="4835" y="3238"/>
                  </a:cubicBezTo>
                  <a:lnTo>
                    <a:pt x="4835" y="3429"/>
                  </a:lnTo>
                  <a:lnTo>
                    <a:pt x="4645" y="3500"/>
                  </a:lnTo>
                  <a:lnTo>
                    <a:pt x="3645" y="2952"/>
                  </a:lnTo>
                  <a:cubicBezTo>
                    <a:pt x="3597" y="2905"/>
                    <a:pt x="3549" y="2905"/>
                    <a:pt x="3478" y="2905"/>
                  </a:cubicBezTo>
                  <a:cubicBezTo>
                    <a:pt x="3359" y="2952"/>
                    <a:pt x="3311" y="3024"/>
                    <a:pt x="3311" y="3119"/>
                  </a:cubicBezTo>
                  <a:lnTo>
                    <a:pt x="3311" y="4286"/>
                  </a:lnTo>
                  <a:lnTo>
                    <a:pt x="2335" y="4857"/>
                  </a:lnTo>
                  <a:cubicBezTo>
                    <a:pt x="2263" y="4881"/>
                    <a:pt x="2240" y="4905"/>
                    <a:pt x="2240" y="4976"/>
                  </a:cubicBezTo>
                  <a:cubicBezTo>
                    <a:pt x="2216" y="5048"/>
                    <a:pt x="2240" y="5167"/>
                    <a:pt x="2335" y="5238"/>
                  </a:cubicBezTo>
                  <a:lnTo>
                    <a:pt x="3311" y="5786"/>
                  </a:lnTo>
                  <a:lnTo>
                    <a:pt x="3311" y="6929"/>
                  </a:lnTo>
                  <a:cubicBezTo>
                    <a:pt x="3311" y="6977"/>
                    <a:pt x="3311" y="7025"/>
                    <a:pt x="3359" y="7072"/>
                  </a:cubicBezTo>
                  <a:cubicBezTo>
                    <a:pt x="3406" y="7144"/>
                    <a:pt x="3478" y="7167"/>
                    <a:pt x="3549" y="7167"/>
                  </a:cubicBezTo>
                  <a:cubicBezTo>
                    <a:pt x="3573" y="7167"/>
                    <a:pt x="3645" y="7167"/>
                    <a:pt x="3668" y="7144"/>
                  </a:cubicBezTo>
                  <a:lnTo>
                    <a:pt x="4645" y="6572"/>
                  </a:lnTo>
                  <a:lnTo>
                    <a:pt x="4835" y="6667"/>
                  </a:lnTo>
                  <a:lnTo>
                    <a:pt x="4835" y="9477"/>
                  </a:lnTo>
                  <a:lnTo>
                    <a:pt x="4669" y="9573"/>
                  </a:lnTo>
                  <a:cubicBezTo>
                    <a:pt x="4586" y="9614"/>
                    <a:pt x="4500" y="9635"/>
                    <a:pt x="4417" y="9635"/>
                  </a:cubicBezTo>
                  <a:cubicBezTo>
                    <a:pt x="4262" y="9635"/>
                    <a:pt x="4119" y="9561"/>
                    <a:pt x="4026" y="9406"/>
                  </a:cubicBezTo>
                  <a:lnTo>
                    <a:pt x="2811" y="7263"/>
                  </a:lnTo>
                  <a:cubicBezTo>
                    <a:pt x="2760" y="7194"/>
                    <a:pt x="2684" y="7138"/>
                    <a:pt x="2602" y="7138"/>
                  </a:cubicBezTo>
                  <a:cubicBezTo>
                    <a:pt x="2569" y="7138"/>
                    <a:pt x="2535" y="7147"/>
                    <a:pt x="2501" y="7167"/>
                  </a:cubicBezTo>
                  <a:cubicBezTo>
                    <a:pt x="2406" y="7215"/>
                    <a:pt x="2359" y="7358"/>
                    <a:pt x="2406" y="7453"/>
                  </a:cubicBezTo>
                  <a:lnTo>
                    <a:pt x="3645" y="9596"/>
                  </a:lnTo>
                  <a:cubicBezTo>
                    <a:pt x="3811" y="9906"/>
                    <a:pt x="4121" y="10049"/>
                    <a:pt x="4407" y="10049"/>
                  </a:cubicBezTo>
                  <a:cubicBezTo>
                    <a:pt x="4526" y="10049"/>
                    <a:pt x="4669" y="10025"/>
                    <a:pt x="4788" y="9954"/>
                  </a:cubicBezTo>
                  <a:lnTo>
                    <a:pt x="4788" y="10144"/>
                  </a:lnTo>
                  <a:cubicBezTo>
                    <a:pt x="4788" y="10644"/>
                    <a:pt x="5216" y="11073"/>
                    <a:pt x="5716" y="11073"/>
                  </a:cubicBezTo>
                  <a:lnTo>
                    <a:pt x="10217" y="11073"/>
                  </a:lnTo>
                  <a:cubicBezTo>
                    <a:pt x="10717" y="11073"/>
                    <a:pt x="11146" y="10644"/>
                    <a:pt x="11146" y="10144"/>
                  </a:cubicBezTo>
                  <a:lnTo>
                    <a:pt x="11146" y="3214"/>
                  </a:lnTo>
                  <a:cubicBezTo>
                    <a:pt x="11170" y="2714"/>
                    <a:pt x="10741" y="2309"/>
                    <a:pt x="10241" y="2309"/>
                  </a:cubicBezTo>
                  <a:lnTo>
                    <a:pt x="6764" y="2309"/>
                  </a:lnTo>
                  <a:lnTo>
                    <a:pt x="5669" y="428"/>
                  </a:lnTo>
                  <a:cubicBezTo>
                    <a:pt x="5550" y="237"/>
                    <a:pt x="5335" y="95"/>
                    <a:pt x="5097" y="23"/>
                  </a:cubicBezTo>
                  <a:cubicBezTo>
                    <a:pt x="5022" y="8"/>
                    <a:pt x="4946" y="0"/>
                    <a:pt x="48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49"/>
            <p:cNvSpPr/>
            <p:nvPr/>
          </p:nvSpPr>
          <p:spPr>
            <a:xfrm>
              <a:off x="2585103" y="2928035"/>
              <a:ext cx="83858" cy="83823"/>
            </a:xfrm>
            <a:custGeom>
              <a:avLst/>
              <a:gdLst/>
              <a:ahLst/>
              <a:cxnLst/>
              <a:rect l="l" t="t" r="r" b="b"/>
              <a:pathLst>
                <a:path w="2383" h="2382" extrusionOk="0">
                  <a:moveTo>
                    <a:pt x="1192" y="477"/>
                  </a:moveTo>
                  <a:cubicBezTo>
                    <a:pt x="1620" y="477"/>
                    <a:pt x="1954" y="810"/>
                    <a:pt x="1954" y="1215"/>
                  </a:cubicBezTo>
                  <a:cubicBezTo>
                    <a:pt x="1954" y="1596"/>
                    <a:pt x="1620" y="1953"/>
                    <a:pt x="1192" y="1953"/>
                  </a:cubicBezTo>
                  <a:cubicBezTo>
                    <a:pt x="787" y="1953"/>
                    <a:pt x="453" y="1620"/>
                    <a:pt x="453" y="1215"/>
                  </a:cubicBezTo>
                  <a:cubicBezTo>
                    <a:pt x="453" y="810"/>
                    <a:pt x="787" y="477"/>
                    <a:pt x="1192" y="477"/>
                  </a:cubicBezTo>
                  <a:close/>
                  <a:moveTo>
                    <a:pt x="1192" y="1"/>
                  </a:moveTo>
                  <a:cubicBezTo>
                    <a:pt x="549" y="1"/>
                    <a:pt x="1" y="524"/>
                    <a:pt x="1" y="1191"/>
                  </a:cubicBezTo>
                  <a:cubicBezTo>
                    <a:pt x="1" y="1834"/>
                    <a:pt x="549" y="2382"/>
                    <a:pt x="1192" y="2382"/>
                  </a:cubicBezTo>
                  <a:cubicBezTo>
                    <a:pt x="1858" y="2382"/>
                    <a:pt x="2382" y="1834"/>
                    <a:pt x="2382" y="1191"/>
                  </a:cubicBezTo>
                  <a:cubicBezTo>
                    <a:pt x="2359" y="524"/>
                    <a:pt x="1858" y="1"/>
                    <a:pt x="1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49"/>
            <p:cNvSpPr/>
            <p:nvPr/>
          </p:nvSpPr>
          <p:spPr>
            <a:xfrm>
              <a:off x="2617795" y="2890206"/>
              <a:ext cx="15976" cy="22768"/>
            </a:xfrm>
            <a:custGeom>
              <a:avLst/>
              <a:gdLst/>
              <a:ahLst/>
              <a:cxnLst/>
              <a:rect l="l" t="t" r="r" b="b"/>
              <a:pathLst>
                <a:path w="454" h="647" extrusionOk="0">
                  <a:moveTo>
                    <a:pt x="226" y="1"/>
                  </a:moveTo>
                  <a:cubicBezTo>
                    <a:pt x="100" y="1"/>
                    <a:pt x="1" y="110"/>
                    <a:pt x="1" y="218"/>
                  </a:cubicBezTo>
                  <a:lnTo>
                    <a:pt x="1" y="456"/>
                  </a:lnTo>
                  <a:cubicBezTo>
                    <a:pt x="1" y="575"/>
                    <a:pt x="120" y="647"/>
                    <a:pt x="239" y="647"/>
                  </a:cubicBezTo>
                  <a:cubicBezTo>
                    <a:pt x="358" y="647"/>
                    <a:pt x="453" y="575"/>
                    <a:pt x="453" y="456"/>
                  </a:cubicBezTo>
                  <a:lnTo>
                    <a:pt x="453" y="218"/>
                  </a:lnTo>
                  <a:cubicBezTo>
                    <a:pt x="453" y="123"/>
                    <a:pt x="382" y="4"/>
                    <a:pt x="263" y="4"/>
                  </a:cubicBezTo>
                  <a:cubicBezTo>
                    <a:pt x="250" y="2"/>
                    <a:pt x="238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49"/>
            <p:cNvSpPr/>
            <p:nvPr/>
          </p:nvSpPr>
          <p:spPr>
            <a:xfrm>
              <a:off x="2620329" y="3027764"/>
              <a:ext cx="15097" cy="22768"/>
            </a:xfrm>
            <a:custGeom>
              <a:avLst/>
              <a:gdLst/>
              <a:ahLst/>
              <a:cxnLst/>
              <a:rect l="l" t="t" r="r" b="b"/>
              <a:pathLst>
                <a:path w="429" h="647" extrusionOk="0">
                  <a:moveTo>
                    <a:pt x="191" y="0"/>
                  </a:moveTo>
                  <a:cubicBezTo>
                    <a:pt x="72" y="0"/>
                    <a:pt x="0" y="72"/>
                    <a:pt x="0" y="191"/>
                  </a:cubicBezTo>
                  <a:lnTo>
                    <a:pt x="0" y="429"/>
                  </a:lnTo>
                  <a:cubicBezTo>
                    <a:pt x="0" y="524"/>
                    <a:pt x="48" y="643"/>
                    <a:pt x="167" y="643"/>
                  </a:cubicBezTo>
                  <a:cubicBezTo>
                    <a:pt x="179" y="646"/>
                    <a:pt x="192" y="647"/>
                    <a:pt x="204" y="647"/>
                  </a:cubicBezTo>
                  <a:cubicBezTo>
                    <a:pt x="330" y="647"/>
                    <a:pt x="429" y="538"/>
                    <a:pt x="429" y="429"/>
                  </a:cubicBezTo>
                  <a:lnTo>
                    <a:pt x="429" y="191"/>
                  </a:lnTo>
                  <a:cubicBezTo>
                    <a:pt x="429" y="72"/>
                    <a:pt x="310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49"/>
            <p:cNvSpPr/>
            <p:nvPr/>
          </p:nvSpPr>
          <p:spPr>
            <a:xfrm>
              <a:off x="2683178" y="2961571"/>
              <a:ext cx="24316" cy="15941"/>
            </a:xfrm>
            <a:custGeom>
              <a:avLst/>
              <a:gdLst/>
              <a:ahLst/>
              <a:cxnLst/>
              <a:rect l="l" t="t" r="r" b="b"/>
              <a:pathLst>
                <a:path w="691" h="453" extrusionOk="0">
                  <a:moveTo>
                    <a:pt x="238" y="0"/>
                  </a:moveTo>
                  <a:cubicBezTo>
                    <a:pt x="143" y="0"/>
                    <a:pt x="24" y="48"/>
                    <a:pt x="24" y="167"/>
                  </a:cubicBezTo>
                  <a:cubicBezTo>
                    <a:pt x="0" y="334"/>
                    <a:pt x="119" y="453"/>
                    <a:pt x="238" y="453"/>
                  </a:cubicBezTo>
                  <a:lnTo>
                    <a:pt x="476" y="453"/>
                  </a:lnTo>
                  <a:cubicBezTo>
                    <a:pt x="596" y="453"/>
                    <a:pt x="667" y="357"/>
                    <a:pt x="667" y="262"/>
                  </a:cubicBezTo>
                  <a:cubicBezTo>
                    <a:pt x="691" y="119"/>
                    <a:pt x="619" y="0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49"/>
            <p:cNvSpPr/>
            <p:nvPr/>
          </p:nvSpPr>
          <p:spPr>
            <a:xfrm>
              <a:off x="2545726" y="2963225"/>
              <a:ext cx="24351" cy="15976"/>
            </a:xfrm>
            <a:custGeom>
              <a:avLst/>
              <a:gdLst/>
              <a:ahLst/>
              <a:cxnLst/>
              <a:rect l="l" t="t" r="r" b="b"/>
              <a:pathLst>
                <a:path w="692" h="454" extrusionOk="0">
                  <a:moveTo>
                    <a:pt x="239" y="1"/>
                  </a:moveTo>
                  <a:cubicBezTo>
                    <a:pt x="143" y="1"/>
                    <a:pt x="24" y="72"/>
                    <a:pt x="24" y="191"/>
                  </a:cubicBezTo>
                  <a:cubicBezTo>
                    <a:pt x="1" y="334"/>
                    <a:pt x="120" y="453"/>
                    <a:pt x="239" y="453"/>
                  </a:cubicBezTo>
                  <a:lnTo>
                    <a:pt x="477" y="453"/>
                  </a:lnTo>
                  <a:cubicBezTo>
                    <a:pt x="596" y="453"/>
                    <a:pt x="691" y="358"/>
                    <a:pt x="691" y="287"/>
                  </a:cubicBezTo>
                  <a:cubicBezTo>
                    <a:pt x="691" y="120"/>
                    <a:pt x="596" y="1"/>
                    <a:pt x="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49"/>
            <p:cNvSpPr/>
            <p:nvPr/>
          </p:nvSpPr>
          <p:spPr>
            <a:xfrm>
              <a:off x="2663894" y="2909596"/>
              <a:ext cx="23507" cy="21818"/>
            </a:xfrm>
            <a:custGeom>
              <a:avLst/>
              <a:gdLst/>
              <a:ahLst/>
              <a:cxnLst/>
              <a:rect l="l" t="t" r="r" b="b"/>
              <a:pathLst>
                <a:path w="668" h="620" extrusionOk="0">
                  <a:moveTo>
                    <a:pt x="417" y="1"/>
                  </a:moveTo>
                  <a:cubicBezTo>
                    <a:pt x="364" y="1"/>
                    <a:pt x="310" y="24"/>
                    <a:pt x="262" y="72"/>
                  </a:cubicBezTo>
                  <a:lnTo>
                    <a:pt x="96" y="263"/>
                  </a:lnTo>
                  <a:cubicBezTo>
                    <a:pt x="0" y="334"/>
                    <a:pt x="0" y="453"/>
                    <a:pt x="96" y="548"/>
                  </a:cubicBezTo>
                  <a:cubicBezTo>
                    <a:pt x="120" y="620"/>
                    <a:pt x="191" y="620"/>
                    <a:pt x="239" y="620"/>
                  </a:cubicBezTo>
                  <a:cubicBezTo>
                    <a:pt x="310" y="620"/>
                    <a:pt x="358" y="572"/>
                    <a:pt x="381" y="548"/>
                  </a:cubicBezTo>
                  <a:lnTo>
                    <a:pt x="572" y="382"/>
                  </a:lnTo>
                  <a:cubicBezTo>
                    <a:pt x="667" y="286"/>
                    <a:pt x="667" y="167"/>
                    <a:pt x="572" y="72"/>
                  </a:cubicBezTo>
                  <a:cubicBezTo>
                    <a:pt x="524" y="24"/>
                    <a:pt x="471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49"/>
            <p:cNvSpPr/>
            <p:nvPr/>
          </p:nvSpPr>
          <p:spPr>
            <a:xfrm>
              <a:off x="2566664" y="3009324"/>
              <a:ext cx="22662" cy="20973"/>
            </a:xfrm>
            <a:custGeom>
              <a:avLst/>
              <a:gdLst/>
              <a:ahLst/>
              <a:cxnLst/>
              <a:rect l="l" t="t" r="r" b="b"/>
              <a:pathLst>
                <a:path w="644" h="596" extrusionOk="0">
                  <a:moveTo>
                    <a:pt x="427" y="1"/>
                  </a:moveTo>
                  <a:cubicBezTo>
                    <a:pt x="370" y="1"/>
                    <a:pt x="311" y="24"/>
                    <a:pt x="263" y="72"/>
                  </a:cubicBezTo>
                  <a:lnTo>
                    <a:pt x="96" y="239"/>
                  </a:lnTo>
                  <a:cubicBezTo>
                    <a:pt x="1" y="334"/>
                    <a:pt x="1" y="453"/>
                    <a:pt x="96" y="548"/>
                  </a:cubicBezTo>
                  <a:cubicBezTo>
                    <a:pt x="120" y="572"/>
                    <a:pt x="168" y="596"/>
                    <a:pt x="239" y="596"/>
                  </a:cubicBezTo>
                  <a:cubicBezTo>
                    <a:pt x="287" y="596"/>
                    <a:pt x="358" y="572"/>
                    <a:pt x="382" y="548"/>
                  </a:cubicBezTo>
                  <a:lnTo>
                    <a:pt x="573" y="358"/>
                  </a:lnTo>
                  <a:cubicBezTo>
                    <a:pt x="644" y="286"/>
                    <a:pt x="644" y="167"/>
                    <a:pt x="573" y="72"/>
                  </a:cubicBezTo>
                  <a:cubicBezTo>
                    <a:pt x="537" y="24"/>
                    <a:pt x="483" y="1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49"/>
            <p:cNvSpPr/>
            <p:nvPr/>
          </p:nvSpPr>
          <p:spPr>
            <a:xfrm>
              <a:off x="2664738" y="3007424"/>
              <a:ext cx="23507" cy="21220"/>
            </a:xfrm>
            <a:custGeom>
              <a:avLst/>
              <a:gdLst/>
              <a:ahLst/>
              <a:cxnLst/>
              <a:rect l="l" t="t" r="r" b="b"/>
              <a:pathLst>
                <a:path w="668" h="603" extrusionOk="0">
                  <a:moveTo>
                    <a:pt x="250" y="1"/>
                  </a:moveTo>
                  <a:cubicBezTo>
                    <a:pt x="197" y="1"/>
                    <a:pt x="143" y="19"/>
                    <a:pt x="96" y="55"/>
                  </a:cubicBezTo>
                  <a:cubicBezTo>
                    <a:pt x="0" y="150"/>
                    <a:pt x="0" y="269"/>
                    <a:pt x="96" y="364"/>
                  </a:cubicBezTo>
                  <a:lnTo>
                    <a:pt x="286" y="531"/>
                  </a:lnTo>
                  <a:cubicBezTo>
                    <a:pt x="310" y="578"/>
                    <a:pt x="357" y="602"/>
                    <a:pt x="429" y="602"/>
                  </a:cubicBezTo>
                  <a:cubicBezTo>
                    <a:pt x="477" y="602"/>
                    <a:pt x="548" y="578"/>
                    <a:pt x="572" y="531"/>
                  </a:cubicBezTo>
                  <a:cubicBezTo>
                    <a:pt x="667" y="459"/>
                    <a:pt x="667" y="340"/>
                    <a:pt x="572" y="245"/>
                  </a:cubicBezTo>
                  <a:lnTo>
                    <a:pt x="405" y="55"/>
                  </a:lnTo>
                  <a:cubicBezTo>
                    <a:pt x="357" y="19"/>
                    <a:pt x="304" y="1"/>
                    <a:pt x="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49"/>
            <p:cNvSpPr/>
            <p:nvPr/>
          </p:nvSpPr>
          <p:spPr>
            <a:xfrm>
              <a:off x="2565010" y="2911074"/>
              <a:ext cx="23507" cy="21184"/>
            </a:xfrm>
            <a:custGeom>
              <a:avLst/>
              <a:gdLst/>
              <a:ahLst/>
              <a:cxnLst/>
              <a:rect l="l" t="t" r="r" b="b"/>
              <a:pathLst>
                <a:path w="668" h="602" extrusionOk="0">
                  <a:moveTo>
                    <a:pt x="250" y="0"/>
                  </a:moveTo>
                  <a:cubicBezTo>
                    <a:pt x="197" y="0"/>
                    <a:pt x="143" y="18"/>
                    <a:pt x="96" y="54"/>
                  </a:cubicBezTo>
                  <a:cubicBezTo>
                    <a:pt x="0" y="149"/>
                    <a:pt x="0" y="268"/>
                    <a:pt x="96" y="364"/>
                  </a:cubicBezTo>
                  <a:lnTo>
                    <a:pt x="286" y="530"/>
                  </a:lnTo>
                  <a:cubicBezTo>
                    <a:pt x="310" y="578"/>
                    <a:pt x="381" y="602"/>
                    <a:pt x="429" y="602"/>
                  </a:cubicBezTo>
                  <a:cubicBezTo>
                    <a:pt x="477" y="602"/>
                    <a:pt x="548" y="578"/>
                    <a:pt x="572" y="530"/>
                  </a:cubicBezTo>
                  <a:cubicBezTo>
                    <a:pt x="667" y="459"/>
                    <a:pt x="667" y="340"/>
                    <a:pt x="572" y="244"/>
                  </a:cubicBezTo>
                  <a:lnTo>
                    <a:pt x="405" y="54"/>
                  </a:lnTo>
                  <a:cubicBezTo>
                    <a:pt x="358" y="18"/>
                    <a:pt x="304" y="0"/>
                    <a:pt x="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49"/>
            <p:cNvSpPr/>
            <p:nvPr/>
          </p:nvSpPr>
          <p:spPr>
            <a:xfrm>
              <a:off x="2412496" y="2956539"/>
              <a:ext cx="14252" cy="14287"/>
            </a:xfrm>
            <a:custGeom>
              <a:avLst/>
              <a:gdLst/>
              <a:ahLst/>
              <a:cxnLst/>
              <a:rect l="l" t="t" r="r" b="b"/>
              <a:pathLst>
                <a:path w="405" h="406" extrusionOk="0">
                  <a:moveTo>
                    <a:pt x="214" y="0"/>
                  </a:moveTo>
                  <a:cubicBezTo>
                    <a:pt x="143" y="0"/>
                    <a:pt x="95" y="24"/>
                    <a:pt x="48" y="48"/>
                  </a:cubicBezTo>
                  <a:cubicBezTo>
                    <a:pt x="24" y="72"/>
                    <a:pt x="0" y="143"/>
                    <a:pt x="0" y="191"/>
                  </a:cubicBezTo>
                  <a:cubicBezTo>
                    <a:pt x="0" y="262"/>
                    <a:pt x="24" y="310"/>
                    <a:pt x="48" y="357"/>
                  </a:cubicBezTo>
                  <a:cubicBezTo>
                    <a:pt x="95" y="381"/>
                    <a:pt x="143" y="405"/>
                    <a:pt x="214" y="405"/>
                  </a:cubicBezTo>
                  <a:cubicBezTo>
                    <a:pt x="262" y="405"/>
                    <a:pt x="334" y="381"/>
                    <a:pt x="357" y="357"/>
                  </a:cubicBezTo>
                  <a:cubicBezTo>
                    <a:pt x="381" y="310"/>
                    <a:pt x="405" y="262"/>
                    <a:pt x="405" y="191"/>
                  </a:cubicBezTo>
                  <a:cubicBezTo>
                    <a:pt x="405" y="143"/>
                    <a:pt x="381" y="72"/>
                    <a:pt x="357" y="48"/>
                  </a:cubicBezTo>
                  <a:cubicBezTo>
                    <a:pt x="334" y="24"/>
                    <a:pt x="262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3" name="Google Shape;3633;p49"/>
          <p:cNvGrpSpPr/>
          <p:nvPr/>
        </p:nvGrpSpPr>
        <p:grpSpPr>
          <a:xfrm>
            <a:off x="6765631" y="2071208"/>
            <a:ext cx="593638" cy="664764"/>
            <a:chOff x="4003894" y="3945413"/>
            <a:chExt cx="349507" cy="391383"/>
          </a:xfrm>
        </p:grpSpPr>
        <p:sp>
          <p:nvSpPr>
            <p:cNvPr id="3634" name="Google Shape;3634;p49"/>
            <p:cNvSpPr/>
            <p:nvPr/>
          </p:nvSpPr>
          <p:spPr>
            <a:xfrm>
              <a:off x="4003894" y="3945413"/>
              <a:ext cx="349507" cy="391383"/>
            </a:xfrm>
            <a:custGeom>
              <a:avLst/>
              <a:gdLst/>
              <a:ahLst/>
              <a:cxnLst/>
              <a:rect l="l" t="t" r="r" b="b"/>
              <a:pathLst>
                <a:path w="9932" h="11122" extrusionOk="0">
                  <a:moveTo>
                    <a:pt x="6312" y="476"/>
                  </a:moveTo>
                  <a:cubicBezTo>
                    <a:pt x="6407" y="476"/>
                    <a:pt x="6478" y="500"/>
                    <a:pt x="6550" y="596"/>
                  </a:cubicBezTo>
                  <a:cubicBezTo>
                    <a:pt x="6597" y="643"/>
                    <a:pt x="6645" y="738"/>
                    <a:pt x="6645" y="858"/>
                  </a:cubicBezTo>
                  <a:lnTo>
                    <a:pt x="6526" y="2310"/>
                  </a:lnTo>
                  <a:lnTo>
                    <a:pt x="3359" y="2310"/>
                  </a:lnTo>
                  <a:lnTo>
                    <a:pt x="3240" y="858"/>
                  </a:lnTo>
                  <a:cubicBezTo>
                    <a:pt x="3263" y="738"/>
                    <a:pt x="3311" y="643"/>
                    <a:pt x="3359" y="596"/>
                  </a:cubicBezTo>
                  <a:cubicBezTo>
                    <a:pt x="3430" y="524"/>
                    <a:pt x="3502" y="476"/>
                    <a:pt x="3597" y="476"/>
                  </a:cubicBezTo>
                  <a:close/>
                  <a:moveTo>
                    <a:pt x="6526" y="2739"/>
                  </a:moveTo>
                  <a:lnTo>
                    <a:pt x="6478" y="3239"/>
                  </a:lnTo>
                  <a:lnTo>
                    <a:pt x="3478" y="3239"/>
                  </a:lnTo>
                  <a:lnTo>
                    <a:pt x="3430" y="2739"/>
                  </a:lnTo>
                  <a:close/>
                  <a:moveTo>
                    <a:pt x="7288" y="3691"/>
                  </a:moveTo>
                  <a:cubicBezTo>
                    <a:pt x="7407" y="3691"/>
                    <a:pt x="7502" y="3763"/>
                    <a:pt x="7502" y="3882"/>
                  </a:cubicBezTo>
                  <a:cubicBezTo>
                    <a:pt x="7502" y="4001"/>
                    <a:pt x="7407" y="4096"/>
                    <a:pt x="7288" y="4096"/>
                  </a:cubicBezTo>
                  <a:lnTo>
                    <a:pt x="2644" y="4096"/>
                  </a:lnTo>
                  <a:cubicBezTo>
                    <a:pt x="2634" y="4098"/>
                    <a:pt x="2623" y="4099"/>
                    <a:pt x="2613" y="4099"/>
                  </a:cubicBezTo>
                  <a:cubicBezTo>
                    <a:pt x="2505" y="4099"/>
                    <a:pt x="2406" y="3991"/>
                    <a:pt x="2406" y="3882"/>
                  </a:cubicBezTo>
                  <a:cubicBezTo>
                    <a:pt x="2406" y="3763"/>
                    <a:pt x="2501" y="3691"/>
                    <a:pt x="2620" y="3691"/>
                  </a:cubicBezTo>
                  <a:close/>
                  <a:moveTo>
                    <a:pt x="6431" y="4549"/>
                  </a:moveTo>
                  <a:lnTo>
                    <a:pt x="6431" y="5287"/>
                  </a:lnTo>
                  <a:cubicBezTo>
                    <a:pt x="6403" y="5293"/>
                    <a:pt x="6375" y="5296"/>
                    <a:pt x="6347" y="5296"/>
                  </a:cubicBezTo>
                  <a:cubicBezTo>
                    <a:pt x="6257" y="5296"/>
                    <a:pt x="6170" y="5265"/>
                    <a:pt x="6097" y="5192"/>
                  </a:cubicBezTo>
                  <a:cubicBezTo>
                    <a:pt x="5929" y="5023"/>
                    <a:pt x="5686" y="4929"/>
                    <a:pt x="5442" y="4929"/>
                  </a:cubicBezTo>
                  <a:cubicBezTo>
                    <a:pt x="5272" y="4929"/>
                    <a:pt x="5101" y="4975"/>
                    <a:pt x="4954" y="5073"/>
                  </a:cubicBezTo>
                  <a:cubicBezTo>
                    <a:pt x="4813" y="4992"/>
                    <a:pt x="4641" y="4950"/>
                    <a:pt x="4469" y="4950"/>
                  </a:cubicBezTo>
                  <a:cubicBezTo>
                    <a:pt x="4235" y="4950"/>
                    <a:pt x="3999" y="5027"/>
                    <a:pt x="3835" y="5192"/>
                  </a:cubicBezTo>
                  <a:cubicBezTo>
                    <a:pt x="3762" y="5265"/>
                    <a:pt x="3676" y="5296"/>
                    <a:pt x="3586" y="5296"/>
                  </a:cubicBezTo>
                  <a:cubicBezTo>
                    <a:pt x="3558" y="5296"/>
                    <a:pt x="3530" y="5293"/>
                    <a:pt x="3502" y="5287"/>
                  </a:cubicBezTo>
                  <a:lnTo>
                    <a:pt x="3502" y="4549"/>
                  </a:lnTo>
                  <a:close/>
                  <a:moveTo>
                    <a:pt x="4474" y="5324"/>
                  </a:moveTo>
                  <a:cubicBezTo>
                    <a:pt x="4570" y="5324"/>
                    <a:pt x="4669" y="5353"/>
                    <a:pt x="4764" y="5406"/>
                  </a:cubicBezTo>
                  <a:lnTo>
                    <a:pt x="4764" y="5859"/>
                  </a:lnTo>
                  <a:cubicBezTo>
                    <a:pt x="4621" y="6001"/>
                    <a:pt x="4406" y="6097"/>
                    <a:pt x="4192" y="6097"/>
                  </a:cubicBezTo>
                  <a:cubicBezTo>
                    <a:pt x="3906" y="6097"/>
                    <a:pt x="3668" y="5954"/>
                    <a:pt x="3502" y="5716"/>
                  </a:cubicBezTo>
                  <a:lnTo>
                    <a:pt x="3502" y="5716"/>
                  </a:lnTo>
                  <a:cubicBezTo>
                    <a:pt x="3526" y="5718"/>
                    <a:pt x="3550" y="5719"/>
                    <a:pt x="3574" y="5719"/>
                  </a:cubicBezTo>
                  <a:cubicBezTo>
                    <a:pt x="3783" y="5719"/>
                    <a:pt x="3973" y="5627"/>
                    <a:pt x="4145" y="5478"/>
                  </a:cubicBezTo>
                  <a:cubicBezTo>
                    <a:pt x="4238" y="5371"/>
                    <a:pt x="4353" y="5324"/>
                    <a:pt x="4474" y="5324"/>
                  </a:cubicBezTo>
                  <a:close/>
                  <a:moveTo>
                    <a:pt x="5450" y="5348"/>
                  </a:moveTo>
                  <a:cubicBezTo>
                    <a:pt x="5576" y="5348"/>
                    <a:pt x="5705" y="5395"/>
                    <a:pt x="5812" y="5501"/>
                  </a:cubicBezTo>
                  <a:cubicBezTo>
                    <a:pt x="5978" y="5668"/>
                    <a:pt x="6193" y="5739"/>
                    <a:pt x="6431" y="5739"/>
                  </a:cubicBezTo>
                  <a:cubicBezTo>
                    <a:pt x="6288" y="5954"/>
                    <a:pt x="6050" y="6097"/>
                    <a:pt x="5740" y="6097"/>
                  </a:cubicBezTo>
                  <a:cubicBezTo>
                    <a:pt x="5526" y="6097"/>
                    <a:pt x="5335" y="6001"/>
                    <a:pt x="5169" y="5859"/>
                  </a:cubicBezTo>
                  <a:lnTo>
                    <a:pt x="5169" y="5430"/>
                  </a:lnTo>
                  <a:cubicBezTo>
                    <a:pt x="5253" y="5377"/>
                    <a:pt x="5351" y="5348"/>
                    <a:pt x="5450" y="5348"/>
                  </a:cubicBezTo>
                  <a:close/>
                  <a:moveTo>
                    <a:pt x="4978" y="6240"/>
                  </a:moveTo>
                  <a:cubicBezTo>
                    <a:pt x="5169" y="6430"/>
                    <a:pt x="5454" y="6549"/>
                    <a:pt x="5740" y="6549"/>
                  </a:cubicBezTo>
                  <a:cubicBezTo>
                    <a:pt x="5931" y="6549"/>
                    <a:pt x="6074" y="6502"/>
                    <a:pt x="6216" y="6454"/>
                  </a:cubicBezTo>
                  <a:lnTo>
                    <a:pt x="6216" y="6454"/>
                  </a:lnTo>
                  <a:cubicBezTo>
                    <a:pt x="5954" y="6859"/>
                    <a:pt x="5502" y="7145"/>
                    <a:pt x="4978" y="7145"/>
                  </a:cubicBezTo>
                  <a:cubicBezTo>
                    <a:pt x="4454" y="7145"/>
                    <a:pt x="3978" y="6859"/>
                    <a:pt x="3716" y="6454"/>
                  </a:cubicBezTo>
                  <a:lnTo>
                    <a:pt x="3716" y="6454"/>
                  </a:lnTo>
                  <a:cubicBezTo>
                    <a:pt x="3859" y="6502"/>
                    <a:pt x="4049" y="6549"/>
                    <a:pt x="4192" y="6549"/>
                  </a:cubicBezTo>
                  <a:cubicBezTo>
                    <a:pt x="4502" y="6549"/>
                    <a:pt x="4764" y="6454"/>
                    <a:pt x="4978" y="6240"/>
                  </a:cubicBezTo>
                  <a:close/>
                  <a:moveTo>
                    <a:pt x="5621" y="7454"/>
                  </a:moveTo>
                  <a:lnTo>
                    <a:pt x="4978" y="8121"/>
                  </a:lnTo>
                  <a:lnTo>
                    <a:pt x="4311" y="7454"/>
                  </a:lnTo>
                  <a:lnTo>
                    <a:pt x="4311" y="7454"/>
                  </a:lnTo>
                  <a:cubicBezTo>
                    <a:pt x="4526" y="7526"/>
                    <a:pt x="4740" y="7573"/>
                    <a:pt x="4978" y="7573"/>
                  </a:cubicBezTo>
                  <a:cubicBezTo>
                    <a:pt x="5216" y="7573"/>
                    <a:pt x="5407" y="7526"/>
                    <a:pt x="5621" y="7454"/>
                  </a:cubicBezTo>
                  <a:close/>
                  <a:moveTo>
                    <a:pt x="2263" y="7621"/>
                  </a:moveTo>
                  <a:lnTo>
                    <a:pt x="2763" y="8764"/>
                  </a:lnTo>
                  <a:lnTo>
                    <a:pt x="2311" y="9216"/>
                  </a:lnTo>
                  <a:cubicBezTo>
                    <a:pt x="2263" y="9288"/>
                    <a:pt x="2239" y="9359"/>
                    <a:pt x="2287" y="9455"/>
                  </a:cubicBezTo>
                  <a:lnTo>
                    <a:pt x="2882" y="10669"/>
                  </a:lnTo>
                  <a:lnTo>
                    <a:pt x="453" y="10669"/>
                  </a:lnTo>
                  <a:lnTo>
                    <a:pt x="453" y="10121"/>
                  </a:lnTo>
                  <a:lnTo>
                    <a:pt x="406" y="10121"/>
                  </a:lnTo>
                  <a:cubicBezTo>
                    <a:pt x="406" y="8954"/>
                    <a:pt x="1192" y="7930"/>
                    <a:pt x="2263" y="7621"/>
                  </a:cubicBezTo>
                  <a:close/>
                  <a:moveTo>
                    <a:pt x="5621" y="8049"/>
                  </a:moveTo>
                  <a:lnTo>
                    <a:pt x="5621" y="10669"/>
                  </a:lnTo>
                  <a:lnTo>
                    <a:pt x="4311" y="10669"/>
                  </a:lnTo>
                  <a:lnTo>
                    <a:pt x="4311" y="8049"/>
                  </a:lnTo>
                  <a:lnTo>
                    <a:pt x="4811" y="8573"/>
                  </a:lnTo>
                  <a:cubicBezTo>
                    <a:pt x="4859" y="8597"/>
                    <a:pt x="4907" y="8621"/>
                    <a:pt x="4978" y="8621"/>
                  </a:cubicBezTo>
                  <a:cubicBezTo>
                    <a:pt x="5026" y="8621"/>
                    <a:pt x="5097" y="8597"/>
                    <a:pt x="5121" y="8573"/>
                  </a:cubicBezTo>
                  <a:lnTo>
                    <a:pt x="5621" y="8049"/>
                  </a:lnTo>
                  <a:close/>
                  <a:moveTo>
                    <a:pt x="3906" y="7502"/>
                  </a:moveTo>
                  <a:lnTo>
                    <a:pt x="3906" y="10717"/>
                  </a:lnTo>
                  <a:lnTo>
                    <a:pt x="3359" y="10717"/>
                  </a:lnTo>
                  <a:lnTo>
                    <a:pt x="2763" y="9431"/>
                  </a:lnTo>
                  <a:lnTo>
                    <a:pt x="3216" y="8978"/>
                  </a:lnTo>
                  <a:cubicBezTo>
                    <a:pt x="3263" y="8931"/>
                    <a:pt x="3311" y="8835"/>
                    <a:pt x="3263" y="8740"/>
                  </a:cubicBezTo>
                  <a:lnTo>
                    <a:pt x="2739" y="7526"/>
                  </a:lnTo>
                  <a:cubicBezTo>
                    <a:pt x="2859" y="7502"/>
                    <a:pt x="2978" y="7502"/>
                    <a:pt x="3097" y="7502"/>
                  </a:cubicBezTo>
                  <a:close/>
                  <a:moveTo>
                    <a:pt x="6931" y="7502"/>
                  </a:moveTo>
                  <a:cubicBezTo>
                    <a:pt x="7026" y="7502"/>
                    <a:pt x="7145" y="7502"/>
                    <a:pt x="7264" y="7526"/>
                  </a:cubicBezTo>
                  <a:lnTo>
                    <a:pt x="6717" y="8740"/>
                  </a:lnTo>
                  <a:cubicBezTo>
                    <a:pt x="6693" y="8835"/>
                    <a:pt x="6693" y="8931"/>
                    <a:pt x="6788" y="8978"/>
                  </a:cubicBezTo>
                  <a:lnTo>
                    <a:pt x="7240" y="9431"/>
                  </a:lnTo>
                  <a:lnTo>
                    <a:pt x="6645" y="10717"/>
                  </a:lnTo>
                  <a:lnTo>
                    <a:pt x="6097" y="10717"/>
                  </a:lnTo>
                  <a:lnTo>
                    <a:pt x="6097" y="7502"/>
                  </a:lnTo>
                  <a:close/>
                  <a:moveTo>
                    <a:pt x="3573" y="0"/>
                  </a:moveTo>
                  <a:cubicBezTo>
                    <a:pt x="3359" y="0"/>
                    <a:pt x="3144" y="72"/>
                    <a:pt x="3001" y="238"/>
                  </a:cubicBezTo>
                  <a:cubicBezTo>
                    <a:pt x="2859" y="381"/>
                    <a:pt x="2787" y="596"/>
                    <a:pt x="2787" y="834"/>
                  </a:cubicBezTo>
                  <a:lnTo>
                    <a:pt x="2978" y="3215"/>
                  </a:lnTo>
                  <a:lnTo>
                    <a:pt x="2644" y="3215"/>
                  </a:lnTo>
                  <a:cubicBezTo>
                    <a:pt x="2311" y="3215"/>
                    <a:pt x="2025" y="3453"/>
                    <a:pt x="2001" y="3811"/>
                  </a:cubicBezTo>
                  <a:cubicBezTo>
                    <a:pt x="1954" y="4192"/>
                    <a:pt x="2263" y="4525"/>
                    <a:pt x="2644" y="4525"/>
                  </a:cubicBezTo>
                  <a:lnTo>
                    <a:pt x="3097" y="4525"/>
                  </a:lnTo>
                  <a:lnTo>
                    <a:pt x="3097" y="5144"/>
                  </a:lnTo>
                  <a:cubicBezTo>
                    <a:pt x="3025" y="5168"/>
                    <a:pt x="2978" y="5263"/>
                    <a:pt x="2978" y="5358"/>
                  </a:cubicBezTo>
                  <a:cubicBezTo>
                    <a:pt x="2978" y="5525"/>
                    <a:pt x="3025" y="5716"/>
                    <a:pt x="3097" y="5859"/>
                  </a:cubicBezTo>
                  <a:cubicBezTo>
                    <a:pt x="3144" y="6335"/>
                    <a:pt x="3359" y="6740"/>
                    <a:pt x="3692" y="7049"/>
                  </a:cubicBezTo>
                  <a:lnTo>
                    <a:pt x="3073" y="7049"/>
                  </a:lnTo>
                  <a:cubicBezTo>
                    <a:pt x="2835" y="7049"/>
                    <a:pt x="2573" y="7073"/>
                    <a:pt x="2358" y="7145"/>
                  </a:cubicBezTo>
                  <a:lnTo>
                    <a:pt x="2311" y="7145"/>
                  </a:lnTo>
                  <a:cubicBezTo>
                    <a:pt x="977" y="7454"/>
                    <a:pt x="1" y="8692"/>
                    <a:pt x="1" y="10121"/>
                  </a:cubicBezTo>
                  <a:lnTo>
                    <a:pt x="1" y="10907"/>
                  </a:lnTo>
                  <a:cubicBezTo>
                    <a:pt x="1" y="11026"/>
                    <a:pt x="96" y="11122"/>
                    <a:pt x="191" y="11122"/>
                  </a:cubicBezTo>
                  <a:lnTo>
                    <a:pt x="9717" y="11122"/>
                  </a:lnTo>
                  <a:cubicBezTo>
                    <a:pt x="9836" y="11122"/>
                    <a:pt x="9931" y="11026"/>
                    <a:pt x="9931" y="10907"/>
                  </a:cubicBezTo>
                  <a:lnTo>
                    <a:pt x="9931" y="10121"/>
                  </a:lnTo>
                  <a:cubicBezTo>
                    <a:pt x="9931" y="9836"/>
                    <a:pt x="9908" y="9574"/>
                    <a:pt x="9860" y="9312"/>
                  </a:cubicBezTo>
                  <a:cubicBezTo>
                    <a:pt x="9823" y="9218"/>
                    <a:pt x="9741" y="9154"/>
                    <a:pt x="9650" y="9154"/>
                  </a:cubicBezTo>
                  <a:cubicBezTo>
                    <a:pt x="9625" y="9154"/>
                    <a:pt x="9600" y="9159"/>
                    <a:pt x="9574" y="9169"/>
                  </a:cubicBezTo>
                  <a:cubicBezTo>
                    <a:pt x="9455" y="9193"/>
                    <a:pt x="9408" y="9312"/>
                    <a:pt x="9431" y="9431"/>
                  </a:cubicBezTo>
                  <a:cubicBezTo>
                    <a:pt x="9503" y="9669"/>
                    <a:pt x="9527" y="9883"/>
                    <a:pt x="9527" y="10121"/>
                  </a:cubicBezTo>
                  <a:lnTo>
                    <a:pt x="9527" y="10669"/>
                  </a:lnTo>
                  <a:lnTo>
                    <a:pt x="7074" y="10669"/>
                  </a:lnTo>
                  <a:lnTo>
                    <a:pt x="7669" y="9455"/>
                  </a:lnTo>
                  <a:cubicBezTo>
                    <a:pt x="7717" y="9359"/>
                    <a:pt x="7717" y="9264"/>
                    <a:pt x="7645" y="9216"/>
                  </a:cubicBezTo>
                  <a:lnTo>
                    <a:pt x="7193" y="8764"/>
                  </a:lnTo>
                  <a:lnTo>
                    <a:pt x="7717" y="7597"/>
                  </a:lnTo>
                  <a:cubicBezTo>
                    <a:pt x="7979" y="7692"/>
                    <a:pt x="8217" y="7811"/>
                    <a:pt x="8431" y="7954"/>
                  </a:cubicBezTo>
                  <a:cubicBezTo>
                    <a:pt x="8455" y="8002"/>
                    <a:pt x="8503" y="8002"/>
                    <a:pt x="8526" y="8002"/>
                  </a:cubicBezTo>
                  <a:cubicBezTo>
                    <a:pt x="8598" y="8002"/>
                    <a:pt x="8693" y="7954"/>
                    <a:pt x="8717" y="7907"/>
                  </a:cubicBezTo>
                  <a:cubicBezTo>
                    <a:pt x="8788" y="7811"/>
                    <a:pt x="8788" y="7668"/>
                    <a:pt x="8669" y="7597"/>
                  </a:cubicBezTo>
                  <a:cubicBezTo>
                    <a:pt x="8145" y="7240"/>
                    <a:pt x="7526" y="7049"/>
                    <a:pt x="6907" y="7049"/>
                  </a:cubicBezTo>
                  <a:lnTo>
                    <a:pt x="6288" y="7049"/>
                  </a:lnTo>
                  <a:cubicBezTo>
                    <a:pt x="6597" y="6740"/>
                    <a:pt x="6812" y="6335"/>
                    <a:pt x="6883" y="5859"/>
                  </a:cubicBezTo>
                  <a:cubicBezTo>
                    <a:pt x="6955" y="5716"/>
                    <a:pt x="7002" y="5525"/>
                    <a:pt x="7002" y="5358"/>
                  </a:cubicBezTo>
                  <a:cubicBezTo>
                    <a:pt x="7002" y="5263"/>
                    <a:pt x="6955" y="5192"/>
                    <a:pt x="6883" y="5144"/>
                  </a:cubicBezTo>
                  <a:lnTo>
                    <a:pt x="6883" y="4525"/>
                  </a:lnTo>
                  <a:lnTo>
                    <a:pt x="7288" y="4525"/>
                  </a:lnTo>
                  <a:cubicBezTo>
                    <a:pt x="7621" y="4525"/>
                    <a:pt x="7907" y="4263"/>
                    <a:pt x="7931" y="3930"/>
                  </a:cubicBezTo>
                  <a:cubicBezTo>
                    <a:pt x="7979" y="3525"/>
                    <a:pt x="7669" y="3215"/>
                    <a:pt x="7288" y="3215"/>
                  </a:cubicBezTo>
                  <a:lnTo>
                    <a:pt x="6883" y="3215"/>
                  </a:lnTo>
                  <a:lnTo>
                    <a:pt x="7050" y="834"/>
                  </a:lnTo>
                  <a:cubicBezTo>
                    <a:pt x="7074" y="619"/>
                    <a:pt x="7002" y="405"/>
                    <a:pt x="6836" y="238"/>
                  </a:cubicBezTo>
                  <a:cubicBezTo>
                    <a:pt x="6693" y="72"/>
                    <a:pt x="6478" y="0"/>
                    <a:pt x="6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49"/>
            <p:cNvSpPr/>
            <p:nvPr/>
          </p:nvSpPr>
          <p:spPr>
            <a:xfrm>
              <a:off x="4321519" y="4237033"/>
              <a:ext cx="14287" cy="15132"/>
            </a:xfrm>
            <a:custGeom>
              <a:avLst/>
              <a:gdLst/>
              <a:ahLst/>
              <a:cxnLst/>
              <a:rect l="l" t="t" r="r" b="b"/>
              <a:pathLst>
                <a:path w="406" h="430" extrusionOk="0">
                  <a:moveTo>
                    <a:pt x="191" y="1"/>
                  </a:moveTo>
                  <a:cubicBezTo>
                    <a:pt x="143" y="1"/>
                    <a:pt x="72" y="48"/>
                    <a:pt x="48" y="72"/>
                  </a:cubicBezTo>
                  <a:cubicBezTo>
                    <a:pt x="24" y="96"/>
                    <a:pt x="1" y="167"/>
                    <a:pt x="1" y="215"/>
                  </a:cubicBezTo>
                  <a:cubicBezTo>
                    <a:pt x="1" y="286"/>
                    <a:pt x="24" y="334"/>
                    <a:pt x="48" y="358"/>
                  </a:cubicBezTo>
                  <a:cubicBezTo>
                    <a:pt x="72" y="405"/>
                    <a:pt x="143" y="429"/>
                    <a:pt x="191" y="429"/>
                  </a:cubicBezTo>
                  <a:cubicBezTo>
                    <a:pt x="262" y="429"/>
                    <a:pt x="310" y="405"/>
                    <a:pt x="358" y="358"/>
                  </a:cubicBezTo>
                  <a:cubicBezTo>
                    <a:pt x="382" y="334"/>
                    <a:pt x="405" y="286"/>
                    <a:pt x="405" y="215"/>
                  </a:cubicBezTo>
                  <a:cubicBezTo>
                    <a:pt x="405" y="167"/>
                    <a:pt x="382" y="96"/>
                    <a:pt x="358" y="72"/>
                  </a:cubicBezTo>
                  <a:cubicBezTo>
                    <a:pt x="310" y="48"/>
                    <a:pt x="262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6" name="Google Shape;3636;p49"/>
          <p:cNvGrpSpPr/>
          <p:nvPr/>
        </p:nvGrpSpPr>
        <p:grpSpPr>
          <a:xfrm>
            <a:off x="4275174" y="2049546"/>
            <a:ext cx="593653" cy="671745"/>
            <a:chOff x="3187662" y="1535391"/>
            <a:chExt cx="336100" cy="380334"/>
          </a:xfrm>
        </p:grpSpPr>
        <p:sp>
          <p:nvSpPr>
            <p:cNvPr id="3637" name="Google Shape;3637;p49"/>
            <p:cNvSpPr/>
            <p:nvPr/>
          </p:nvSpPr>
          <p:spPr>
            <a:xfrm>
              <a:off x="3209444" y="1535391"/>
              <a:ext cx="287502" cy="380334"/>
            </a:xfrm>
            <a:custGeom>
              <a:avLst/>
              <a:gdLst/>
              <a:ahLst/>
              <a:cxnLst/>
              <a:rect l="l" t="t" r="r" b="b"/>
              <a:pathLst>
                <a:path w="8170" h="10808" extrusionOk="0">
                  <a:moveTo>
                    <a:pt x="787" y="687"/>
                  </a:moveTo>
                  <a:lnTo>
                    <a:pt x="3287" y="3187"/>
                  </a:lnTo>
                  <a:lnTo>
                    <a:pt x="3287" y="4545"/>
                  </a:lnTo>
                  <a:lnTo>
                    <a:pt x="3049" y="4545"/>
                  </a:lnTo>
                  <a:lnTo>
                    <a:pt x="3049" y="4568"/>
                  </a:lnTo>
                  <a:cubicBezTo>
                    <a:pt x="2787" y="4568"/>
                    <a:pt x="2501" y="4497"/>
                    <a:pt x="2239" y="4449"/>
                  </a:cubicBezTo>
                  <a:cubicBezTo>
                    <a:pt x="2454" y="4378"/>
                    <a:pt x="2668" y="4259"/>
                    <a:pt x="2811" y="4092"/>
                  </a:cubicBezTo>
                  <a:cubicBezTo>
                    <a:pt x="2858" y="4021"/>
                    <a:pt x="2906" y="3902"/>
                    <a:pt x="2835" y="3830"/>
                  </a:cubicBezTo>
                  <a:cubicBezTo>
                    <a:pt x="2781" y="3763"/>
                    <a:pt x="2712" y="3734"/>
                    <a:pt x="2645" y="3734"/>
                  </a:cubicBezTo>
                  <a:cubicBezTo>
                    <a:pt x="2593" y="3734"/>
                    <a:pt x="2543" y="3751"/>
                    <a:pt x="2501" y="3783"/>
                  </a:cubicBezTo>
                  <a:cubicBezTo>
                    <a:pt x="2301" y="4001"/>
                    <a:pt x="2031" y="4094"/>
                    <a:pt x="1756" y="4094"/>
                  </a:cubicBezTo>
                  <a:cubicBezTo>
                    <a:pt x="1671" y="4094"/>
                    <a:pt x="1585" y="4085"/>
                    <a:pt x="1501" y="4068"/>
                  </a:cubicBezTo>
                  <a:cubicBezTo>
                    <a:pt x="1358" y="3949"/>
                    <a:pt x="1239" y="3830"/>
                    <a:pt x="1120" y="3664"/>
                  </a:cubicBezTo>
                  <a:lnTo>
                    <a:pt x="1120" y="3664"/>
                  </a:lnTo>
                  <a:cubicBezTo>
                    <a:pt x="1239" y="3711"/>
                    <a:pt x="1310" y="3711"/>
                    <a:pt x="1430" y="3711"/>
                  </a:cubicBezTo>
                  <a:cubicBezTo>
                    <a:pt x="1549" y="3711"/>
                    <a:pt x="1668" y="3711"/>
                    <a:pt x="1763" y="3664"/>
                  </a:cubicBezTo>
                  <a:cubicBezTo>
                    <a:pt x="1858" y="3640"/>
                    <a:pt x="1953" y="3544"/>
                    <a:pt x="1953" y="3473"/>
                  </a:cubicBezTo>
                  <a:cubicBezTo>
                    <a:pt x="1953" y="3327"/>
                    <a:pt x="1826" y="3254"/>
                    <a:pt x="1714" y="3254"/>
                  </a:cubicBezTo>
                  <a:cubicBezTo>
                    <a:pt x="1698" y="3254"/>
                    <a:pt x="1683" y="3256"/>
                    <a:pt x="1668" y="3259"/>
                  </a:cubicBezTo>
                  <a:cubicBezTo>
                    <a:pt x="1588" y="3283"/>
                    <a:pt x="1501" y="3295"/>
                    <a:pt x="1413" y="3295"/>
                  </a:cubicBezTo>
                  <a:cubicBezTo>
                    <a:pt x="1160" y="3295"/>
                    <a:pt x="892" y="3197"/>
                    <a:pt x="715" y="3021"/>
                  </a:cubicBezTo>
                  <a:cubicBezTo>
                    <a:pt x="667" y="2830"/>
                    <a:pt x="596" y="2663"/>
                    <a:pt x="572" y="2449"/>
                  </a:cubicBezTo>
                  <a:lnTo>
                    <a:pt x="572" y="2449"/>
                  </a:lnTo>
                  <a:cubicBezTo>
                    <a:pt x="787" y="2663"/>
                    <a:pt x="1120" y="2806"/>
                    <a:pt x="1430" y="2806"/>
                  </a:cubicBezTo>
                  <a:cubicBezTo>
                    <a:pt x="1525" y="2806"/>
                    <a:pt x="1644" y="2759"/>
                    <a:pt x="1644" y="2640"/>
                  </a:cubicBezTo>
                  <a:cubicBezTo>
                    <a:pt x="1668" y="2473"/>
                    <a:pt x="1549" y="2354"/>
                    <a:pt x="1430" y="2354"/>
                  </a:cubicBezTo>
                  <a:cubicBezTo>
                    <a:pt x="1001" y="2354"/>
                    <a:pt x="644" y="1997"/>
                    <a:pt x="644" y="1568"/>
                  </a:cubicBezTo>
                  <a:lnTo>
                    <a:pt x="787" y="687"/>
                  </a:lnTo>
                  <a:close/>
                  <a:moveTo>
                    <a:pt x="7478" y="734"/>
                  </a:moveTo>
                  <a:lnTo>
                    <a:pt x="7621" y="1592"/>
                  </a:lnTo>
                  <a:cubicBezTo>
                    <a:pt x="7621" y="2044"/>
                    <a:pt x="7264" y="2401"/>
                    <a:pt x="6835" y="2401"/>
                  </a:cubicBezTo>
                  <a:cubicBezTo>
                    <a:pt x="6716" y="2401"/>
                    <a:pt x="6621" y="2473"/>
                    <a:pt x="6621" y="2568"/>
                  </a:cubicBezTo>
                  <a:cubicBezTo>
                    <a:pt x="6597" y="2687"/>
                    <a:pt x="6716" y="2806"/>
                    <a:pt x="6835" y="2806"/>
                  </a:cubicBezTo>
                  <a:cubicBezTo>
                    <a:pt x="7145" y="2806"/>
                    <a:pt x="7455" y="2687"/>
                    <a:pt x="7693" y="2449"/>
                  </a:cubicBezTo>
                  <a:lnTo>
                    <a:pt x="7693" y="2449"/>
                  </a:lnTo>
                  <a:cubicBezTo>
                    <a:pt x="7645" y="2640"/>
                    <a:pt x="7621" y="2830"/>
                    <a:pt x="7550" y="3021"/>
                  </a:cubicBezTo>
                  <a:cubicBezTo>
                    <a:pt x="7338" y="3197"/>
                    <a:pt x="7087" y="3295"/>
                    <a:pt x="6845" y="3295"/>
                  </a:cubicBezTo>
                  <a:cubicBezTo>
                    <a:pt x="6760" y="3295"/>
                    <a:pt x="6677" y="3283"/>
                    <a:pt x="6597" y="3259"/>
                  </a:cubicBezTo>
                  <a:cubicBezTo>
                    <a:pt x="6582" y="3256"/>
                    <a:pt x="6567" y="3254"/>
                    <a:pt x="6551" y="3254"/>
                  </a:cubicBezTo>
                  <a:cubicBezTo>
                    <a:pt x="6439" y="3254"/>
                    <a:pt x="6312" y="3327"/>
                    <a:pt x="6312" y="3473"/>
                  </a:cubicBezTo>
                  <a:cubicBezTo>
                    <a:pt x="6312" y="3544"/>
                    <a:pt x="6383" y="3640"/>
                    <a:pt x="6502" y="3664"/>
                  </a:cubicBezTo>
                  <a:cubicBezTo>
                    <a:pt x="6621" y="3711"/>
                    <a:pt x="6740" y="3711"/>
                    <a:pt x="6835" y="3711"/>
                  </a:cubicBezTo>
                  <a:cubicBezTo>
                    <a:pt x="6955" y="3711"/>
                    <a:pt x="7026" y="3711"/>
                    <a:pt x="7145" y="3664"/>
                  </a:cubicBezTo>
                  <a:lnTo>
                    <a:pt x="7145" y="3664"/>
                  </a:lnTo>
                  <a:cubicBezTo>
                    <a:pt x="7026" y="3830"/>
                    <a:pt x="6907" y="3949"/>
                    <a:pt x="6764" y="4068"/>
                  </a:cubicBezTo>
                  <a:cubicBezTo>
                    <a:pt x="6680" y="4085"/>
                    <a:pt x="6594" y="4094"/>
                    <a:pt x="6509" y="4094"/>
                  </a:cubicBezTo>
                  <a:cubicBezTo>
                    <a:pt x="6234" y="4094"/>
                    <a:pt x="5964" y="4001"/>
                    <a:pt x="5764" y="3783"/>
                  </a:cubicBezTo>
                  <a:cubicBezTo>
                    <a:pt x="5716" y="3747"/>
                    <a:pt x="5663" y="3729"/>
                    <a:pt x="5609" y="3729"/>
                  </a:cubicBezTo>
                  <a:cubicBezTo>
                    <a:pt x="5555" y="3729"/>
                    <a:pt x="5502" y="3747"/>
                    <a:pt x="5454" y="3783"/>
                  </a:cubicBezTo>
                  <a:cubicBezTo>
                    <a:pt x="5359" y="3878"/>
                    <a:pt x="5359" y="3997"/>
                    <a:pt x="5454" y="4092"/>
                  </a:cubicBezTo>
                  <a:cubicBezTo>
                    <a:pt x="5645" y="4259"/>
                    <a:pt x="5811" y="4378"/>
                    <a:pt x="6050" y="4449"/>
                  </a:cubicBezTo>
                  <a:cubicBezTo>
                    <a:pt x="5811" y="4545"/>
                    <a:pt x="5549" y="4568"/>
                    <a:pt x="5240" y="4568"/>
                  </a:cubicBezTo>
                  <a:lnTo>
                    <a:pt x="4954" y="4568"/>
                  </a:lnTo>
                  <a:lnTo>
                    <a:pt x="4954" y="3235"/>
                  </a:lnTo>
                  <a:lnTo>
                    <a:pt x="7478" y="734"/>
                  </a:lnTo>
                  <a:close/>
                  <a:moveTo>
                    <a:pt x="4573" y="2187"/>
                  </a:moveTo>
                  <a:cubicBezTo>
                    <a:pt x="4525" y="2282"/>
                    <a:pt x="4525" y="2330"/>
                    <a:pt x="4525" y="2425"/>
                  </a:cubicBezTo>
                  <a:lnTo>
                    <a:pt x="4525" y="5021"/>
                  </a:lnTo>
                  <a:cubicBezTo>
                    <a:pt x="4525" y="5259"/>
                    <a:pt x="4406" y="5450"/>
                    <a:pt x="4240" y="5616"/>
                  </a:cubicBezTo>
                  <a:cubicBezTo>
                    <a:pt x="4204" y="5628"/>
                    <a:pt x="4168" y="5634"/>
                    <a:pt x="4132" y="5634"/>
                  </a:cubicBezTo>
                  <a:cubicBezTo>
                    <a:pt x="4097" y="5634"/>
                    <a:pt x="4061" y="5628"/>
                    <a:pt x="4025" y="5616"/>
                  </a:cubicBezTo>
                  <a:cubicBezTo>
                    <a:pt x="3811" y="5497"/>
                    <a:pt x="3740" y="5259"/>
                    <a:pt x="3740" y="5021"/>
                  </a:cubicBezTo>
                  <a:lnTo>
                    <a:pt x="3740" y="3044"/>
                  </a:lnTo>
                  <a:cubicBezTo>
                    <a:pt x="3740" y="2592"/>
                    <a:pt x="4121" y="2187"/>
                    <a:pt x="4573" y="2187"/>
                  </a:cubicBezTo>
                  <a:close/>
                  <a:moveTo>
                    <a:pt x="4525" y="5902"/>
                  </a:moveTo>
                  <a:lnTo>
                    <a:pt x="4954" y="6331"/>
                  </a:lnTo>
                  <a:cubicBezTo>
                    <a:pt x="4704" y="6509"/>
                    <a:pt x="4412" y="6599"/>
                    <a:pt x="4121" y="6599"/>
                  </a:cubicBezTo>
                  <a:cubicBezTo>
                    <a:pt x="3829" y="6599"/>
                    <a:pt x="3537" y="6509"/>
                    <a:pt x="3287" y="6331"/>
                  </a:cubicBezTo>
                  <a:lnTo>
                    <a:pt x="3763" y="5902"/>
                  </a:lnTo>
                  <a:lnTo>
                    <a:pt x="3811" y="5950"/>
                  </a:lnTo>
                  <a:cubicBezTo>
                    <a:pt x="3906" y="6021"/>
                    <a:pt x="4025" y="6045"/>
                    <a:pt x="4144" y="6045"/>
                  </a:cubicBezTo>
                  <a:cubicBezTo>
                    <a:pt x="4263" y="6045"/>
                    <a:pt x="4383" y="6021"/>
                    <a:pt x="4478" y="5950"/>
                  </a:cubicBezTo>
                  <a:cubicBezTo>
                    <a:pt x="4502" y="5926"/>
                    <a:pt x="4525" y="5926"/>
                    <a:pt x="4525" y="5902"/>
                  </a:cubicBezTo>
                  <a:close/>
                  <a:moveTo>
                    <a:pt x="6955" y="7093"/>
                  </a:moveTo>
                  <a:cubicBezTo>
                    <a:pt x="7145" y="7093"/>
                    <a:pt x="7288" y="7236"/>
                    <a:pt x="7336" y="7426"/>
                  </a:cubicBezTo>
                  <a:cubicBezTo>
                    <a:pt x="7336" y="7593"/>
                    <a:pt x="7145" y="7807"/>
                    <a:pt x="6955" y="7807"/>
                  </a:cubicBezTo>
                  <a:lnTo>
                    <a:pt x="5097" y="7807"/>
                  </a:lnTo>
                  <a:cubicBezTo>
                    <a:pt x="5002" y="7807"/>
                    <a:pt x="4930" y="7879"/>
                    <a:pt x="4883" y="7998"/>
                  </a:cubicBezTo>
                  <a:cubicBezTo>
                    <a:pt x="4859" y="8141"/>
                    <a:pt x="4954" y="8260"/>
                    <a:pt x="5097" y="8260"/>
                  </a:cubicBezTo>
                  <a:lnTo>
                    <a:pt x="6145" y="8260"/>
                  </a:lnTo>
                  <a:lnTo>
                    <a:pt x="6359" y="9212"/>
                  </a:lnTo>
                  <a:lnTo>
                    <a:pt x="1953" y="9212"/>
                  </a:lnTo>
                  <a:lnTo>
                    <a:pt x="2144" y="8260"/>
                  </a:lnTo>
                  <a:lnTo>
                    <a:pt x="3192" y="8260"/>
                  </a:lnTo>
                  <a:cubicBezTo>
                    <a:pt x="3311" y="8260"/>
                    <a:pt x="3406" y="8164"/>
                    <a:pt x="3406" y="8069"/>
                  </a:cubicBezTo>
                  <a:cubicBezTo>
                    <a:pt x="3430" y="7950"/>
                    <a:pt x="3311" y="7831"/>
                    <a:pt x="3192" y="7831"/>
                  </a:cubicBezTo>
                  <a:lnTo>
                    <a:pt x="1382" y="7831"/>
                  </a:lnTo>
                  <a:cubicBezTo>
                    <a:pt x="1168" y="7831"/>
                    <a:pt x="1025" y="7688"/>
                    <a:pt x="1001" y="7521"/>
                  </a:cubicBezTo>
                  <a:cubicBezTo>
                    <a:pt x="953" y="7283"/>
                    <a:pt x="1144" y="7093"/>
                    <a:pt x="1382" y="7093"/>
                  </a:cubicBezTo>
                  <a:close/>
                  <a:moveTo>
                    <a:pt x="635" y="0"/>
                  </a:moveTo>
                  <a:cubicBezTo>
                    <a:pt x="614" y="0"/>
                    <a:pt x="593" y="6"/>
                    <a:pt x="572" y="20"/>
                  </a:cubicBezTo>
                  <a:cubicBezTo>
                    <a:pt x="477" y="44"/>
                    <a:pt x="453" y="91"/>
                    <a:pt x="429" y="187"/>
                  </a:cubicBezTo>
                  <a:lnTo>
                    <a:pt x="191" y="1592"/>
                  </a:lnTo>
                  <a:cubicBezTo>
                    <a:pt x="1" y="2544"/>
                    <a:pt x="334" y="3497"/>
                    <a:pt x="1072" y="4164"/>
                  </a:cubicBezTo>
                  <a:cubicBezTo>
                    <a:pt x="1620" y="4640"/>
                    <a:pt x="2311" y="4926"/>
                    <a:pt x="3049" y="4926"/>
                  </a:cubicBezTo>
                  <a:lnTo>
                    <a:pt x="3311" y="4926"/>
                  </a:lnTo>
                  <a:lnTo>
                    <a:pt x="3311" y="4973"/>
                  </a:lnTo>
                  <a:cubicBezTo>
                    <a:pt x="3311" y="5188"/>
                    <a:pt x="3382" y="5354"/>
                    <a:pt x="3454" y="5545"/>
                  </a:cubicBezTo>
                  <a:lnTo>
                    <a:pt x="2835" y="6164"/>
                  </a:lnTo>
                  <a:cubicBezTo>
                    <a:pt x="2739" y="6259"/>
                    <a:pt x="2739" y="6378"/>
                    <a:pt x="2835" y="6474"/>
                  </a:cubicBezTo>
                  <a:lnTo>
                    <a:pt x="2954" y="6593"/>
                  </a:lnTo>
                  <a:lnTo>
                    <a:pt x="1334" y="6593"/>
                  </a:lnTo>
                  <a:cubicBezTo>
                    <a:pt x="929" y="6593"/>
                    <a:pt x="572" y="6902"/>
                    <a:pt x="548" y="7331"/>
                  </a:cubicBezTo>
                  <a:cubicBezTo>
                    <a:pt x="501" y="7807"/>
                    <a:pt x="882" y="8188"/>
                    <a:pt x="1334" y="8188"/>
                  </a:cubicBezTo>
                  <a:lnTo>
                    <a:pt x="1739" y="8188"/>
                  </a:lnTo>
                  <a:lnTo>
                    <a:pt x="1191" y="10570"/>
                  </a:lnTo>
                  <a:cubicBezTo>
                    <a:pt x="1168" y="10689"/>
                    <a:pt x="1263" y="10808"/>
                    <a:pt x="1334" y="10808"/>
                  </a:cubicBezTo>
                  <a:lnTo>
                    <a:pt x="1406" y="10808"/>
                  </a:lnTo>
                  <a:cubicBezTo>
                    <a:pt x="1501" y="10808"/>
                    <a:pt x="1596" y="10760"/>
                    <a:pt x="1620" y="10641"/>
                  </a:cubicBezTo>
                  <a:lnTo>
                    <a:pt x="1858" y="9546"/>
                  </a:lnTo>
                  <a:lnTo>
                    <a:pt x="6454" y="9546"/>
                  </a:lnTo>
                  <a:lnTo>
                    <a:pt x="6693" y="10641"/>
                  </a:lnTo>
                  <a:cubicBezTo>
                    <a:pt x="6740" y="10736"/>
                    <a:pt x="6812" y="10808"/>
                    <a:pt x="6907" y="10808"/>
                  </a:cubicBezTo>
                  <a:lnTo>
                    <a:pt x="6978" y="10808"/>
                  </a:lnTo>
                  <a:cubicBezTo>
                    <a:pt x="7097" y="10784"/>
                    <a:pt x="7145" y="10665"/>
                    <a:pt x="7121" y="10570"/>
                  </a:cubicBezTo>
                  <a:lnTo>
                    <a:pt x="6573" y="8188"/>
                  </a:lnTo>
                  <a:lnTo>
                    <a:pt x="6907" y="8188"/>
                  </a:lnTo>
                  <a:cubicBezTo>
                    <a:pt x="7336" y="8188"/>
                    <a:pt x="7693" y="7879"/>
                    <a:pt x="7717" y="7450"/>
                  </a:cubicBezTo>
                  <a:cubicBezTo>
                    <a:pt x="7740" y="6998"/>
                    <a:pt x="7383" y="6616"/>
                    <a:pt x="6907" y="6616"/>
                  </a:cubicBezTo>
                  <a:lnTo>
                    <a:pt x="5287" y="6616"/>
                  </a:lnTo>
                  <a:cubicBezTo>
                    <a:pt x="5311" y="6593"/>
                    <a:pt x="5359" y="6569"/>
                    <a:pt x="5407" y="6497"/>
                  </a:cubicBezTo>
                  <a:cubicBezTo>
                    <a:pt x="5478" y="6402"/>
                    <a:pt x="5478" y="6283"/>
                    <a:pt x="5407" y="6212"/>
                  </a:cubicBezTo>
                  <a:lnTo>
                    <a:pt x="4764" y="5569"/>
                  </a:lnTo>
                  <a:cubicBezTo>
                    <a:pt x="4859" y="5402"/>
                    <a:pt x="4906" y="5211"/>
                    <a:pt x="4906" y="5021"/>
                  </a:cubicBezTo>
                  <a:lnTo>
                    <a:pt x="4906" y="4949"/>
                  </a:lnTo>
                  <a:lnTo>
                    <a:pt x="5216" y="4949"/>
                  </a:lnTo>
                  <a:cubicBezTo>
                    <a:pt x="6050" y="4949"/>
                    <a:pt x="6859" y="4592"/>
                    <a:pt x="7383" y="3949"/>
                  </a:cubicBezTo>
                  <a:cubicBezTo>
                    <a:pt x="7931" y="3282"/>
                    <a:pt x="8169" y="2449"/>
                    <a:pt x="8026" y="1615"/>
                  </a:cubicBezTo>
                  <a:lnTo>
                    <a:pt x="7788" y="210"/>
                  </a:lnTo>
                  <a:cubicBezTo>
                    <a:pt x="7788" y="139"/>
                    <a:pt x="7717" y="68"/>
                    <a:pt x="7621" y="44"/>
                  </a:cubicBezTo>
                  <a:cubicBezTo>
                    <a:pt x="7602" y="37"/>
                    <a:pt x="7583" y="34"/>
                    <a:pt x="7564" y="34"/>
                  </a:cubicBezTo>
                  <a:cubicBezTo>
                    <a:pt x="7513" y="34"/>
                    <a:pt x="7466" y="56"/>
                    <a:pt x="7431" y="91"/>
                  </a:cubicBezTo>
                  <a:lnTo>
                    <a:pt x="4930" y="2592"/>
                  </a:lnTo>
                  <a:lnTo>
                    <a:pt x="4930" y="2401"/>
                  </a:lnTo>
                  <a:cubicBezTo>
                    <a:pt x="4930" y="2282"/>
                    <a:pt x="4954" y="2163"/>
                    <a:pt x="5049" y="2068"/>
                  </a:cubicBezTo>
                  <a:cubicBezTo>
                    <a:pt x="5097" y="1997"/>
                    <a:pt x="5097" y="1925"/>
                    <a:pt x="5073" y="1830"/>
                  </a:cubicBezTo>
                  <a:cubicBezTo>
                    <a:pt x="5049" y="1758"/>
                    <a:pt x="4954" y="1711"/>
                    <a:pt x="4883" y="1711"/>
                  </a:cubicBezTo>
                  <a:lnTo>
                    <a:pt x="4597" y="1711"/>
                  </a:lnTo>
                  <a:cubicBezTo>
                    <a:pt x="4002" y="1711"/>
                    <a:pt x="3525" y="2092"/>
                    <a:pt x="3335" y="2640"/>
                  </a:cubicBezTo>
                  <a:lnTo>
                    <a:pt x="787" y="68"/>
                  </a:lnTo>
                  <a:cubicBezTo>
                    <a:pt x="736" y="34"/>
                    <a:pt x="686" y="0"/>
                    <a:pt x="6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49"/>
            <p:cNvSpPr/>
            <p:nvPr/>
          </p:nvSpPr>
          <p:spPr>
            <a:xfrm>
              <a:off x="3472595" y="1704373"/>
              <a:ext cx="51166" cy="49759"/>
            </a:xfrm>
            <a:custGeom>
              <a:avLst/>
              <a:gdLst/>
              <a:ahLst/>
              <a:cxnLst/>
              <a:rect l="l" t="t" r="r" b="b"/>
              <a:pathLst>
                <a:path w="1454" h="1414" extrusionOk="0">
                  <a:moveTo>
                    <a:pt x="726" y="0"/>
                  </a:moveTo>
                  <a:cubicBezTo>
                    <a:pt x="592" y="0"/>
                    <a:pt x="501" y="73"/>
                    <a:pt x="501" y="219"/>
                  </a:cubicBezTo>
                  <a:lnTo>
                    <a:pt x="501" y="481"/>
                  </a:lnTo>
                  <a:lnTo>
                    <a:pt x="239" y="481"/>
                  </a:lnTo>
                  <a:cubicBezTo>
                    <a:pt x="143" y="481"/>
                    <a:pt x="72" y="529"/>
                    <a:pt x="24" y="648"/>
                  </a:cubicBezTo>
                  <a:cubicBezTo>
                    <a:pt x="0" y="814"/>
                    <a:pt x="96" y="933"/>
                    <a:pt x="239" y="933"/>
                  </a:cubicBezTo>
                  <a:lnTo>
                    <a:pt x="501" y="933"/>
                  </a:lnTo>
                  <a:lnTo>
                    <a:pt x="501" y="1195"/>
                  </a:lnTo>
                  <a:cubicBezTo>
                    <a:pt x="501" y="1291"/>
                    <a:pt x="572" y="1362"/>
                    <a:pt x="691" y="1410"/>
                  </a:cubicBezTo>
                  <a:cubicBezTo>
                    <a:pt x="706" y="1412"/>
                    <a:pt x="720" y="1413"/>
                    <a:pt x="734" y="1413"/>
                  </a:cubicBezTo>
                  <a:cubicBezTo>
                    <a:pt x="857" y="1413"/>
                    <a:pt x="953" y="1323"/>
                    <a:pt x="953" y="1195"/>
                  </a:cubicBezTo>
                  <a:lnTo>
                    <a:pt x="953" y="933"/>
                  </a:lnTo>
                  <a:lnTo>
                    <a:pt x="1215" y="933"/>
                  </a:lnTo>
                  <a:cubicBezTo>
                    <a:pt x="1310" y="933"/>
                    <a:pt x="1405" y="862"/>
                    <a:pt x="1429" y="743"/>
                  </a:cubicBezTo>
                  <a:cubicBezTo>
                    <a:pt x="1453" y="600"/>
                    <a:pt x="1334" y="481"/>
                    <a:pt x="1215" y="481"/>
                  </a:cubicBezTo>
                  <a:lnTo>
                    <a:pt x="953" y="481"/>
                  </a:lnTo>
                  <a:lnTo>
                    <a:pt x="953" y="219"/>
                  </a:lnTo>
                  <a:cubicBezTo>
                    <a:pt x="953" y="124"/>
                    <a:pt x="905" y="28"/>
                    <a:pt x="786" y="5"/>
                  </a:cubicBezTo>
                  <a:cubicBezTo>
                    <a:pt x="765" y="2"/>
                    <a:pt x="745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49"/>
            <p:cNvSpPr/>
            <p:nvPr/>
          </p:nvSpPr>
          <p:spPr>
            <a:xfrm>
              <a:off x="3187662" y="1703247"/>
              <a:ext cx="50322" cy="49512"/>
            </a:xfrm>
            <a:custGeom>
              <a:avLst/>
              <a:gdLst/>
              <a:ahLst/>
              <a:cxnLst/>
              <a:rect l="l" t="t" r="r" b="b"/>
              <a:pathLst>
                <a:path w="1430" h="1407" extrusionOk="0">
                  <a:moveTo>
                    <a:pt x="666" y="0"/>
                  </a:moveTo>
                  <a:cubicBezTo>
                    <a:pt x="557" y="0"/>
                    <a:pt x="477" y="86"/>
                    <a:pt x="477" y="203"/>
                  </a:cubicBezTo>
                  <a:lnTo>
                    <a:pt x="477" y="489"/>
                  </a:lnTo>
                  <a:lnTo>
                    <a:pt x="239" y="489"/>
                  </a:lnTo>
                  <a:cubicBezTo>
                    <a:pt x="143" y="489"/>
                    <a:pt x="72" y="537"/>
                    <a:pt x="24" y="656"/>
                  </a:cubicBezTo>
                  <a:cubicBezTo>
                    <a:pt x="1" y="799"/>
                    <a:pt x="96" y="918"/>
                    <a:pt x="239" y="918"/>
                  </a:cubicBezTo>
                  <a:lnTo>
                    <a:pt x="501" y="918"/>
                  </a:lnTo>
                  <a:lnTo>
                    <a:pt x="501" y="1204"/>
                  </a:lnTo>
                  <a:cubicBezTo>
                    <a:pt x="501" y="1275"/>
                    <a:pt x="572" y="1370"/>
                    <a:pt x="691" y="1394"/>
                  </a:cubicBezTo>
                  <a:cubicBezTo>
                    <a:pt x="716" y="1402"/>
                    <a:pt x="741" y="1406"/>
                    <a:pt x="764" y="1406"/>
                  </a:cubicBezTo>
                  <a:cubicBezTo>
                    <a:pt x="872" y="1406"/>
                    <a:pt x="953" y="1321"/>
                    <a:pt x="953" y="1204"/>
                  </a:cubicBezTo>
                  <a:lnTo>
                    <a:pt x="953" y="918"/>
                  </a:lnTo>
                  <a:lnTo>
                    <a:pt x="1191" y="918"/>
                  </a:lnTo>
                  <a:cubicBezTo>
                    <a:pt x="1310" y="918"/>
                    <a:pt x="1429" y="799"/>
                    <a:pt x="1406" y="656"/>
                  </a:cubicBezTo>
                  <a:cubicBezTo>
                    <a:pt x="1358" y="561"/>
                    <a:pt x="1286" y="489"/>
                    <a:pt x="1191" y="489"/>
                  </a:cubicBezTo>
                  <a:lnTo>
                    <a:pt x="929" y="489"/>
                  </a:lnTo>
                  <a:lnTo>
                    <a:pt x="929" y="203"/>
                  </a:lnTo>
                  <a:cubicBezTo>
                    <a:pt x="929" y="132"/>
                    <a:pt x="858" y="37"/>
                    <a:pt x="739" y="13"/>
                  </a:cubicBezTo>
                  <a:cubicBezTo>
                    <a:pt x="713" y="4"/>
                    <a:pt x="689" y="0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49"/>
            <p:cNvSpPr/>
            <p:nvPr/>
          </p:nvSpPr>
          <p:spPr>
            <a:xfrm>
              <a:off x="3299108" y="1536763"/>
              <a:ext cx="50322" cy="49759"/>
            </a:xfrm>
            <a:custGeom>
              <a:avLst/>
              <a:gdLst/>
              <a:ahLst/>
              <a:cxnLst/>
              <a:rect l="l" t="t" r="r" b="b"/>
              <a:pathLst>
                <a:path w="1430" h="1414" extrusionOk="0">
                  <a:moveTo>
                    <a:pt x="680" y="0"/>
                  </a:moveTo>
                  <a:cubicBezTo>
                    <a:pt x="550" y="0"/>
                    <a:pt x="477" y="73"/>
                    <a:pt x="477" y="219"/>
                  </a:cubicBezTo>
                  <a:lnTo>
                    <a:pt x="477" y="481"/>
                  </a:lnTo>
                  <a:lnTo>
                    <a:pt x="191" y="481"/>
                  </a:lnTo>
                  <a:cubicBezTo>
                    <a:pt x="72" y="481"/>
                    <a:pt x="1" y="576"/>
                    <a:pt x="1" y="648"/>
                  </a:cubicBezTo>
                  <a:cubicBezTo>
                    <a:pt x="1" y="814"/>
                    <a:pt x="72" y="933"/>
                    <a:pt x="191" y="933"/>
                  </a:cubicBezTo>
                  <a:lnTo>
                    <a:pt x="477" y="933"/>
                  </a:lnTo>
                  <a:lnTo>
                    <a:pt x="477" y="1195"/>
                  </a:lnTo>
                  <a:cubicBezTo>
                    <a:pt x="477" y="1291"/>
                    <a:pt x="525" y="1362"/>
                    <a:pt x="644" y="1410"/>
                  </a:cubicBezTo>
                  <a:cubicBezTo>
                    <a:pt x="659" y="1412"/>
                    <a:pt x="673" y="1413"/>
                    <a:pt x="687" y="1413"/>
                  </a:cubicBezTo>
                  <a:cubicBezTo>
                    <a:pt x="810" y="1413"/>
                    <a:pt x="906" y="1324"/>
                    <a:pt x="906" y="1195"/>
                  </a:cubicBezTo>
                  <a:lnTo>
                    <a:pt x="906" y="933"/>
                  </a:lnTo>
                  <a:lnTo>
                    <a:pt x="1168" y="933"/>
                  </a:lnTo>
                  <a:cubicBezTo>
                    <a:pt x="1263" y="933"/>
                    <a:pt x="1358" y="862"/>
                    <a:pt x="1382" y="743"/>
                  </a:cubicBezTo>
                  <a:cubicBezTo>
                    <a:pt x="1430" y="600"/>
                    <a:pt x="1334" y="481"/>
                    <a:pt x="1168" y="481"/>
                  </a:cubicBezTo>
                  <a:lnTo>
                    <a:pt x="906" y="481"/>
                  </a:lnTo>
                  <a:lnTo>
                    <a:pt x="906" y="219"/>
                  </a:lnTo>
                  <a:cubicBezTo>
                    <a:pt x="906" y="124"/>
                    <a:pt x="858" y="29"/>
                    <a:pt x="739" y="5"/>
                  </a:cubicBezTo>
                  <a:cubicBezTo>
                    <a:pt x="718" y="2"/>
                    <a:pt x="699" y="0"/>
                    <a:pt x="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49"/>
            <p:cNvSpPr/>
            <p:nvPr/>
          </p:nvSpPr>
          <p:spPr>
            <a:xfrm>
              <a:off x="3347741" y="1809275"/>
              <a:ext cx="15097" cy="14287"/>
            </a:xfrm>
            <a:custGeom>
              <a:avLst/>
              <a:gdLst/>
              <a:ahLst/>
              <a:cxnLst/>
              <a:rect l="l" t="t" r="r" b="b"/>
              <a:pathLst>
                <a:path w="429" h="406" extrusionOk="0">
                  <a:moveTo>
                    <a:pt x="214" y="0"/>
                  </a:moveTo>
                  <a:cubicBezTo>
                    <a:pt x="167" y="0"/>
                    <a:pt x="95" y="24"/>
                    <a:pt x="72" y="48"/>
                  </a:cubicBezTo>
                  <a:cubicBezTo>
                    <a:pt x="48" y="96"/>
                    <a:pt x="0" y="143"/>
                    <a:pt x="0" y="215"/>
                  </a:cubicBezTo>
                  <a:cubicBezTo>
                    <a:pt x="0" y="262"/>
                    <a:pt x="48" y="334"/>
                    <a:pt x="72" y="358"/>
                  </a:cubicBezTo>
                  <a:cubicBezTo>
                    <a:pt x="95" y="381"/>
                    <a:pt x="167" y="405"/>
                    <a:pt x="214" y="405"/>
                  </a:cubicBezTo>
                  <a:cubicBezTo>
                    <a:pt x="286" y="405"/>
                    <a:pt x="333" y="381"/>
                    <a:pt x="357" y="358"/>
                  </a:cubicBezTo>
                  <a:cubicBezTo>
                    <a:pt x="405" y="334"/>
                    <a:pt x="429" y="262"/>
                    <a:pt x="429" y="215"/>
                  </a:cubicBezTo>
                  <a:cubicBezTo>
                    <a:pt x="429" y="143"/>
                    <a:pt x="381" y="96"/>
                    <a:pt x="357" y="48"/>
                  </a:cubicBezTo>
                  <a:cubicBezTo>
                    <a:pt x="333" y="24"/>
                    <a:pt x="286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42" name="Google Shape;364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09467">
            <a:off x="1112028" y="1478341"/>
            <a:ext cx="1275375" cy="43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3" name="Google Shape;364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5006">
            <a:off x="3934315" y="1478340"/>
            <a:ext cx="1275375" cy="43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4" name="Google Shape;364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70113">
            <a:off x="6757578" y="1548115"/>
            <a:ext cx="1275375" cy="4333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2840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5" name="Google Shape;3595;p48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flipH="1">
            <a:off x="2445900" y="747900"/>
            <a:ext cx="6289675" cy="2816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17000"/>
              </a:schemeClr>
            </a:outerShdw>
          </a:effectLst>
        </p:spPr>
      </p:pic>
      <p:sp>
        <p:nvSpPr>
          <p:cNvPr id="3596" name="Google Shape;3596;p48"/>
          <p:cNvSpPr txBox="1">
            <a:spLocks noGrp="1"/>
          </p:cNvSpPr>
          <p:nvPr>
            <p:ph type="title"/>
          </p:nvPr>
        </p:nvSpPr>
        <p:spPr>
          <a:xfrm flipH="1">
            <a:off x="4919421" y="2508829"/>
            <a:ext cx="3504900" cy="4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—AYAM PUPUH</a:t>
            </a:r>
            <a:endParaRPr dirty="0"/>
          </a:p>
        </p:txBody>
      </p:sp>
      <p:sp>
        <p:nvSpPr>
          <p:cNvPr id="3597" name="Google Shape;3597;p48"/>
          <p:cNvSpPr txBox="1">
            <a:spLocks noGrp="1"/>
          </p:cNvSpPr>
          <p:nvPr>
            <p:ph type="subTitle" idx="1"/>
          </p:nvPr>
        </p:nvSpPr>
        <p:spPr>
          <a:xfrm flipH="1">
            <a:off x="2928175" y="1264900"/>
            <a:ext cx="5502600" cy="11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i-FI" dirty="0"/>
              <a:t>Literasi di tempat kerja semakin kritikal, membaca dan memahami tugas adalah penting</a:t>
            </a:r>
            <a:endParaRPr dirty="0"/>
          </a:p>
        </p:txBody>
      </p:sp>
      <p:pic>
        <p:nvPicPr>
          <p:cNvPr id="3598" name="Google Shape;359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28" y="1974800"/>
            <a:ext cx="2115125" cy="316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9" name="Google Shape;3599;p48"/>
          <p:cNvGrpSpPr/>
          <p:nvPr/>
        </p:nvGrpSpPr>
        <p:grpSpPr>
          <a:xfrm rot="1926034">
            <a:off x="441155" y="606801"/>
            <a:ext cx="544086" cy="228913"/>
            <a:chOff x="3085700" y="3717275"/>
            <a:chExt cx="1550300" cy="580075"/>
          </a:xfrm>
        </p:grpSpPr>
        <p:sp>
          <p:nvSpPr>
            <p:cNvPr id="3600" name="Google Shape;3600;p48"/>
            <p:cNvSpPr/>
            <p:nvPr/>
          </p:nvSpPr>
          <p:spPr>
            <a:xfrm>
              <a:off x="3085700" y="3717275"/>
              <a:ext cx="1550300" cy="580075"/>
            </a:xfrm>
            <a:custGeom>
              <a:avLst/>
              <a:gdLst/>
              <a:ahLst/>
              <a:cxnLst/>
              <a:rect l="l" t="t" r="r" b="b"/>
              <a:pathLst>
                <a:path w="62012" h="23203" extrusionOk="0">
                  <a:moveTo>
                    <a:pt x="53730" y="2329"/>
                  </a:moveTo>
                  <a:cubicBezTo>
                    <a:pt x="55183" y="2329"/>
                    <a:pt x="56653" y="3342"/>
                    <a:pt x="57342" y="4570"/>
                  </a:cubicBezTo>
                  <a:cubicBezTo>
                    <a:pt x="57809" y="5304"/>
                    <a:pt x="58076" y="6138"/>
                    <a:pt x="58076" y="7005"/>
                  </a:cubicBezTo>
                  <a:cubicBezTo>
                    <a:pt x="58042" y="8573"/>
                    <a:pt x="56875" y="10074"/>
                    <a:pt x="58843" y="11509"/>
                  </a:cubicBezTo>
                  <a:cubicBezTo>
                    <a:pt x="58876" y="11542"/>
                    <a:pt x="58910" y="11575"/>
                    <a:pt x="58943" y="11609"/>
                  </a:cubicBezTo>
                  <a:cubicBezTo>
                    <a:pt x="59310" y="11842"/>
                    <a:pt x="59276" y="12376"/>
                    <a:pt x="58910" y="12543"/>
                  </a:cubicBezTo>
                  <a:cubicBezTo>
                    <a:pt x="57375" y="13143"/>
                    <a:pt x="57842" y="16145"/>
                    <a:pt x="57509" y="17479"/>
                  </a:cubicBezTo>
                  <a:cubicBezTo>
                    <a:pt x="57242" y="18747"/>
                    <a:pt x="56575" y="20048"/>
                    <a:pt x="55207" y="20348"/>
                  </a:cubicBezTo>
                  <a:cubicBezTo>
                    <a:pt x="54834" y="20436"/>
                    <a:pt x="54449" y="20477"/>
                    <a:pt x="54059" y="20477"/>
                  </a:cubicBezTo>
                  <a:cubicBezTo>
                    <a:pt x="50437" y="20477"/>
                    <a:pt x="46427" y="16890"/>
                    <a:pt x="48535" y="13276"/>
                  </a:cubicBezTo>
                  <a:cubicBezTo>
                    <a:pt x="49936" y="10808"/>
                    <a:pt x="48302" y="8673"/>
                    <a:pt x="48836" y="6171"/>
                  </a:cubicBezTo>
                  <a:cubicBezTo>
                    <a:pt x="49303" y="4103"/>
                    <a:pt x="51204" y="2736"/>
                    <a:pt x="53239" y="2369"/>
                  </a:cubicBezTo>
                  <a:cubicBezTo>
                    <a:pt x="53402" y="2342"/>
                    <a:pt x="53566" y="2329"/>
                    <a:pt x="53730" y="2329"/>
                  </a:cubicBezTo>
                  <a:close/>
                  <a:moveTo>
                    <a:pt x="53005" y="0"/>
                  </a:moveTo>
                  <a:cubicBezTo>
                    <a:pt x="50437" y="0"/>
                    <a:pt x="48102" y="1468"/>
                    <a:pt x="47001" y="3770"/>
                  </a:cubicBezTo>
                  <a:cubicBezTo>
                    <a:pt x="45900" y="6005"/>
                    <a:pt x="44966" y="9941"/>
                    <a:pt x="42098" y="10241"/>
                  </a:cubicBezTo>
                  <a:cubicBezTo>
                    <a:pt x="40102" y="10157"/>
                    <a:pt x="36792" y="10129"/>
                    <a:pt x="32989" y="10129"/>
                  </a:cubicBezTo>
                  <a:cubicBezTo>
                    <a:pt x="25306" y="10129"/>
                    <a:pt x="15616" y="10244"/>
                    <a:pt x="10718" y="10244"/>
                  </a:cubicBezTo>
                  <a:cubicBezTo>
                    <a:pt x="10300" y="10244"/>
                    <a:pt x="9918" y="10243"/>
                    <a:pt x="9574" y="10241"/>
                  </a:cubicBezTo>
                  <a:cubicBezTo>
                    <a:pt x="7897" y="10241"/>
                    <a:pt x="6089" y="10088"/>
                    <a:pt x="4306" y="10088"/>
                  </a:cubicBezTo>
                  <a:cubicBezTo>
                    <a:pt x="2968" y="10088"/>
                    <a:pt x="1645" y="10174"/>
                    <a:pt x="401" y="10474"/>
                  </a:cubicBezTo>
                  <a:cubicBezTo>
                    <a:pt x="201" y="10541"/>
                    <a:pt x="68" y="10708"/>
                    <a:pt x="68" y="10908"/>
                  </a:cubicBezTo>
                  <a:cubicBezTo>
                    <a:pt x="68" y="10908"/>
                    <a:pt x="68" y="10941"/>
                    <a:pt x="68" y="10941"/>
                  </a:cubicBezTo>
                  <a:cubicBezTo>
                    <a:pt x="1" y="11709"/>
                    <a:pt x="201" y="12443"/>
                    <a:pt x="134" y="13210"/>
                  </a:cubicBezTo>
                  <a:cubicBezTo>
                    <a:pt x="134" y="13477"/>
                    <a:pt x="368" y="13677"/>
                    <a:pt x="601" y="13677"/>
                  </a:cubicBezTo>
                  <a:cubicBezTo>
                    <a:pt x="1335" y="13610"/>
                    <a:pt x="2069" y="13643"/>
                    <a:pt x="2769" y="13577"/>
                  </a:cubicBezTo>
                  <a:cubicBezTo>
                    <a:pt x="2903" y="14878"/>
                    <a:pt x="2936" y="16212"/>
                    <a:pt x="2970" y="17513"/>
                  </a:cubicBezTo>
                  <a:cubicBezTo>
                    <a:pt x="3036" y="18714"/>
                    <a:pt x="2703" y="19648"/>
                    <a:pt x="4104" y="19915"/>
                  </a:cubicBezTo>
                  <a:cubicBezTo>
                    <a:pt x="4287" y="19941"/>
                    <a:pt x="4527" y="19967"/>
                    <a:pt x="4772" y="19967"/>
                  </a:cubicBezTo>
                  <a:cubicBezTo>
                    <a:pt x="5153" y="19967"/>
                    <a:pt x="5549" y="19904"/>
                    <a:pt x="5772" y="19681"/>
                  </a:cubicBezTo>
                  <a:cubicBezTo>
                    <a:pt x="6139" y="19281"/>
                    <a:pt x="5872" y="18280"/>
                    <a:pt x="5872" y="17846"/>
                  </a:cubicBezTo>
                  <a:cubicBezTo>
                    <a:pt x="5805" y="16812"/>
                    <a:pt x="5705" y="15812"/>
                    <a:pt x="5638" y="14778"/>
                  </a:cubicBezTo>
                  <a:cubicBezTo>
                    <a:pt x="5605" y="14277"/>
                    <a:pt x="5571" y="13743"/>
                    <a:pt x="5538" y="13210"/>
                  </a:cubicBezTo>
                  <a:cubicBezTo>
                    <a:pt x="5538" y="12934"/>
                    <a:pt x="5780" y="12861"/>
                    <a:pt x="6085" y="12861"/>
                  </a:cubicBezTo>
                  <a:cubicBezTo>
                    <a:pt x="6260" y="12861"/>
                    <a:pt x="6456" y="12885"/>
                    <a:pt x="6639" y="12910"/>
                  </a:cubicBezTo>
                  <a:cubicBezTo>
                    <a:pt x="6706" y="15211"/>
                    <a:pt x="6639" y="17513"/>
                    <a:pt x="6939" y="19814"/>
                  </a:cubicBezTo>
                  <a:cubicBezTo>
                    <a:pt x="6939" y="19981"/>
                    <a:pt x="7106" y="20081"/>
                    <a:pt x="7273" y="20148"/>
                  </a:cubicBezTo>
                  <a:cubicBezTo>
                    <a:pt x="7690" y="20309"/>
                    <a:pt x="8097" y="20400"/>
                    <a:pt x="8461" y="20400"/>
                  </a:cubicBezTo>
                  <a:cubicBezTo>
                    <a:pt x="9231" y="20400"/>
                    <a:pt x="9807" y="19989"/>
                    <a:pt x="9875" y="18947"/>
                  </a:cubicBezTo>
                  <a:cubicBezTo>
                    <a:pt x="10008" y="16979"/>
                    <a:pt x="10008" y="14978"/>
                    <a:pt x="9841" y="13043"/>
                  </a:cubicBezTo>
                  <a:cubicBezTo>
                    <a:pt x="14022" y="13043"/>
                    <a:pt x="24148" y="13162"/>
                    <a:pt x="32292" y="13162"/>
                  </a:cubicBezTo>
                  <a:cubicBezTo>
                    <a:pt x="36364" y="13162"/>
                    <a:pt x="39940" y="13132"/>
                    <a:pt x="42031" y="13043"/>
                  </a:cubicBezTo>
                  <a:cubicBezTo>
                    <a:pt x="44766" y="13276"/>
                    <a:pt x="45900" y="16912"/>
                    <a:pt x="46834" y="19114"/>
                  </a:cubicBezTo>
                  <a:cubicBezTo>
                    <a:pt x="47735" y="21416"/>
                    <a:pt x="49936" y="23017"/>
                    <a:pt x="52438" y="23184"/>
                  </a:cubicBezTo>
                  <a:cubicBezTo>
                    <a:pt x="52639" y="23196"/>
                    <a:pt x="52840" y="23202"/>
                    <a:pt x="53040" y="23202"/>
                  </a:cubicBezTo>
                  <a:cubicBezTo>
                    <a:pt x="55502" y="23202"/>
                    <a:pt x="57896" y="22248"/>
                    <a:pt x="59377" y="20181"/>
                  </a:cubicBezTo>
                  <a:cubicBezTo>
                    <a:pt x="61144" y="17746"/>
                    <a:pt x="59777" y="14277"/>
                    <a:pt x="61912" y="11942"/>
                  </a:cubicBezTo>
                  <a:cubicBezTo>
                    <a:pt x="61978" y="11875"/>
                    <a:pt x="62012" y="11775"/>
                    <a:pt x="62012" y="11675"/>
                  </a:cubicBezTo>
                  <a:cubicBezTo>
                    <a:pt x="62012" y="11675"/>
                    <a:pt x="62012" y="11642"/>
                    <a:pt x="62012" y="11642"/>
                  </a:cubicBezTo>
                  <a:cubicBezTo>
                    <a:pt x="62012" y="11609"/>
                    <a:pt x="62012" y="11575"/>
                    <a:pt x="62012" y="11575"/>
                  </a:cubicBezTo>
                  <a:cubicBezTo>
                    <a:pt x="62012" y="11475"/>
                    <a:pt x="61978" y="11375"/>
                    <a:pt x="61912" y="11308"/>
                  </a:cubicBezTo>
                  <a:cubicBezTo>
                    <a:pt x="59977" y="9207"/>
                    <a:pt x="60677" y="6038"/>
                    <a:pt x="59610" y="3536"/>
                  </a:cubicBezTo>
                  <a:cubicBezTo>
                    <a:pt x="58543" y="1034"/>
                    <a:pt x="55440" y="100"/>
                    <a:pt x="53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48"/>
            <p:cNvSpPr/>
            <p:nvPr/>
          </p:nvSpPr>
          <p:spPr>
            <a:xfrm>
              <a:off x="4163975" y="4175925"/>
              <a:ext cx="26550" cy="80850"/>
            </a:xfrm>
            <a:custGeom>
              <a:avLst/>
              <a:gdLst/>
              <a:ahLst/>
              <a:cxnLst/>
              <a:rect l="l" t="t" r="r" b="b"/>
              <a:pathLst>
                <a:path w="1062" h="3234" extrusionOk="0">
                  <a:moveTo>
                    <a:pt x="201" y="1"/>
                  </a:moveTo>
                  <a:cubicBezTo>
                    <a:pt x="101" y="1"/>
                    <a:pt x="1" y="67"/>
                    <a:pt x="1" y="201"/>
                  </a:cubicBezTo>
                  <a:cubicBezTo>
                    <a:pt x="1" y="1235"/>
                    <a:pt x="1" y="2236"/>
                    <a:pt x="601" y="3136"/>
                  </a:cubicBezTo>
                  <a:cubicBezTo>
                    <a:pt x="641" y="3206"/>
                    <a:pt x="701" y="3234"/>
                    <a:pt x="763" y="3234"/>
                  </a:cubicBezTo>
                  <a:cubicBezTo>
                    <a:pt x="908" y="3234"/>
                    <a:pt x="1062" y="3077"/>
                    <a:pt x="968" y="2936"/>
                  </a:cubicBezTo>
                  <a:cubicBezTo>
                    <a:pt x="434" y="2102"/>
                    <a:pt x="401" y="1168"/>
                    <a:pt x="401" y="201"/>
                  </a:cubicBezTo>
                  <a:cubicBezTo>
                    <a:pt x="401" y="67"/>
                    <a:pt x="3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48"/>
            <p:cNvSpPr/>
            <p:nvPr/>
          </p:nvSpPr>
          <p:spPr>
            <a:xfrm>
              <a:off x="3482650" y="3879000"/>
              <a:ext cx="316925" cy="16475"/>
            </a:xfrm>
            <a:custGeom>
              <a:avLst/>
              <a:gdLst/>
              <a:ahLst/>
              <a:cxnLst/>
              <a:rect l="l" t="t" r="r" b="b"/>
              <a:pathLst>
                <a:path w="12677" h="659" extrusionOk="0">
                  <a:moveTo>
                    <a:pt x="12438" y="1"/>
                  </a:moveTo>
                  <a:cubicBezTo>
                    <a:pt x="12429" y="1"/>
                    <a:pt x="12420" y="1"/>
                    <a:pt x="12410" y="3"/>
                  </a:cubicBezTo>
                  <a:cubicBezTo>
                    <a:pt x="11010" y="186"/>
                    <a:pt x="9611" y="247"/>
                    <a:pt x="8211" y="247"/>
                  </a:cubicBezTo>
                  <a:cubicBezTo>
                    <a:pt x="5541" y="247"/>
                    <a:pt x="2871" y="24"/>
                    <a:pt x="201" y="3"/>
                  </a:cubicBezTo>
                  <a:cubicBezTo>
                    <a:pt x="1" y="69"/>
                    <a:pt x="1" y="370"/>
                    <a:pt x="201" y="436"/>
                  </a:cubicBezTo>
                  <a:cubicBezTo>
                    <a:pt x="2914" y="436"/>
                    <a:pt x="5627" y="659"/>
                    <a:pt x="8340" y="659"/>
                  </a:cubicBezTo>
                  <a:cubicBezTo>
                    <a:pt x="9697" y="659"/>
                    <a:pt x="11053" y="603"/>
                    <a:pt x="12410" y="436"/>
                  </a:cubicBezTo>
                  <a:cubicBezTo>
                    <a:pt x="12667" y="404"/>
                    <a:pt x="12676" y="1"/>
                    <a:pt x="1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3" name="Google Shape;3603;p48"/>
          <p:cNvSpPr/>
          <p:nvPr/>
        </p:nvSpPr>
        <p:spPr>
          <a:xfrm>
            <a:off x="2089800" y="1644350"/>
            <a:ext cx="41725" cy="30900"/>
          </a:xfrm>
          <a:custGeom>
            <a:avLst/>
            <a:gdLst/>
            <a:ahLst/>
            <a:cxnLst/>
            <a:rect l="l" t="t" r="r" b="b"/>
            <a:pathLst>
              <a:path w="1669" h="1236" extrusionOk="0">
                <a:moveTo>
                  <a:pt x="835" y="1"/>
                </a:moveTo>
                <a:cubicBezTo>
                  <a:pt x="1" y="1"/>
                  <a:pt x="1" y="1235"/>
                  <a:pt x="835" y="1235"/>
                </a:cubicBezTo>
                <a:cubicBezTo>
                  <a:pt x="1669" y="1235"/>
                  <a:pt x="1669" y="1"/>
                  <a:pt x="8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4" name="Google Shape;3604;p48"/>
          <p:cNvSpPr/>
          <p:nvPr/>
        </p:nvSpPr>
        <p:spPr>
          <a:xfrm>
            <a:off x="2082300" y="2217275"/>
            <a:ext cx="27550" cy="20875"/>
          </a:xfrm>
          <a:custGeom>
            <a:avLst/>
            <a:gdLst/>
            <a:ahLst/>
            <a:cxnLst/>
            <a:rect l="l" t="t" r="r" b="b"/>
            <a:pathLst>
              <a:path w="1102" h="835" extrusionOk="0">
                <a:moveTo>
                  <a:pt x="534" y="0"/>
                </a:moveTo>
                <a:cubicBezTo>
                  <a:pt x="1" y="0"/>
                  <a:pt x="1" y="834"/>
                  <a:pt x="534" y="834"/>
                </a:cubicBezTo>
                <a:cubicBezTo>
                  <a:pt x="1102" y="834"/>
                  <a:pt x="1102" y="0"/>
                  <a:pt x="5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05" name="Google Shape;360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">
            <a:off x="5211450" y="637076"/>
            <a:ext cx="1188484" cy="40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7913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45"/>
          <p:cNvSpPr/>
          <p:nvPr/>
        </p:nvSpPr>
        <p:spPr>
          <a:xfrm>
            <a:off x="1845310" y="2447176"/>
            <a:ext cx="5460150" cy="77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46" name="Google Shape;3546;p45"/>
          <p:cNvPicPr preferRelativeResize="0"/>
          <p:nvPr/>
        </p:nvPicPr>
        <p:blipFill rotWithShape="1">
          <a:blip r:embed="rId3">
            <a:alphaModFix/>
          </a:blip>
          <a:srcRect t="18295" b="14562"/>
          <a:stretch/>
        </p:blipFill>
        <p:spPr>
          <a:xfrm rot="751691">
            <a:off x="7639875" y="3270000"/>
            <a:ext cx="1581850" cy="1594149"/>
          </a:xfrm>
          <a:prstGeom prst="rect">
            <a:avLst/>
          </a:prstGeom>
          <a:noFill/>
          <a:ln>
            <a:noFill/>
          </a:ln>
        </p:spPr>
      </p:pic>
      <p:sp>
        <p:nvSpPr>
          <p:cNvPr id="3547" name="Google Shape;3547;p45"/>
          <p:cNvSpPr txBox="1">
            <a:spLocks noGrp="1"/>
          </p:cNvSpPr>
          <p:nvPr>
            <p:ph type="title"/>
          </p:nvPr>
        </p:nvSpPr>
        <p:spPr>
          <a:xfrm>
            <a:off x="3625978" y="2488325"/>
            <a:ext cx="1887585" cy="9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MY" dirty="0"/>
              <a:t>KUALITI</a:t>
            </a:r>
          </a:p>
        </p:txBody>
      </p:sp>
      <p:sp>
        <p:nvSpPr>
          <p:cNvPr id="3548" name="Google Shape;3548;p45"/>
          <p:cNvSpPr txBox="1">
            <a:spLocks noGrp="1"/>
          </p:cNvSpPr>
          <p:nvPr>
            <p:ph type="subTitle" idx="1"/>
          </p:nvPr>
        </p:nvSpPr>
        <p:spPr>
          <a:xfrm>
            <a:off x="2219571" y="3360106"/>
            <a:ext cx="4700400" cy="449400"/>
          </a:xfrm>
          <a:prstGeom prst="rect">
            <a:avLst/>
          </a:prstGeom>
        </p:spPr>
        <p:txBody>
          <a:bodyPr spcFirstLastPara="1" wrap="square" lIns="45700" tIns="91425" rIns="457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dirty="0" err="1"/>
              <a:t>Penelitian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9" name="Google Shape;3549;p45"/>
          <p:cNvSpPr txBox="1">
            <a:spLocks noGrp="1"/>
          </p:cNvSpPr>
          <p:nvPr>
            <p:ph type="title" idx="2"/>
          </p:nvPr>
        </p:nvSpPr>
        <p:spPr>
          <a:xfrm>
            <a:off x="3650125" y="1352450"/>
            <a:ext cx="1839300" cy="9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3550" name="Google Shape;3550;p45"/>
          <p:cNvGrpSpPr/>
          <p:nvPr/>
        </p:nvGrpSpPr>
        <p:grpSpPr>
          <a:xfrm>
            <a:off x="8430800" y="3021500"/>
            <a:ext cx="604850" cy="1851100"/>
            <a:chOff x="1265250" y="479475"/>
            <a:chExt cx="604850" cy="1851100"/>
          </a:xfrm>
        </p:grpSpPr>
        <p:sp>
          <p:nvSpPr>
            <p:cNvPr id="3551" name="Google Shape;3551;p45"/>
            <p:cNvSpPr/>
            <p:nvPr/>
          </p:nvSpPr>
          <p:spPr>
            <a:xfrm>
              <a:off x="1672225" y="1284700"/>
              <a:ext cx="125100" cy="124275"/>
            </a:xfrm>
            <a:custGeom>
              <a:avLst/>
              <a:gdLst/>
              <a:ahLst/>
              <a:cxnLst/>
              <a:rect l="l" t="t" r="r" b="b"/>
              <a:pathLst>
                <a:path w="5004" h="4971" extrusionOk="0">
                  <a:moveTo>
                    <a:pt x="1435" y="0"/>
                  </a:moveTo>
                  <a:cubicBezTo>
                    <a:pt x="1301" y="34"/>
                    <a:pt x="1268" y="167"/>
                    <a:pt x="1301" y="234"/>
                  </a:cubicBezTo>
                  <a:cubicBezTo>
                    <a:pt x="1435" y="567"/>
                    <a:pt x="1568" y="968"/>
                    <a:pt x="1635" y="1268"/>
                  </a:cubicBezTo>
                  <a:cubicBezTo>
                    <a:pt x="1735" y="1535"/>
                    <a:pt x="1735" y="1868"/>
                    <a:pt x="1601" y="2169"/>
                  </a:cubicBezTo>
                  <a:cubicBezTo>
                    <a:pt x="1468" y="2469"/>
                    <a:pt x="1268" y="2702"/>
                    <a:pt x="1001" y="2869"/>
                  </a:cubicBezTo>
                  <a:lnTo>
                    <a:pt x="100" y="3369"/>
                  </a:lnTo>
                  <a:cubicBezTo>
                    <a:pt x="0" y="3436"/>
                    <a:pt x="0" y="3503"/>
                    <a:pt x="0" y="3603"/>
                  </a:cubicBezTo>
                  <a:cubicBezTo>
                    <a:pt x="25" y="3652"/>
                    <a:pt x="85" y="3683"/>
                    <a:pt x="141" y="3683"/>
                  </a:cubicBezTo>
                  <a:cubicBezTo>
                    <a:pt x="162" y="3683"/>
                    <a:pt x="182" y="3679"/>
                    <a:pt x="200" y="3670"/>
                  </a:cubicBezTo>
                  <a:cubicBezTo>
                    <a:pt x="534" y="3536"/>
                    <a:pt x="867" y="3369"/>
                    <a:pt x="1201" y="3269"/>
                  </a:cubicBezTo>
                  <a:cubicBezTo>
                    <a:pt x="1380" y="3216"/>
                    <a:pt x="1558" y="3181"/>
                    <a:pt x="1737" y="3181"/>
                  </a:cubicBezTo>
                  <a:cubicBezTo>
                    <a:pt x="1892" y="3181"/>
                    <a:pt x="2047" y="3207"/>
                    <a:pt x="2202" y="3269"/>
                  </a:cubicBezTo>
                  <a:cubicBezTo>
                    <a:pt x="2535" y="3369"/>
                    <a:pt x="2802" y="3603"/>
                    <a:pt x="3002" y="3936"/>
                  </a:cubicBezTo>
                  <a:cubicBezTo>
                    <a:pt x="3169" y="4203"/>
                    <a:pt x="3303" y="4604"/>
                    <a:pt x="3469" y="4870"/>
                  </a:cubicBezTo>
                  <a:cubicBezTo>
                    <a:pt x="3503" y="4904"/>
                    <a:pt x="3536" y="4971"/>
                    <a:pt x="3636" y="4971"/>
                  </a:cubicBezTo>
                  <a:cubicBezTo>
                    <a:pt x="3703" y="4971"/>
                    <a:pt x="3703" y="4870"/>
                    <a:pt x="3703" y="4804"/>
                  </a:cubicBezTo>
                  <a:lnTo>
                    <a:pt x="3436" y="3803"/>
                  </a:lnTo>
                  <a:cubicBezTo>
                    <a:pt x="3336" y="3503"/>
                    <a:pt x="3369" y="3169"/>
                    <a:pt x="3469" y="2836"/>
                  </a:cubicBezTo>
                  <a:cubicBezTo>
                    <a:pt x="3603" y="2535"/>
                    <a:pt x="3770" y="2235"/>
                    <a:pt x="4036" y="2035"/>
                  </a:cubicBezTo>
                  <a:cubicBezTo>
                    <a:pt x="4337" y="1835"/>
                    <a:pt x="4670" y="1668"/>
                    <a:pt x="4970" y="1501"/>
                  </a:cubicBezTo>
                  <a:cubicBezTo>
                    <a:pt x="4970" y="1501"/>
                    <a:pt x="5004" y="1468"/>
                    <a:pt x="4970" y="1468"/>
                  </a:cubicBezTo>
                  <a:cubicBezTo>
                    <a:pt x="4837" y="1535"/>
                    <a:pt x="4804" y="1501"/>
                    <a:pt x="4804" y="1535"/>
                  </a:cubicBezTo>
                  <a:cubicBezTo>
                    <a:pt x="4503" y="1668"/>
                    <a:pt x="4237" y="1802"/>
                    <a:pt x="3936" y="1868"/>
                  </a:cubicBezTo>
                  <a:cubicBezTo>
                    <a:pt x="3781" y="1926"/>
                    <a:pt x="3626" y="1962"/>
                    <a:pt x="3471" y="1962"/>
                  </a:cubicBezTo>
                  <a:cubicBezTo>
                    <a:pt x="3359" y="1962"/>
                    <a:pt x="3248" y="1944"/>
                    <a:pt x="3136" y="1902"/>
                  </a:cubicBezTo>
                  <a:cubicBezTo>
                    <a:pt x="2902" y="1868"/>
                    <a:pt x="2635" y="1702"/>
                    <a:pt x="2435" y="1535"/>
                  </a:cubicBezTo>
                  <a:cubicBezTo>
                    <a:pt x="2235" y="1368"/>
                    <a:pt x="2102" y="1168"/>
                    <a:pt x="2002" y="868"/>
                  </a:cubicBezTo>
                  <a:cubicBezTo>
                    <a:pt x="1902" y="634"/>
                    <a:pt x="1801" y="367"/>
                    <a:pt x="1668" y="134"/>
                  </a:cubicBezTo>
                  <a:cubicBezTo>
                    <a:pt x="1635" y="34"/>
                    <a:pt x="1501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45"/>
            <p:cNvSpPr/>
            <p:nvPr/>
          </p:nvSpPr>
          <p:spPr>
            <a:xfrm>
              <a:off x="1657100" y="2024625"/>
              <a:ext cx="32550" cy="25850"/>
            </a:xfrm>
            <a:custGeom>
              <a:avLst/>
              <a:gdLst/>
              <a:ahLst/>
              <a:cxnLst/>
              <a:rect l="l" t="t" r="r" b="b"/>
              <a:pathLst>
                <a:path w="1302" h="1034" extrusionOk="0">
                  <a:moveTo>
                    <a:pt x="469" y="1"/>
                  </a:moveTo>
                  <a:cubicBezTo>
                    <a:pt x="348" y="1"/>
                    <a:pt x="225" y="52"/>
                    <a:pt x="134" y="166"/>
                  </a:cubicBezTo>
                  <a:cubicBezTo>
                    <a:pt x="1" y="300"/>
                    <a:pt x="1" y="466"/>
                    <a:pt x="101" y="633"/>
                  </a:cubicBezTo>
                  <a:cubicBezTo>
                    <a:pt x="267" y="833"/>
                    <a:pt x="568" y="967"/>
                    <a:pt x="801" y="1033"/>
                  </a:cubicBezTo>
                  <a:cubicBezTo>
                    <a:pt x="1035" y="1033"/>
                    <a:pt x="1201" y="967"/>
                    <a:pt x="1235" y="833"/>
                  </a:cubicBezTo>
                  <a:cubicBezTo>
                    <a:pt x="1302" y="667"/>
                    <a:pt x="1268" y="500"/>
                    <a:pt x="1135" y="366"/>
                  </a:cubicBezTo>
                  <a:cubicBezTo>
                    <a:pt x="968" y="233"/>
                    <a:pt x="801" y="133"/>
                    <a:pt x="634" y="33"/>
                  </a:cubicBezTo>
                  <a:cubicBezTo>
                    <a:pt x="582" y="12"/>
                    <a:pt x="525" y="1"/>
                    <a:pt x="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5"/>
            <p:cNvSpPr/>
            <p:nvPr/>
          </p:nvSpPr>
          <p:spPr>
            <a:xfrm>
              <a:off x="1840050" y="2305725"/>
              <a:ext cx="30050" cy="24850"/>
            </a:xfrm>
            <a:custGeom>
              <a:avLst/>
              <a:gdLst/>
              <a:ahLst/>
              <a:cxnLst/>
              <a:rect l="l" t="t" r="r" b="b"/>
              <a:pathLst>
                <a:path w="1202" h="994" extrusionOk="0">
                  <a:moveTo>
                    <a:pt x="622" y="1"/>
                  </a:moveTo>
                  <a:cubicBezTo>
                    <a:pt x="576" y="1"/>
                    <a:pt x="534" y="9"/>
                    <a:pt x="501" y="26"/>
                  </a:cubicBezTo>
                  <a:cubicBezTo>
                    <a:pt x="301" y="59"/>
                    <a:pt x="167" y="226"/>
                    <a:pt x="100" y="393"/>
                  </a:cubicBezTo>
                  <a:cubicBezTo>
                    <a:pt x="0" y="560"/>
                    <a:pt x="0" y="726"/>
                    <a:pt x="134" y="860"/>
                  </a:cubicBezTo>
                  <a:cubicBezTo>
                    <a:pt x="200" y="960"/>
                    <a:pt x="334" y="993"/>
                    <a:pt x="501" y="993"/>
                  </a:cubicBezTo>
                  <a:lnTo>
                    <a:pt x="634" y="993"/>
                  </a:lnTo>
                  <a:cubicBezTo>
                    <a:pt x="934" y="960"/>
                    <a:pt x="1134" y="793"/>
                    <a:pt x="1168" y="526"/>
                  </a:cubicBezTo>
                  <a:cubicBezTo>
                    <a:pt x="1201" y="393"/>
                    <a:pt x="1168" y="293"/>
                    <a:pt x="1034" y="193"/>
                  </a:cubicBezTo>
                  <a:cubicBezTo>
                    <a:pt x="968" y="126"/>
                    <a:pt x="834" y="59"/>
                    <a:pt x="768" y="26"/>
                  </a:cubicBezTo>
                  <a:cubicBezTo>
                    <a:pt x="717" y="9"/>
                    <a:pt x="667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5"/>
            <p:cNvSpPr/>
            <p:nvPr/>
          </p:nvSpPr>
          <p:spPr>
            <a:xfrm>
              <a:off x="1582975" y="1141575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55"/>
                  </a:cubicBezTo>
                  <a:cubicBezTo>
                    <a:pt x="201" y="822"/>
                    <a:pt x="368" y="889"/>
                    <a:pt x="535" y="922"/>
                  </a:cubicBezTo>
                  <a:cubicBezTo>
                    <a:pt x="701" y="922"/>
                    <a:pt x="835" y="889"/>
                    <a:pt x="902" y="822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5"/>
            <p:cNvSpPr/>
            <p:nvPr/>
          </p:nvSpPr>
          <p:spPr>
            <a:xfrm>
              <a:off x="1455400" y="848100"/>
              <a:ext cx="31700" cy="28275"/>
            </a:xfrm>
            <a:custGeom>
              <a:avLst/>
              <a:gdLst/>
              <a:ahLst/>
              <a:cxnLst/>
              <a:rect l="l" t="t" r="r" b="b"/>
              <a:pathLst>
                <a:path w="1268" h="1131" extrusionOk="0">
                  <a:moveTo>
                    <a:pt x="495" y="0"/>
                  </a:moveTo>
                  <a:cubicBezTo>
                    <a:pt x="386" y="0"/>
                    <a:pt x="261" y="44"/>
                    <a:pt x="167" y="119"/>
                  </a:cubicBezTo>
                  <a:cubicBezTo>
                    <a:pt x="34" y="252"/>
                    <a:pt x="0" y="385"/>
                    <a:pt x="34" y="586"/>
                  </a:cubicBezTo>
                  <a:cubicBezTo>
                    <a:pt x="234" y="819"/>
                    <a:pt x="434" y="1053"/>
                    <a:pt x="667" y="1119"/>
                  </a:cubicBezTo>
                  <a:cubicBezTo>
                    <a:pt x="720" y="1127"/>
                    <a:pt x="769" y="1131"/>
                    <a:pt x="814" y="1131"/>
                  </a:cubicBezTo>
                  <a:cubicBezTo>
                    <a:pt x="971" y="1131"/>
                    <a:pt x="1083" y="1082"/>
                    <a:pt x="1134" y="952"/>
                  </a:cubicBezTo>
                  <a:cubicBezTo>
                    <a:pt x="1268" y="786"/>
                    <a:pt x="1268" y="619"/>
                    <a:pt x="1134" y="485"/>
                  </a:cubicBezTo>
                  <a:cubicBezTo>
                    <a:pt x="1001" y="319"/>
                    <a:pt x="868" y="219"/>
                    <a:pt x="701" y="85"/>
                  </a:cubicBezTo>
                  <a:cubicBezTo>
                    <a:pt x="657" y="27"/>
                    <a:pt x="581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5"/>
            <p:cNvSpPr/>
            <p:nvPr/>
          </p:nvSpPr>
          <p:spPr>
            <a:xfrm>
              <a:off x="1378475" y="479475"/>
              <a:ext cx="30875" cy="24600"/>
            </a:xfrm>
            <a:custGeom>
              <a:avLst/>
              <a:gdLst/>
              <a:ahLst/>
              <a:cxnLst/>
              <a:rect l="l" t="t" r="r" b="b"/>
              <a:pathLst>
                <a:path w="1235" h="984" extrusionOk="0">
                  <a:moveTo>
                    <a:pt x="545" y="1"/>
                  </a:moveTo>
                  <a:cubicBezTo>
                    <a:pt x="344" y="1"/>
                    <a:pt x="158" y="99"/>
                    <a:pt x="100" y="274"/>
                  </a:cubicBezTo>
                  <a:cubicBezTo>
                    <a:pt x="0" y="474"/>
                    <a:pt x="33" y="741"/>
                    <a:pt x="234" y="841"/>
                  </a:cubicBezTo>
                  <a:cubicBezTo>
                    <a:pt x="331" y="939"/>
                    <a:pt x="458" y="984"/>
                    <a:pt x="589" y="984"/>
                  </a:cubicBezTo>
                  <a:cubicBezTo>
                    <a:pt x="773" y="984"/>
                    <a:pt x="965" y="896"/>
                    <a:pt x="1101" y="741"/>
                  </a:cubicBezTo>
                  <a:cubicBezTo>
                    <a:pt x="1168" y="608"/>
                    <a:pt x="1234" y="474"/>
                    <a:pt x="1134" y="307"/>
                  </a:cubicBezTo>
                  <a:cubicBezTo>
                    <a:pt x="1001" y="174"/>
                    <a:pt x="834" y="74"/>
                    <a:pt x="634" y="7"/>
                  </a:cubicBezTo>
                  <a:cubicBezTo>
                    <a:pt x="604" y="3"/>
                    <a:pt x="575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45"/>
            <p:cNvSpPr/>
            <p:nvPr/>
          </p:nvSpPr>
          <p:spPr>
            <a:xfrm>
              <a:off x="1419525" y="1407600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22"/>
                  </a:cubicBezTo>
                  <a:cubicBezTo>
                    <a:pt x="201" y="788"/>
                    <a:pt x="368" y="888"/>
                    <a:pt x="535" y="922"/>
                  </a:cubicBezTo>
                  <a:cubicBezTo>
                    <a:pt x="701" y="922"/>
                    <a:pt x="835" y="888"/>
                    <a:pt x="902" y="788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45"/>
            <p:cNvSpPr/>
            <p:nvPr/>
          </p:nvSpPr>
          <p:spPr>
            <a:xfrm>
              <a:off x="1265250" y="2056100"/>
              <a:ext cx="29225" cy="29400"/>
            </a:xfrm>
            <a:custGeom>
              <a:avLst/>
              <a:gdLst/>
              <a:ahLst/>
              <a:cxnLst/>
              <a:rect l="l" t="t" r="r" b="b"/>
              <a:pathLst>
                <a:path w="1169" h="1176" extrusionOk="0">
                  <a:moveTo>
                    <a:pt x="758" y="1"/>
                  </a:moveTo>
                  <a:cubicBezTo>
                    <a:pt x="707" y="1"/>
                    <a:pt x="654" y="12"/>
                    <a:pt x="601" y="33"/>
                  </a:cubicBezTo>
                  <a:cubicBezTo>
                    <a:pt x="334" y="167"/>
                    <a:pt x="101" y="367"/>
                    <a:pt x="34" y="634"/>
                  </a:cubicBezTo>
                  <a:cubicBezTo>
                    <a:pt x="1" y="834"/>
                    <a:pt x="34" y="1000"/>
                    <a:pt x="168" y="1101"/>
                  </a:cubicBezTo>
                  <a:cubicBezTo>
                    <a:pt x="251" y="1151"/>
                    <a:pt x="334" y="1176"/>
                    <a:pt x="409" y="1176"/>
                  </a:cubicBezTo>
                  <a:cubicBezTo>
                    <a:pt x="485" y="1176"/>
                    <a:pt x="551" y="1151"/>
                    <a:pt x="601" y="1101"/>
                  </a:cubicBezTo>
                  <a:cubicBezTo>
                    <a:pt x="768" y="967"/>
                    <a:pt x="902" y="834"/>
                    <a:pt x="1035" y="700"/>
                  </a:cubicBezTo>
                  <a:cubicBezTo>
                    <a:pt x="1168" y="600"/>
                    <a:pt x="1168" y="333"/>
                    <a:pt x="1035" y="167"/>
                  </a:cubicBezTo>
                  <a:cubicBezTo>
                    <a:pt x="967" y="53"/>
                    <a:pt x="867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45"/>
            <p:cNvSpPr/>
            <p:nvPr/>
          </p:nvSpPr>
          <p:spPr>
            <a:xfrm>
              <a:off x="1467900" y="1739450"/>
              <a:ext cx="28375" cy="27950"/>
            </a:xfrm>
            <a:custGeom>
              <a:avLst/>
              <a:gdLst/>
              <a:ahLst/>
              <a:cxnLst/>
              <a:rect l="l" t="t" r="r" b="b"/>
              <a:pathLst>
                <a:path w="1135" h="1118" extrusionOk="0">
                  <a:moveTo>
                    <a:pt x="558" y="0"/>
                  </a:moveTo>
                  <a:cubicBezTo>
                    <a:pt x="420" y="0"/>
                    <a:pt x="284" y="53"/>
                    <a:pt x="201" y="157"/>
                  </a:cubicBezTo>
                  <a:cubicBezTo>
                    <a:pt x="1" y="390"/>
                    <a:pt x="1" y="824"/>
                    <a:pt x="268" y="1024"/>
                  </a:cubicBezTo>
                  <a:cubicBezTo>
                    <a:pt x="326" y="1082"/>
                    <a:pt x="395" y="1118"/>
                    <a:pt x="476" y="1118"/>
                  </a:cubicBezTo>
                  <a:cubicBezTo>
                    <a:pt x="534" y="1118"/>
                    <a:pt x="598" y="1099"/>
                    <a:pt x="668" y="1057"/>
                  </a:cubicBezTo>
                  <a:cubicBezTo>
                    <a:pt x="835" y="991"/>
                    <a:pt x="1001" y="857"/>
                    <a:pt x="1035" y="657"/>
                  </a:cubicBezTo>
                  <a:cubicBezTo>
                    <a:pt x="1135" y="424"/>
                    <a:pt x="1035" y="190"/>
                    <a:pt x="801" y="57"/>
                  </a:cubicBezTo>
                  <a:cubicBezTo>
                    <a:pt x="726" y="19"/>
                    <a:pt x="642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60" name="Google Shape;356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84821">
            <a:off x="7444350" y="3097750"/>
            <a:ext cx="1188483" cy="40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110346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9" name="Google Shape;364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437" y="1310209"/>
            <a:ext cx="1549125" cy="1372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0" name="Google Shape;365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5006">
            <a:off x="3955303" y="1118528"/>
            <a:ext cx="1275375" cy="433322"/>
          </a:xfrm>
          <a:prstGeom prst="rect">
            <a:avLst/>
          </a:prstGeom>
          <a:noFill/>
          <a:ln>
            <a:noFill/>
          </a:ln>
        </p:spPr>
      </p:pic>
      <p:sp>
        <p:nvSpPr>
          <p:cNvPr id="3651" name="Google Shape;3651;p50"/>
          <p:cNvSpPr/>
          <p:nvPr/>
        </p:nvSpPr>
        <p:spPr>
          <a:xfrm>
            <a:off x="1981500" y="445025"/>
            <a:ext cx="5179800" cy="53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50"/>
          <p:cNvSpPr txBox="1">
            <a:spLocks noGrp="1"/>
          </p:cNvSpPr>
          <p:nvPr>
            <p:ph type="title"/>
          </p:nvPr>
        </p:nvSpPr>
        <p:spPr>
          <a:xfrm>
            <a:off x="2194200" y="445025"/>
            <a:ext cx="4762500" cy="55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SUB-TOPIK</a:t>
            </a:r>
            <a:endParaRPr dirty="0"/>
          </a:p>
        </p:txBody>
      </p:sp>
      <p:sp>
        <p:nvSpPr>
          <p:cNvPr id="3653" name="Google Shape;3653;p50"/>
          <p:cNvSpPr txBox="1">
            <a:spLocks noGrp="1"/>
          </p:cNvSpPr>
          <p:nvPr>
            <p:ph type="subTitle" idx="1"/>
          </p:nvPr>
        </p:nvSpPr>
        <p:spPr>
          <a:xfrm>
            <a:off x="713225" y="3585036"/>
            <a:ext cx="22758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MY" dirty="0" err="1"/>
              <a:t>Persekitaran</a:t>
            </a:r>
            <a:r>
              <a:rPr lang="en-MY" dirty="0"/>
              <a:t> </a:t>
            </a:r>
            <a:r>
              <a:rPr lang="en-MY" dirty="0" err="1"/>
              <a:t>Kompetitif</a:t>
            </a:r>
            <a:endParaRPr dirty="0"/>
          </a:p>
        </p:txBody>
      </p:sp>
      <p:sp>
        <p:nvSpPr>
          <p:cNvPr id="3654" name="Google Shape;3654;p50"/>
          <p:cNvSpPr txBox="1">
            <a:spLocks noGrp="1"/>
          </p:cNvSpPr>
          <p:nvPr>
            <p:ph type="subTitle" idx="2"/>
          </p:nvPr>
        </p:nvSpPr>
        <p:spPr>
          <a:xfrm>
            <a:off x="-2452725" y="3546411"/>
            <a:ext cx="22758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Mercury is the closest to the Sun</a:t>
            </a:r>
            <a:endParaRPr dirty="0"/>
          </a:p>
        </p:txBody>
      </p:sp>
      <p:sp>
        <p:nvSpPr>
          <p:cNvPr id="3655" name="Google Shape;3655;p50"/>
          <p:cNvSpPr txBox="1">
            <a:spLocks noGrp="1"/>
          </p:cNvSpPr>
          <p:nvPr>
            <p:ph type="subTitle" idx="3"/>
          </p:nvPr>
        </p:nvSpPr>
        <p:spPr>
          <a:xfrm>
            <a:off x="3434100" y="2868143"/>
            <a:ext cx="22758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dirty="0" err="1"/>
              <a:t>Kesedaran</a:t>
            </a:r>
            <a:r>
              <a:rPr lang="en-MY" dirty="0"/>
              <a:t> </a:t>
            </a:r>
            <a:r>
              <a:rPr lang="en-MY" dirty="0" err="1"/>
              <a:t>Pengguna</a:t>
            </a:r>
            <a:endParaRPr dirty="0"/>
          </a:p>
        </p:txBody>
      </p:sp>
      <p:sp>
        <p:nvSpPr>
          <p:cNvPr id="3656" name="Google Shape;3656;p50"/>
          <p:cNvSpPr txBox="1">
            <a:spLocks noGrp="1"/>
          </p:cNvSpPr>
          <p:nvPr>
            <p:ph type="subTitle" idx="4"/>
          </p:nvPr>
        </p:nvSpPr>
        <p:spPr>
          <a:xfrm>
            <a:off x="-2423213" y="2765124"/>
            <a:ext cx="22758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Venus is the second planet from the Sun</a:t>
            </a:r>
            <a:endParaRPr dirty="0"/>
          </a:p>
        </p:txBody>
      </p:sp>
      <p:sp>
        <p:nvSpPr>
          <p:cNvPr id="3657" name="Google Shape;3657;p50"/>
          <p:cNvSpPr txBox="1">
            <a:spLocks noGrp="1"/>
          </p:cNvSpPr>
          <p:nvPr>
            <p:ph type="subTitle" idx="5"/>
          </p:nvPr>
        </p:nvSpPr>
        <p:spPr>
          <a:xfrm>
            <a:off x="6154975" y="3585036"/>
            <a:ext cx="22758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dirty="0" err="1"/>
              <a:t>Kepimpinan</a:t>
            </a:r>
            <a:endParaRPr dirty="0"/>
          </a:p>
        </p:txBody>
      </p:sp>
      <p:sp>
        <p:nvSpPr>
          <p:cNvPr id="3658" name="Google Shape;3658;p50"/>
          <p:cNvSpPr txBox="1">
            <a:spLocks noGrp="1"/>
          </p:cNvSpPr>
          <p:nvPr>
            <p:ph type="subTitle" idx="6"/>
          </p:nvPr>
        </p:nvSpPr>
        <p:spPr>
          <a:xfrm>
            <a:off x="-2419581" y="4327698"/>
            <a:ext cx="2275800" cy="6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Despite being red, Mars is a cold place</a:t>
            </a:r>
            <a:endParaRPr dirty="0"/>
          </a:p>
        </p:txBody>
      </p:sp>
      <p:pic>
        <p:nvPicPr>
          <p:cNvPr id="3659" name="Google Shape;36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410" y="2008055"/>
            <a:ext cx="1549125" cy="1372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0" name="Google Shape;366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6487" y="2008055"/>
            <a:ext cx="1549125" cy="1372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1" name="Google Shape;366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09467">
            <a:off x="929514" y="1795186"/>
            <a:ext cx="1275375" cy="43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2" name="Google Shape;366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70113">
            <a:off x="6757578" y="1864961"/>
            <a:ext cx="1275375" cy="43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3" name="Google Shape;3663;p50"/>
          <p:cNvGrpSpPr/>
          <p:nvPr/>
        </p:nvGrpSpPr>
        <p:grpSpPr>
          <a:xfrm>
            <a:off x="7031607" y="2346920"/>
            <a:ext cx="533659" cy="631439"/>
            <a:chOff x="6447593" y="2734455"/>
            <a:chExt cx="329378" cy="389729"/>
          </a:xfrm>
        </p:grpSpPr>
        <p:sp>
          <p:nvSpPr>
            <p:cNvPr id="3664" name="Google Shape;3664;p50"/>
            <p:cNvSpPr/>
            <p:nvPr/>
          </p:nvSpPr>
          <p:spPr>
            <a:xfrm>
              <a:off x="6543978" y="2824119"/>
              <a:ext cx="136643" cy="136643"/>
            </a:xfrm>
            <a:custGeom>
              <a:avLst/>
              <a:gdLst/>
              <a:ahLst/>
              <a:cxnLst/>
              <a:rect l="l" t="t" r="r" b="b"/>
              <a:pathLst>
                <a:path w="3883" h="3883" extrusionOk="0">
                  <a:moveTo>
                    <a:pt x="1525" y="477"/>
                  </a:moveTo>
                  <a:lnTo>
                    <a:pt x="453" y="2334"/>
                  </a:lnTo>
                  <a:cubicBezTo>
                    <a:pt x="429" y="2215"/>
                    <a:pt x="382" y="2096"/>
                    <a:pt x="382" y="1930"/>
                  </a:cubicBezTo>
                  <a:cubicBezTo>
                    <a:pt x="429" y="1263"/>
                    <a:pt x="905" y="667"/>
                    <a:pt x="1525" y="477"/>
                  </a:cubicBezTo>
                  <a:close/>
                  <a:moveTo>
                    <a:pt x="2334" y="477"/>
                  </a:moveTo>
                  <a:cubicBezTo>
                    <a:pt x="2977" y="667"/>
                    <a:pt x="3454" y="1263"/>
                    <a:pt x="3454" y="1930"/>
                  </a:cubicBezTo>
                  <a:cubicBezTo>
                    <a:pt x="3454" y="2049"/>
                    <a:pt x="3430" y="2192"/>
                    <a:pt x="3406" y="2334"/>
                  </a:cubicBezTo>
                  <a:lnTo>
                    <a:pt x="2334" y="477"/>
                  </a:lnTo>
                  <a:close/>
                  <a:moveTo>
                    <a:pt x="1929" y="691"/>
                  </a:moveTo>
                  <a:lnTo>
                    <a:pt x="3073" y="2620"/>
                  </a:lnTo>
                  <a:lnTo>
                    <a:pt x="810" y="2620"/>
                  </a:lnTo>
                  <a:lnTo>
                    <a:pt x="1929" y="691"/>
                  </a:lnTo>
                  <a:close/>
                  <a:moveTo>
                    <a:pt x="2977" y="3049"/>
                  </a:moveTo>
                  <a:cubicBezTo>
                    <a:pt x="2715" y="3311"/>
                    <a:pt x="2334" y="3477"/>
                    <a:pt x="1906" y="3477"/>
                  </a:cubicBezTo>
                  <a:cubicBezTo>
                    <a:pt x="1501" y="3477"/>
                    <a:pt x="1167" y="3311"/>
                    <a:pt x="858" y="3049"/>
                  </a:cubicBezTo>
                  <a:close/>
                  <a:moveTo>
                    <a:pt x="1929" y="1"/>
                  </a:moveTo>
                  <a:cubicBezTo>
                    <a:pt x="858" y="1"/>
                    <a:pt x="1" y="858"/>
                    <a:pt x="1" y="1930"/>
                  </a:cubicBezTo>
                  <a:cubicBezTo>
                    <a:pt x="1" y="3001"/>
                    <a:pt x="858" y="3882"/>
                    <a:pt x="1929" y="3882"/>
                  </a:cubicBezTo>
                  <a:cubicBezTo>
                    <a:pt x="1943" y="3883"/>
                    <a:pt x="1957" y="3883"/>
                    <a:pt x="1971" y="3883"/>
                  </a:cubicBezTo>
                  <a:cubicBezTo>
                    <a:pt x="3024" y="3883"/>
                    <a:pt x="3882" y="2987"/>
                    <a:pt x="3882" y="1930"/>
                  </a:cubicBezTo>
                  <a:cubicBezTo>
                    <a:pt x="3882" y="858"/>
                    <a:pt x="3001" y="1"/>
                    <a:pt x="1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50"/>
            <p:cNvSpPr/>
            <p:nvPr/>
          </p:nvSpPr>
          <p:spPr>
            <a:xfrm>
              <a:off x="6447593" y="2734455"/>
              <a:ext cx="329378" cy="389729"/>
            </a:xfrm>
            <a:custGeom>
              <a:avLst/>
              <a:gdLst/>
              <a:ahLst/>
              <a:cxnLst/>
              <a:rect l="l" t="t" r="r" b="b"/>
              <a:pathLst>
                <a:path w="9360" h="11075" extrusionOk="0">
                  <a:moveTo>
                    <a:pt x="6859" y="429"/>
                  </a:moveTo>
                  <a:lnTo>
                    <a:pt x="6859" y="1215"/>
                  </a:lnTo>
                  <a:lnTo>
                    <a:pt x="2525" y="1215"/>
                  </a:lnTo>
                  <a:lnTo>
                    <a:pt x="2525" y="429"/>
                  </a:lnTo>
                  <a:close/>
                  <a:moveTo>
                    <a:pt x="2097" y="429"/>
                  </a:moveTo>
                  <a:lnTo>
                    <a:pt x="2097" y="1358"/>
                  </a:lnTo>
                  <a:cubicBezTo>
                    <a:pt x="2097" y="1739"/>
                    <a:pt x="1763" y="2072"/>
                    <a:pt x="1382" y="2072"/>
                  </a:cubicBezTo>
                  <a:lnTo>
                    <a:pt x="453" y="2072"/>
                  </a:lnTo>
                  <a:lnTo>
                    <a:pt x="453" y="1239"/>
                  </a:lnTo>
                  <a:cubicBezTo>
                    <a:pt x="430" y="786"/>
                    <a:pt x="811" y="429"/>
                    <a:pt x="1263" y="429"/>
                  </a:cubicBezTo>
                  <a:close/>
                  <a:moveTo>
                    <a:pt x="8907" y="429"/>
                  </a:moveTo>
                  <a:lnTo>
                    <a:pt x="8907" y="2072"/>
                  </a:lnTo>
                  <a:lnTo>
                    <a:pt x="7979" y="2072"/>
                  </a:lnTo>
                  <a:cubicBezTo>
                    <a:pt x="7598" y="2072"/>
                    <a:pt x="7264" y="1739"/>
                    <a:pt x="7264" y="1358"/>
                  </a:cubicBezTo>
                  <a:lnTo>
                    <a:pt x="7264" y="429"/>
                  </a:lnTo>
                  <a:close/>
                  <a:moveTo>
                    <a:pt x="1406" y="2501"/>
                  </a:moveTo>
                  <a:lnTo>
                    <a:pt x="1406" y="6478"/>
                  </a:lnTo>
                  <a:lnTo>
                    <a:pt x="430" y="6478"/>
                  </a:lnTo>
                  <a:lnTo>
                    <a:pt x="430" y="2501"/>
                  </a:lnTo>
                  <a:close/>
                  <a:moveTo>
                    <a:pt x="8907" y="2501"/>
                  </a:moveTo>
                  <a:lnTo>
                    <a:pt x="8907" y="6478"/>
                  </a:lnTo>
                  <a:lnTo>
                    <a:pt x="7931" y="6478"/>
                  </a:lnTo>
                  <a:lnTo>
                    <a:pt x="7931" y="2501"/>
                  </a:lnTo>
                  <a:close/>
                  <a:moveTo>
                    <a:pt x="6883" y="1620"/>
                  </a:moveTo>
                  <a:cubicBezTo>
                    <a:pt x="6955" y="1953"/>
                    <a:pt x="7193" y="2215"/>
                    <a:pt x="7502" y="2382"/>
                  </a:cubicBezTo>
                  <a:lnTo>
                    <a:pt x="7502" y="6597"/>
                  </a:lnTo>
                  <a:cubicBezTo>
                    <a:pt x="7193" y="6740"/>
                    <a:pt x="6978" y="7026"/>
                    <a:pt x="6883" y="7335"/>
                  </a:cubicBezTo>
                  <a:lnTo>
                    <a:pt x="5645" y="7335"/>
                  </a:lnTo>
                  <a:cubicBezTo>
                    <a:pt x="5526" y="7335"/>
                    <a:pt x="5454" y="7431"/>
                    <a:pt x="5454" y="7526"/>
                  </a:cubicBezTo>
                  <a:cubicBezTo>
                    <a:pt x="5407" y="7645"/>
                    <a:pt x="5526" y="7764"/>
                    <a:pt x="5645" y="7764"/>
                  </a:cubicBezTo>
                  <a:lnTo>
                    <a:pt x="6836" y="7764"/>
                  </a:lnTo>
                  <a:lnTo>
                    <a:pt x="6836" y="8526"/>
                  </a:lnTo>
                  <a:lnTo>
                    <a:pt x="2501" y="8526"/>
                  </a:lnTo>
                  <a:lnTo>
                    <a:pt x="2501" y="7788"/>
                  </a:lnTo>
                  <a:lnTo>
                    <a:pt x="3692" y="7788"/>
                  </a:lnTo>
                  <a:cubicBezTo>
                    <a:pt x="3787" y="7788"/>
                    <a:pt x="3906" y="7740"/>
                    <a:pt x="3906" y="7621"/>
                  </a:cubicBezTo>
                  <a:cubicBezTo>
                    <a:pt x="3930" y="7454"/>
                    <a:pt x="3811" y="7335"/>
                    <a:pt x="3692" y="7335"/>
                  </a:cubicBezTo>
                  <a:lnTo>
                    <a:pt x="2478" y="7335"/>
                  </a:lnTo>
                  <a:cubicBezTo>
                    <a:pt x="2382" y="7026"/>
                    <a:pt x="2144" y="6740"/>
                    <a:pt x="1835" y="6597"/>
                  </a:cubicBezTo>
                  <a:lnTo>
                    <a:pt x="1835" y="2382"/>
                  </a:lnTo>
                  <a:cubicBezTo>
                    <a:pt x="2144" y="2215"/>
                    <a:pt x="2382" y="1953"/>
                    <a:pt x="2478" y="1620"/>
                  </a:cubicBezTo>
                  <a:close/>
                  <a:moveTo>
                    <a:pt x="8907" y="6930"/>
                  </a:moveTo>
                  <a:lnTo>
                    <a:pt x="8907" y="8574"/>
                  </a:lnTo>
                  <a:lnTo>
                    <a:pt x="7264" y="8574"/>
                  </a:lnTo>
                  <a:lnTo>
                    <a:pt x="7264" y="7645"/>
                  </a:lnTo>
                  <a:cubicBezTo>
                    <a:pt x="7264" y="7264"/>
                    <a:pt x="7598" y="6930"/>
                    <a:pt x="7979" y="6930"/>
                  </a:cubicBezTo>
                  <a:close/>
                  <a:moveTo>
                    <a:pt x="1334" y="6907"/>
                  </a:moveTo>
                  <a:cubicBezTo>
                    <a:pt x="1739" y="6907"/>
                    <a:pt x="2049" y="7216"/>
                    <a:pt x="2049" y="7621"/>
                  </a:cubicBezTo>
                  <a:lnTo>
                    <a:pt x="2049" y="8526"/>
                  </a:lnTo>
                  <a:lnTo>
                    <a:pt x="1263" y="8526"/>
                  </a:lnTo>
                  <a:lnTo>
                    <a:pt x="1263" y="8574"/>
                  </a:lnTo>
                  <a:cubicBezTo>
                    <a:pt x="930" y="8574"/>
                    <a:pt x="668" y="8693"/>
                    <a:pt x="430" y="8859"/>
                  </a:cubicBezTo>
                  <a:lnTo>
                    <a:pt x="430" y="6907"/>
                  </a:lnTo>
                  <a:close/>
                  <a:moveTo>
                    <a:pt x="8907" y="8978"/>
                  </a:moveTo>
                  <a:lnTo>
                    <a:pt x="8907" y="9574"/>
                  </a:lnTo>
                  <a:lnTo>
                    <a:pt x="5693" y="9574"/>
                  </a:lnTo>
                  <a:cubicBezTo>
                    <a:pt x="5573" y="9574"/>
                    <a:pt x="5478" y="9669"/>
                    <a:pt x="5478" y="9788"/>
                  </a:cubicBezTo>
                  <a:cubicBezTo>
                    <a:pt x="5478" y="9907"/>
                    <a:pt x="5573" y="10002"/>
                    <a:pt x="5693" y="10002"/>
                  </a:cubicBezTo>
                  <a:lnTo>
                    <a:pt x="8907" y="10002"/>
                  </a:lnTo>
                  <a:lnTo>
                    <a:pt x="8907" y="10598"/>
                  </a:lnTo>
                  <a:lnTo>
                    <a:pt x="1263" y="10598"/>
                  </a:lnTo>
                  <a:lnTo>
                    <a:pt x="1263" y="10645"/>
                  </a:lnTo>
                  <a:cubicBezTo>
                    <a:pt x="811" y="10645"/>
                    <a:pt x="430" y="10288"/>
                    <a:pt x="430" y="9812"/>
                  </a:cubicBezTo>
                  <a:cubicBezTo>
                    <a:pt x="430" y="9336"/>
                    <a:pt x="787" y="8978"/>
                    <a:pt x="1263" y="8978"/>
                  </a:cubicBezTo>
                  <a:close/>
                  <a:moveTo>
                    <a:pt x="1263" y="0"/>
                  </a:moveTo>
                  <a:cubicBezTo>
                    <a:pt x="572" y="0"/>
                    <a:pt x="1" y="548"/>
                    <a:pt x="1" y="1239"/>
                  </a:cubicBezTo>
                  <a:lnTo>
                    <a:pt x="1" y="9812"/>
                  </a:lnTo>
                  <a:cubicBezTo>
                    <a:pt x="1" y="10503"/>
                    <a:pt x="572" y="11074"/>
                    <a:pt x="1263" y="11074"/>
                  </a:cubicBezTo>
                  <a:lnTo>
                    <a:pt x="9146" y="11074"/>
                  </a:lnTo>
                  <a:cubicBezTo>
                    <a:pt x="9265" y="11074"/>
                    <a:pt x="9360" y="10979"/>
                    <a:pt x="9360" y="10860"/>
                  </a:cubicBezTo>
                  <a:lnTo>
                    <a:pt x="9360" y="191"/>
                  </a:lnTo>
                  <a:cubicBezTo>
                    <a:pt x="9360" y="72"/>
                    <a:pt x="9265" y="0"/>
                    <a:pt x="9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50"/>
            <p:cNvSpPr/>
            <p:nvPr/>
          </p:nvSpPr>
          <p:spPr>
            <a:xfrm>
              <a:off x="6724996" y="2770490"/>
              <a:ext cx="15132" cy="15132"/>
            </a:xfrm>
            <a:custGeom>
              <a:avLst/>
              <a:gdLst/>
              <a:ahLst/>
              <a:cxnLst/>
              <a:rect l="l" t="t" r="r" b="b"/>
              <a:pathLst>
                <a:path w="430" h="430" extrusionOk="0">
                  <a:moveTo>
                    <a:pt x="215" y="0"/>
                  </a:moveTo>
                  <a:cubicBezTo>
                    <a:pt x="167" y="0"/>
                    <a:pt x="96" y="48"/>
                    <a:pt x="72" y="72"/>
                  </a:cubicBezTo>
                  <a:cubicBezTo>
                    <a:pt x="48" y="96"/>
                    <a:pt x="0" y="167"/>
                    <a:pt x="0" y="215"/>
                  </a:cubicBezTo>
                  <a:cubicBezTo>
                    <a:pt x="0" y="286"/>
                    <a:pt x="48" y="334"/>
                    <a:pt x="72" y="358"/>
                  </a:cubicBezTo>
                  <a:cubicBezTo>
                    <a:pt x="96" y="429"/>
                    <a:pt x="167" y="429"/>
                    <a:pt x="215" y="429"/>
                  </a:cubicBezTo>
                  <a:cubicBezTo>
                    <a:pt x="286" y="429"/>
                    <a:pt x="334" y="382"/>
                    <a:pt x="358" y="358"/>
                  </a:cubicBezTo>
                  <a:cubicBezTo>
                    <a:pt x="405" y="334"/>
                    <a:pt x="429" y="286"/>
                    <a:pt x="429" y="215"/>
                  </a:cubicBezTo>
                  <a:cubicBezTo>
                    <a:pt x="429" y="167"/>
                    <a:pt x="405" y="96"/>
                    <a:pt x="358" y="72"/>
                  </a:cubicBezTo>
                  <a:cubicBezTo>
                    <a:pt x="334" y="24"/>
                    <a:pt x="286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50"/>
            <p:cNvSpPr/>
            <p:nvPr/>
          </p:nvSpPr>
          <p:spPr>
            <a:xfrm>
              <a:off x="6484472" y="2770490"/>
              <a:ext cx="14287" cy="15132"/>
            </a:xfrm>
            <a:custGeom>
              <a:avLst/>
              <a:gdLst/>
              <a:ahLst/>
              <a:cxnLst/>
              <a:rect l="l" t="t" r="r" b="b"/>
              <a:pathLst>
                <a:path w="406" h="430" extrusionOk="0">
                  <a:moveTo>
                    <a:pt x="215" y="0"/>
                  </a:moveTo>
                  <a:cubicBezTo>
                    <a:pt x="144" y="0"/>
                    <a:pt x="96" y="48"/>
                    <a:pt x="48" y="72"/>
                  </a:cubicBezTo>
                  <a:cubicBezTo>
                    <a:pt x="25" y="96"/>
                    <a:pt x="1" y="167"/>
                    <a:pt x="1" y="215"/>
                  </a:cubicBezTo>
                  <a:cubicBezTo>
                    <a:pt x="1" y="286"/>
                    <a:pt x="25" y="334"/>
                    <a:pt x="48" y="358"/>
                  </a:cubicBezTo>
                  <a:cubicBezTo>
                    <a:pt x="96" y="429"/>
                    <a:pt x="144" y="429"/>
                    <a:pt x="215" y="429"/>
                  </a:cubicBezTo>
                  <a:cubicBezTo>
                    <a:pt x="263" y="429"/>
                    <a:pt x="334" y="382"/>
                    <a:pt x="358" y="358"/>
                  </a:cubicBezTo>
                  <a:cubicBezTo>
                    <a:pt x="382" y="334"/>
                    <a:pt x="406" y="286"/>
                    <a:pt x="406" y="215"/>
                  </a:cubicBezTo>
                  <a:cubicBezTo>
                    <a:pt x="406" y="167"/>
                    <a:pt x="382" y="96"/>
                    <a:pt x="358" y="72"/>
                  </a:cubicBezTo>
                  <a:cubicBezTo>
                    <a:pt x="334" y="24"/>
                    <a:pt x="263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50"/>
            <p:cNvSpPr/>
            <p:nvPr/>
          </p:nvSpPr>
          <p:spPr>
            <a:xfrm>
              <a:off x="6724996" y="2999260"/>
              <a:ext cx="15132" cy="14287"/>
            </a:xfrm>
            <a:custGeom>
              <a:avLst/>
              <a:gdLst/>
              <a:ahLst/>
              <a:cxnLst/>
              <a:rect l="l" t="t" r="r" b="b"/>
              <a:pathLst>
                <a:path w="430" h="406" extrusionOk="0">
                  <a:moveTo>
                    <a:pt x="215" y="1"/>
                  </a:moveTo>
                  <a:cubicBezTo>
                    <a:pt x="167" y="1"/>
                    <a:pt x="96" y="25"/>
                    <a:pt x="72" y="48"/>
                  </a:cubicBezTo>
                  <a:cubicBezTo>
                    <a:pt x="48" y="96"/>
                    <a:pt x="0" y="144"/>
                    <a:pt x="0" y="215"/>
                  </a:cubicBezTo>
                  <a:cubicBezTo>
                    <a:pt x="0" y="263"/>
                    <a:pt x="48" y="334"/>
                    <a:pt x="72" y="358"/>
                  </a:cubicBezTo>
                  <a:cubicBezTo>
                    <a:pt x="96" y="382"/>
                    <a:pt x="167" y="406"/>
                    <a:pt x="215" y="406"/>
                  </a:cubicBezTo>
                  <a:cubicBezTo>
                    <a:pt x="286" y="406"/>
                    <a:pt x="334" y="382"/>
                    <a:pt x="358" y="358"/>
                  </a:cubicBezTo>
                  <a:cubicBezTo>
                    <a:pt x="405" y="334"/>
                    <a:pt x="429" y="263"/>
                    <a:pt x="429" y="215"/>
                  </a:cubicBezTo>
                  <a:cubicBezTo>
                    <a:pt x="429" y="144"/>
                    <a:pt x="405" y="96"/>
                    <a:pt x="358" y="48"/>
                  </a:cubicBezTo>
                  <a:cubicBezTo>
                    <a:pt x="334" y="25"/>
                    <a:pt x="286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50"/>
            <p:cNvSpPr/>
            <p:nvPr/>
          </p:nvSpPr>
          <p:spPr>
            <a:xfrm>
              <a:off x="6484472" y="2999260"/>
              <a:ext cx="14287" cy="14287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215" y="1"/>
                  </a:moveTo>
                  <a:cubicBezTo>
                    <a:pt x="144" y="1"/>
                    <a:pt x="96" y="25"/>
                    <a:pt x="48" y="48"/>
                  </a:cubicBezTo>
                  <a:cubicBezTo>
                    <a:pt x="25" y="96"/>
                    <a:pt x="1" y="144"/>
                    <a:pt x="1" y="215"/>
                  </a:cubicBezTo>
                  <a:cubicBezTo>
                    <a:pt x="1" y="263"/>
                    <a:pt x="25" y="334"/>
                    <a:pt x="48" y="358"/>
                  </a:cubicBezTo>
                  <a:cubicBezTo>
                    <a:pt x="96" y="382"/>
                    <a:pt x="144" y="406"/>
                    <a:pt x="215" y="406"/>
                  </a:cubicBezTo>
                  <a:cubicBezTo>
                    <a:pt x="263" y="406"/>
                    <a:pt x="334" y="382"/>
                    <a:pt x="358" y="358"/>
                  </a:cubicBezTo>
                  <a:cubicBezTo>
                    <a:pt x="382" y="334"/>
                    <a:pt x="406" y="263"/>
                    <a:pt x="406" y="215"/>
                  </a:cubicBezTo>
                  <a:cubicBezTo>
                    <a:pt x="406" y="144"/>
                    <a:pt x="382" y="96"/>
                    <a:pt x="358" y="48"/>
                  </a:cubicBezTo>
                  <a:cubicBezTo>
                    <a:pt x="334" y="25"/>
                    <a:pt x="263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50"/>
            <p:cNvSpPr/>
            <p:nvPr/>
          </p:nvSpPr>
          <p:spPr>
            <a:xfrm>
              <a:off x="6504601" y="3072173"/>
              <a:ext cx="106450" cy="15132"/>
            </a:xfrm>
            <a:custGeom>
              <a:avLst/>
              <a:gdLst/>
              <a:ahLst/>
              <a:cxnLst/>
              <a:rect l="l" t="t" r="r" b="b"/>
              <a:pathLst>
                <a:path w="3025" h="430" extrusionOk="0">
                  <a:moveTo>
                    <a:pt x="191" y="1"/>
                  </a:moveTo>
                  <a:cubicBezTo>
                    <a:pt x="72" y="1"/>
                    <a:pt x="0" y="96"/>
                    <a:pt x="0" y="215"/>
                  </a:cubicBezTo>
                  <a:cubicBezTo>
                    <a:pt x="0" y="334"/>
                    <a:pt x="72" y="429"/>
                    <a:pt x="191" y="429"/>
                  </a:cubicBezTo>
                  <a:lnTo>
                    <a:pt x="2810" y="429"/>
                  </a:lnTo>
                  <a:cubicBezTo>
                    <a:pt x="2929" y="429"/>
                    <a:pt x="3025" y="334"/>
                    <a:pt x="3025" y="215"/>
                  </a:cubicBezTo>
                  <a:cubicBezTo>
                    <a:pt x="3025" y="96"/>
                    <a:pt x="2929" y="1"/>
                    <a:pt x="2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50"/>
            <p:cNvSpPr/>
            <p:nvPr/>
          </p:nvSpPr>
          <p:spPr>
            <a:xfrm>
              <a:off x="6605139" y="2992574"/>
              <a:ext cx="14287" cy="15097"/>
            </a:xfrm>
            <a:custGeom>
              <a:avLst/>
              <a:gdLst/>
              <a:ahLst/>
              <a:cxnLst/>
              <a:rect l="l" t="t" r="r" b="b"/>
              <a:pathLst>
                <a:path w="406" h="429" extrusionOk="0">
                  <a:moveTo>
                    <a:pt x="191" y="0"/>
                  </a:moveTo>
                  <a:cubicBezTo>
                    <a:pt x="144" y="0"/>
                    <a:pt x="72" y="48"/>
                    <a:pt x="49" y="72"/>
                  </a:cubicBezTo>
                  <a:cubicBezTo>
                    <a:pt x="25" y="96"/>
                    <a:pt x="1" y="167"/>
                    <a:pt x="1" y="215"/>
                  </a:cubicBezTo>
                  <a:cubicBezTo>
                    <a:pt x="1" y="286"/>
                    <a:pt x="25" y="334"/>
                    <a:pt x="49" y="357"/>
                  </a:cubicBezTo>
                  <a:cubicBezTo>
                    <a:pt x="72" y="405"/>
                    <a:pt x="144" y="429"/>
                    <a:pt x="191" y="429"/>
                  </a:cubicBezTo>
                  <a:cubicBezTo>
                    <a:pt x="263" y="429"/>
                    <a:pt x="311" y="381"/>
                    <a:pt x="358" y="357"/>
                  </a:cubicBezTo>
                  <a:cubicBezTo>
                    <a:pt x="382" y="334"/>
                    <a:pt x="406" y="286"/>
                    <a:pt x="406" y="215"/>
                  </a:cubicBezTo>
                  <a:cubicBezTo>
                    <a:pt x="406" y="167"/>
                    <a:pt x="382" y="96"/>
                    <a:pt x="358" y="72"/>
                  </a:cubicBezTo>
                  <a:cubicBezTo>
                    <a:pt x="311" y="48"/>
                    <a:pt x="263" y="0"/>
                    <a:pt x="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2" name="Google Shape;3672;p50"/>
          <p:cNvGrpSpPr/>
          <p:nvPr/>
        </p:nvGrpSpPr>
        <p:grpSpPr>
          <a:xfrm>
            <a:off x="4225423" y="1647966"/>
            <a:ext cx="691956" cy="631442"/>
            <a:chOff x="3982956" y="2749340"/>
            <a:chExt cx="390539" cy="356404"/>
          </a:xfrm>
        </p:grpSpPr>
        <p:sp>
          <p:nvSpPr>
            <p:cNvPr id="3673" name="Google Shape;3673;p50"/>
            <p:cNvSpPr/>
            <p:nvPr/>
          </p:nvSpPr>
          <p:spPr>
            <a:xfrm>
              <a:off x="3982956" y="2822289"/>
              <a:ext cx="390539" cy="283455"/>
            </a:xfrm>
            <a:custGeom>
              <a:avLst/>
              <a:gdLst/>
              <a:ahLst/>
              <a:cxnLst/>
              <a:rect l="l" t="t" r="r" b="b"/>
              <a:pathLst>
                <a:path w="11098" h="8055" extrusionOk="0">
                  <a:moveTo>
                    <a:pt x="6097" y="434"/>
                  </a:moveTo>
                  <a:cubicBezTo>
                    <a:pt x="6311" y="434"/>
                    <a:pt x="6478" y="624"/>
                    <a:pt x="6478" y="838"/>
                  </a:cubicBezTo>
                  <a:cubicBezTo>
                    <a:pt x="6478" y="1029"/>
                    <a:pt x="6311" y="1219"/>
                    <a:pt x="6097" y="1219"/>
                  </a:cubicBezTo>
                  <a:cubicBezTo>
                    <a:pt x="5883" y="1219"/>
                    <a:pt x="5716" y="1029"/>
                    <a:pt x="5716" y="838"/>
                  </a:cubicBezTo>
                  <a:cubicBezTo>
                    <a:pt x="5716" y="624"/>
                    <a:pt x="5883" y="434"/>
                    <a:pt x="6097" y="434"/>
                  </a:cubicBezTo>
                  <a:close/>
                  <a:moveTo>
                    <a:pt x="3025" y="2815"/>
                  </a:moveTo>
                  <a:cubicBezTo>
                    <a:pt x="2953" y="3125"/>
                    <a:pt x="2882" y="3458"/>
                    <a:pt x="2882" y="3768"/>
                  </a:cubicBezTo>
                  <a:cubicBezTo>
                    <a:pt x="2882" y="4101"/>
                    <a:pt x="2953" y="4434"/>
                    <a:pt x="3025" y="4720"/>
                  </a:cubicBezTo>
                  <a:lnTo>
                    <a:pt x="501" y="3053"/>
                  </a:lnTo>
                  <a:lnTo>
                    <a:pt x="596" y="2815"/>
                  </a:lnTo>
                  <a:close/>
                  <a:moveTo>
                    <a:pt x="10003" y="1791"/>
                  </a:moveTo>
                  <a:cubicBezTo>
                    <a:pt x="10360" y="1791"/>
                    <a:pt x="10646" y="2077"/>
                    <a:pt x="10646" y="2434"/>
                  </a:cubicBezTo>
                  <a:cubicBezTo>
                    <a:pt x="10693" y="3506"/>
                    <a:pt x="10050" y="4482"/>
                    <a:pt x="9074" y="4935"/>
                  </a:cubicBezTo>
                  <a:cubicBezTo>
                    <a:pt x="9217" y="4577"/>
                    <a:pt x="9288" y="4196"/>
                    <a:pt x="9288" y="3768"/>
                  </a:cubicBezTo>
                  <a:cubicBezTo>
                    <a:pt x="9288" y="3387"/>
                    <a:pt x="9217" y="3006"/>
                    <a:pt x="9074" y="2625"/>
                  </a:cubicBezTo>
                  <a:lnTo>
                    <a:pt x="9455" y="2053"/>
                  </a:lnTo>
                  <a:cubicBezTo>
                    <a:pt x="9574" y="1862"/>
                    <a:pt x="9788" y="1791"/>
                    <a:pt x="10003" y="1791"/>
                  </a:cubicBezTo>
                  <a:close/>
                  <a:moveTo>
                    <a:pt x="7145" y="1648"/>
                  </a:moveTo>
                  <a:cubicBezTo>
                    <a:pt x="7669" y="1648"/>
                    <a:pt x="8145" y="1958"/>
                    <a:pt x="8431" y="2410"/>
                  </a:cubicBezTo>
                  <a:lnTo>
                    <a:pt x="7026" y="2410"/>
                  </a:lnTo>
                  <a:cubicBezTo>
                    <a:pt x="6930" y="2410"/>
                    <a:pt x="6811" y="2458"/>
                    <a:pt x="6811" y="2577"/>
                  </a:cubicBezTo>
                  <a:cubicBezTo>
                    <a:pt x="6788" y="2744"/>
                    <a:pt x="6907" y="2839"/>
                    <a:pt x="7026" y="2839"/>
                  </a:cubicBezTo>
                  <a:lnTo>
                    <a:pt x="8621" y="2839"/>
                  </a:lnTo>
                  <a:cubicBezTo>
                    <a:pt x="8740" y="3148"/>
                    <a:pt x="8812" y="3482"/>
                    <a:pt x="8812" y="3791"/>
                  </a:cubicBezTo>
                  <a:cubicBezTo>
                    <a:pt x="8859" y="5316"/>
                    <a:pt x="7645" y="6554"/>
                    <a:pt x="6097" y="6554"/>
                  </a:cubicBezTo>
                  <a:cubicBezTo>
                    <a:pt x="4573" y="6554"/>
                    <a:pt x="3334" y="5292"/>
                    <a:pt x="3334" y="3768"/>
                  </a:cubicBezTo>
                  <a:cubicBezTo>
                    <a:pt x="3334" y="3434"/>
                    <a:pt x="3382" y="3125"/>
                    <a:pt x="3501" y="2815"/>
                  </a:cubicBezTo>
                  <a:lnTo>
                    <a:pt x="5121" y="2815"/>
                  </a:lnTo>
                  <a:cubicBezTo>
                    <a:pt x="5240" y="2815"/>
                    <a:pt x="5335" y="2744"/>
                    <a:pt x="5335" y="2648"/>
                  </a:cubicBezTo>
                  <a:cubicBezTo>
                    <a:pt x="5359" y="2529"/>
                    <a:pt x="5240" y="2410"/>
                    <a:pt x="5121" y="2410"/>
                  </a:cubicBezTo>
                  <a:lnTo>
                    <a:pt x="3692" y="2410"/>
                  </a:lnTo>
                  <a:cubicBezTo>
                    <a:pt x="3954" y="1958"/>
                    <a:pt x="4430" y="1648"/>
                    <a:pt x="4978" y="1648"/>
                  </a:cubicBezTo>
                  <a:close/>
                  <a:moveTo>
                    <a:pt x="6692" y="6911"/>
                  </a:moveTo>
                  <a:cubicBezTo>
                    <a:pt x="6788" y="7221"/>
                    <a:pt x="6930" y="7506"/>
                    <a:pt x="7145" y="7697"/>
                  </a:cubicBezTo>
                  <a:lnTo>
                    <a:pt x="5049" y="7697"/>
                  </a:lnTo>
                  <a:cubicBezTo>
                    <a:pt x="5263" y="7459"/>
                    <a:pt x="5406" y="7197"/>
                    <a:pt x="5502" y="6911"/>
                  </a:cubicBezTo>
                  <a:cubicBezTo>
                    <a:pt x="5692" y="6935"/>
                    <a:pt x="5883" y="6959"/>
                    <a:pt x="6097" y="6959"/>
                  </a:cubicBezTo>
                  <a:cubicBezTo>
                    <a:pt x="6311" y="6959"/>
                    <a:pt x="6478" y="6935"/>
                    <a:pt x="6692" y="6911"/>
                  </a:cubicBezTo>
                  <a:close/>
                  <a:moveTo>
                    <a:pt x="6088" y="1"/>
                  </a:moveTo>
                  <a:cubicBezTo>
                    <a:pt x="5647" y="1"/>
                    <a:pt x="5287" y="364"/>
                    <a:pt x="5287" y="791"/>
                  </a:cubicBezTo>
                  <a:cubicBezTo>
                    <a:pt x="5287" y="958"/>
                    <a:pt x="5335" y="1053"/>
                    <a:pt x="5383" y="1196"/>
                  </a:cubicBezTo>
                  <a:lnTo>
                    <a:pt x="5025" y="1196"/>
                  </a:lnTo>
                  <a:cubicBezTo>
                    <a:pt x="4263" y="1196"/>
                    <a:pt x="3573" y="1624"/>
                    <a:pt x="3263" y="2339"/>
                  </a:cubicBezTo>
                  <a:lnTo>
                    <a:pt x="477" y="2339"/>
                  </a:lnTo>
                  <a:cubicBezTo>
                    <a:pt x="381" y="2339"/>
                    <a:pt x="286" y="2410"/>
                    <a:pt x="262" y="2458"/>
                  </a:cubicBezTo>
                  <a:lnTo>
                    <a:pt x="24" y="3006"/>
                  </a:lnTo>
                  <a:cubicBezTo>
                    <a:pt x="0" y="3101"/>
                    <a:pt x="24" y="3196"/>
                    <a:pt x="120" y="3268"/>
                  </a:cubicBezTo>
                  <a:lnTo>
                    <a:pt x="3430" y="5435"/>
                  </a:lnTo>
                  <a:cubicBezTo>
                    <a:pt x="3811" y="6030"/>
                    <a:pt x="4406" y="6506"/>
                    <a:pt x="5097" y="6744"/>
                  </a:cubicBezTo>
                  <a:cubicBezTo>
                    <a:pt x="4978" y="7125"/>
                    <a:pt x="4692" y="7483"/>
                    <a:pt x="4335" y="7673"/>
                  </a:cubicBezTo>
                  <a:cubicBezTo>
                    <a:pt x="4263" y="7721"/>
                    <a:pt x="4216" y="7816"/>
                    <a:pt x="4216" y="7911"/>
                  </a:cubicBezTo>
                  <a:cubicBezTo>
                    <a:pt x="4263" y="8007"/>
                    <a:pt x="4335" y="8054"/>
                    <a:pt x="4430" y="8054"/>
                  </a:cubicBezTo>
                  <a:lnTo>
                    <a:pt x="7740" y="8054"/>
                  </a:lnTo>
                  <a:cubicBezTo>
                    <a:pt x="7835" y="8054"/>
                    <a:pt x="7883" y="8030"/>
                    <a:pt x="7954" y="7935"/>
                  </a:cubicBezTo>
                  <a:cubicBezTo>
                    <a:pt x="8002" y="7816"/>
                    <a:pt x="7954" y="7697"/>
                    <a:pt x="7859" y="7649"/>
                  </a:cubicBezTo>
                  <a:cubicBezTo>
                    <a:pt x="7502" y="7435"/>
                    <a:pt x="7240" y="7102"/>
                    <a:pt x="7121" y="6721"/>
                  </a:cubicBezTo>
                  <a:cubicBezTo>
                    <a:pt x="7788" y="6482"/>
                    <a:pt x="8359" y="6030"/>
                    <a:pt x="8740" y="5482"/>
                  </a:cubicBezTo>
                  <a:lnTo>
                    <a:pt x="9145" y="5316"/>
                  </a:lnTo>
                  <a:cubicBezTo>
                    <a:pt x="10336" y="4815"/>
                    <a:pt x="11098" y="3649"/>
                    <a:pt x="11098" y="2386"/>
                  </a:cubicBezTo>
                  <a:cubicBezTo>
                    <a:pt x="11098" y="1839"/>
                    <a:pt x="10622" y="1362"/>
                    <a:pt x="10026" y="1362"/>
                  </a:cubicBezTo>
                  <a:cubicBezTo>
                    <a:pt x="9669" y="1362"/>
                    <a:pt x="9336" y="1553"/>
                    <a:pt x="9145" y="1815"/>
                  </a:cubicBezTo>
                  <a:lnTo>
                    <a:pt x="8859" y="2172"/>
                  </a:lnTo>
                  <a:cubicBezTo>
                    <a:pt x="8550" y="1577"/>
                    <a:pt x="7883" y="1196"/>
                    <a:pt x="7192" y="1196"/>
                  </a:cubicBezTo>
                  <a:lnTo>
                    <a:pt x="6811" y="1196"/>
                  </a:lnTo>
                  <a:cubicBezTo>
                    <a:pt x="6883" y="1077"/>
                    <a:pt x="6907" y="910"/>
                    <a:pt x="6907" y="767"/>
                  </a:cubicBezTo>
                  <a:cubicBezTo>
                    <a:pt x="6883" y="362"/>
                    <a:pt x="6549" y="29"/>
                    <a:pt x="6168" y="5"/>
                  </a:cubicBezTo>
                  <a:cubicBezTo>
                    <a:pt x="6141" y="2"/>
                    <a:pt x="6114" y="1"/>
                    <a:pt x="60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50"/>
            <p:cNvSpPr/>
            <p:nvPr/>
          </p:nvSpPr>
          <p:spPr>
            <a:xfrm>
              <a:off x="3983800" y="2749340"/>
              <a:ext cx="155892" cy="129288"/>
            </a:xfrm>
            <a:custGeom>
              <a:avLst/>
              <a:gdLst/>
              <a:ahLst/>
              <a:cxnLst/>
              <a:rect l="l" t="t" r="r" b="b"/>
              <a:pathLst>
                <a:path w="4430" h="3674" extrusionOk="0">
                  <a:moveTo>
                    <a:pt x="4001" y="911"/>
                  </a:moveTo>
                  <a:lnTo>
                    <a:pt x="4001" y="911"/>
                  </a:lnTo>
                  <a:cubicBezTo>
                    <a:pt x="3953" y="1268"/>
                    <a:pt x="3787" y="1602"/>
                    <a:pt x="3477" y="1840"/>
                  </a:cubicBezTo>
                  <a:cubicBezTo>
                    <a:pt x="3239" y="2030"/>
                    <a:pt x="2953" y="2126"/>
                    <a:pt x="2620" y="2126"/>
                  </a:cubicBezTo>
                  <a:lnTo>
                    <a:pt x="1643" y="2126"/>
                  </a:lnTo>
                  <a:cubicBezTo>
                    <a:pt x="1143" y="2126"/>
                    <a:pt x="691" y="2364"/>
                    <a:pt x="381" y="2745"/>
                  </a:cubicBezTo>
                  <a:cubicBezTo>
                    <a:pt x="453" y="2459"/>
                    <a:pt x="596" y="2149"/>
                    <a:pt x="810" y="1959"/>
                  </a:cubicBezTo>
                  <a:cubicBezTo>
                    <a:pt x="1072" y="1673"/>
                    <a:pt x="1405" y="1530"/>
                    <a:pt x="1763" y="1530"/>
                  </a:cubicBezTo>
                  <a:lnTo>
                    <a:pt x="2739" y="1530"/>
                  </a:lnTo>
                  <a:cubicBezTo>
                    <a:pt x="3239" y="1530"/>
                    <a:pt x="3692" y="1292"/>
                    <a:pt x="4001" y="911"/>
                  </a:cubicBezTo>
                  <a:close/>
                  <a:moveTo>
                    <a:pt x="4121" y="0"/>
                  </a:moveTo>
                  <a:cubicBezTo>
                    <a:pt x="4105" y="0"/>
                    <a:pt x="4089" y="2"/>
                    <a:pt x="4073" y="6"/>
                  </a:cubicBezTo>
                  <a:cubicBezTo>
                    <a:pt x="4001" y="6"/>
                    <a:pt x="3906" y="101"/>
                    <a:pt x="3906" y="197"/>
                  </a:cubicBezTo>
                  <a:cubicBezTo>
                    <a:pt x="3787" y="721"/>
                    <a:pt x="3310" y="1125"/>
                    <a:pt x="2763" y="1125"/>
                  </a:cubicBezTo>
                  <a:lnTo>
                    <a:pt x="1786" y="1125"/>
                  </a:lnTo>
                  <a:cubicBezTo>
                    <a:pt x="1310" y="1125"/>
                    <a:pt x="858" y="1292"/>
                    <a:pt x="500" y="1649"/>
                  </a:cubicBezTo>
                  <a:cubicBezTo>
                    <a:pt x="167" y="1983"/>
                    <a:pt x="0" y="2435"/>
                    <a:pt x="0" y="2911"/>
                  </a:cubicBezTo>
                  <a:cubicBezTo>
                    <a:pt x="0" y="3150"/>
                    <a:pt x="72" y="3340"/>
                    <a:pt x="143" y="3554"/>
                  </a:cubicBezTo>
                  <a:cubicBezTo>
                    <a:pt x="191" y="3626"/>
                    <a:pt x="238" y="3674"/>
                    <a:pt x="334" y="3674"/>
                  </a:cubicBezTo>
                  <a:cubicBezTo>
                    <a:pt x="453" y="3674"/>
                    <a:pt x="548" y="3578"/>
                    <a:pt x="548" y="3507"/>
                  </a:cubicBezTo>
                  <a:cubicBezTo>
                    <a:pt x="667" y="2959"/>
                    <a:pt x="1143" y="2578"/>
                    <a:pt x="1667" y="2578"/>
                  </a:cubicBezTo>
                  <a:lnTo>
                    <a:pt x="2644" y="2578"/>
                  </a:lnTo>
                  <a:cubicBezTo>
                    <a:pt x="3120" y="2578"/>
                    <a:pt x="3572" y="2388"/>
                    <a:pt x="3930" y="2030"/>
                  </a:cubicBezTo>
                  <a:cubicBezTo>
                    <a:pt x="4263" y="1697"/>
                    <a:pt x="4430" y="1268"/>
                    <a:pt x="4430" y="792"/>
                  </a:cubicBezTo>
                  <a:cubicBezTo>
                    <a:pt x="4430" y="554"/>
                    <a:pt x="4382" y="340"/>
                    <a:pt x="4287" y="125"/>
                  </a:cubicBezTo>
                  <a:cubicBezTo>
                    <a:pt x="4267" y="46"/>
                    <a:pt x="4198" y="0"/>
                    <a:pt x="4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50"/>
            <p:cNvSpPr/>
            <p:nvPr/>
          </p:nvSpPr>
          <p:spPr>
            <a:xfrm>
              <a:off x="4189943" y="2907097"/>
              <a:ext cx="15132" cy="14287"/>
            </a:xfrm>
            <a:custGeom>
              <a:avLst/>
              <a:gdLst/>
              <a:ahLst/>
              <a:cxnLst/>
              <a:rect l="l" t="t" r="r" b="b"/>
              <a:pathLst>
                <a:path w="430" h="406" extrusionOk="0">
                  <a:moveTo>
                    <a:pt x="215" y="0"/>
                  </a:moveTo>
                  <a:cubicBezTo>
                    <a:pt x="167" y="0"/>
                    <a:pt x="96" y="24"/>
                    <a:pt x="72" y="48"/>
                  </a:cubicBezTo>
                  <a:cubicBezTo>
                    <a:pt x="48" y="95"/>
                    <a:pt x="1" y="143"/>
                    <a:pt x="1" y="215"/>
                  </a:cubicBezTo>
                  <a:cubicBezTo>
                    <a:pt x="1" y="262"/>
                    <a:pt x="48" y="334"/>
                    <a:pt x="72" y="357"/>
                  </a:cubicBezTo>
                  <a:cubicBezTo>
                    <a:pt x="120" y="381"/>
                    <a:pt x="167" y="405"/>
                    <a:pt x="215" y="405"/>
                  </a:cubicBezTo>
                  <a:cubicBezTo>
                    <a:pt x="286" y="405"/>
                    <a:pt x="334" y="381"/>
                    <a:pt x="358" y="357"/>
                  </a:cubicBezTo>
                  <a:cubicBezTo>
                    <a:pt x="405" y="334"/>
                    <a:pt x="429" y="262"/>
                    <a:pt x="429" y="215"/>
                  </a:cubicBezTo>
                  <a:cubicBezTo>
                    <a:pt x="429" y="143"/>
                    <a:pt x="405" y="95"/>
                    <a:pt x="358" y="48"/>
                  </a:cubicBezTo>
                  <a:cubicBezTo>
                    <a:pt x="334" y="24"/>
                    <a:pt x="286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6" name="Google Shape;3676;p50"/>
          <p:cNvGrpSpPr/>
          <p:nvPr/>
        </p:nvGrpSpPr>
        <p:grpSpPr>
          <a:xfrm>
            <a:off x="1554312" y="2320841"/>
            <a:ext cx="593635" cy="657081"/>
            <a:chOff x="2365553" y="3946258"/>
            <a:chExt cx="352850" cy="390539"/>
          </a:xfrm>
        </p:grpSpPr>
        <p:sp>
          <p:nvSpPr>
            <p:cNvPr id="3677" name="Google Shape;3677;p50"/>
            <p:cNvSpPr/>
            <p:nvPr/>
          </p:nvSpPr>
          <p:spPr>
            <a:xfrm>
              <a:off x="2365553" y="3946258"/>
              <a:ext cx="352850" cy="389694"/>
            </a:xfrm>
            <a:custGeom>
              <a:avLst/>
              <a:gdLst/>
              <a:ahLst/>
              <a:cxnLst/>
              <a:rect l="l" t="t" r="r" b="b"/>
              <a:pathLst>
                <a:path w="10027" h="11074" extrusionOk="0">
                  <a:moveTo>
                    <a:pt x="5311" y="524"/>
                  </a:moveTo>
                  <a:lnTo>
                    <a:pt x="5478" y="619"/>
                  </a:lnTo>
                  <a:cubicBezTo>
                    <a:pt x="5430" y="643"/>
                    <a:pt x="5430" y="691"/>
                    <a:pt x="5430" y="714"/>
                  </a:cubicBezTo>
                  <a:lnTo>
                    <a:pt x="5311" y="1762"/>
                  </a:lnTo>
                  <a:cubicBezTo>
                    <a:pt x="5311" y="1810"/>
                    <a:pt x="5311" y="1834"/>
                    <a:pt x="5359" y="1905"/>
                  </a:cubicBezTo>
                  <a:lnTo>
                    <a:pt x="6002" y="3024"/>
                  </a:lnTo>
                  <a:lnTo>
                    <a:pt x="4120" y="3024"/>
                  </a:lnTo>
                  <a:lnTo>
                    <a:pt x="4692" y="2191"/>
                  </a:lnTo>
                  <a:cubicBezTo>
                    <a:pt x="4740" y="2143"/>
                    <a:pt x="4740" y="2024"/>
                    <a:pt x="4668" y="1953"/>
                  </a:cubicBezTo>
                  <a:lnTo>
                    <a:pt x="4525" y="1786"/>
                  </a:lnTo>
                  <a:lnTo>
                    <a:pt x="5311" y="524"/>
                  </a:lnTo>
                  <a:close/>
                  <a:moveTo>
                    <a:pt x="4311" y="3477"/>
                  </a:moveTo>
                  <a:lnTo>
                    <a:pt x="4311" y="4072"/>
                  </a:lnTo>
                  <a:lnTo>
                    <a:pt x="3477" y="4072"/>
                  </a:lnTo>
                  <a:lnTo>
                    <a:pt x="3858" y="3477"/>
                  </a:lnTo>
                  <a:close/>
                  <a:moveTo>
                    <a:pt x="5335" y="3477"/>
                  </a:moveTo>
                  <a:lnTo>
                    <a:pt x="5335" y="4072"/>
                  </a:lnTo>
                  <a:lnTo>
                    <a:pt x="4740" y="4072"/>
                  </a:lnTo>
                  <a:lnTo>
                    <a:pt x="4740" y="3477"/>
                  </a:lnTo>
                  <a:close/>
                  <a:moveTo>
                    <a:pt x="6288" y="3477"/>
                  </a:moveTo>
                  <a:lnTo>
                    <a:pt x="6645" y="4072"/>
                  </a:lnTo>
                  <a:lnTo>
                    <a:pt x="5764" y="4072"/>
                  </a:lnTo>
                  <a:lnTo>
                    <a:pt x="5764" y="3477"/>
                  </a:lnTo>
                  <a:close/>
                  <a:moveTo>
                    <a:pt x="7383" y="4525"/>
                  </a:moveTo>
                  <a:cubicBezTo>
                    <a:pt x="7478" y="4525"/>
                    <a:pt x="7597" y="4572"/>
                    <a:pt x="7597" y="4691"/>
                  </a:cubicBezTo>
                  <a:cubicBezTo>
                    <a:pt x="7621" y="4858"/>
                    <a:pt x="7502" y="4977"/>
                    <a:pt x="7383" y="4977"/>
                  </a:cubicBezTo>
                  <a:lnTo>
                    <a:pt x="2715" y="4977"/>
                  </a:lnTo>
                  <a:cubicBezTo>
                    <a:pt x="2620" y="4977"/>
                    <a:pt x="2501" y="4906"/>
                    <a:pt x="2501" y="4787"/>
                  </a:cubicBezTo>
                  <a:cubicBezTo>
                    <a:pt x="2477" y="4644"/>
                    <a:pt x="2549" y="4525"/>
                    <a:pt x="2715" y="4525"/>
                  </a:cubicBezTo>
                  <a:close/>
                  <a:moveTo>
                    <a:pt x="6478" y="5406"/>
                  </a:moveTo>
                  <a:lnTo>
                    <a:pt x="6478" y="6049"/>
                  </a:lnTo>
                  <a:lnTo>
                    <a:pt x="6335" y="6406"/>
                  </a:lnTo>
                  <a:cubicBezTo>
                    <a:pt x="6311" y="6478"/>
                    <a:pt x="6216" y="6549"/>
                    <a:pt x="6097" y="6549"/>
                  </a:cubicBezTo>
                  <a:cubicBezTo>
                    <a:pt x="5978" y="6549"/>
                    <a:pt x="5859" y="6525"/>
                    <a:pt x="5740" y="6430"/>
                  </a:cubicBezTo>
                  <a:cubicBezTo>
                    <a:pt x="5621" y="6335"/>
                    <a:pt x="5502" y="6311"/>
                    <a:pt x="5359" y="6311"/>
                  </a:cubicBezTo>
                  <a:cubicBezTo>
                    <a:pt x="5240" y="6311"/>
                    <a:pt x="5144" y="6335"/>
                    <a:pt x="5049" y="6406"/>
                  </a:cubicBezTo>
                  <a:cubicBezTo>
                    <a:pt x="4954" y="6335"/>
                    <a:pt x="4859" y="6311"/>
                    <a:pt x="4763" y="6311"/>
                  </a:cubicBezTo>
                  <a:cubicBezTo>
                    <a:pt x="4621" y="6311"/>
                    <a:pt x="4501" y="6358"/>
                    <a:pt x="4359" y="6430"/>
                  </a:cubicBezTo>
                  <a:cubicBezTo>
                    <a:pt x="4287" y="6478"/>
                    <a:pt x="4168" y="6549"/>
                    <a:pt x="4025" y="6549"/>
                  </a:cubicBezTo>
                  <a:cubicBezTo>
                    <a:pt x="3930" y="6549"/>
                    <a:pt x="3835" y="6478"/>
                    <a:pt x="3763" y="6406"/>
                  </a:cubicBezTo>
                  <a:lnTo>
                    <a:pt x="3620" y="6073"/>
                  </a:lnTo>
                  <a:lnTo>
                    <a:pt x="3620" y="5406"/>
                  </a:lnTo>
                  <a:close/>
                  <a:moveTo>
                    <a:pt x="3215" y="5382"/>
                  </a:moveTo>
                  <a:lnTo>
                    <a:pt x="3215" y="7311"/>
                  </a:lnTo>
                  <a:cubicBezTo>
                    <a:pt x="2382" y="7430"/>
                    <a:pt x="1596" y="7835"/>
                    <a:pt x="1048" y="8430"/>
                  </a:cubicBezTo>
                  <a:lnTo>
                    <a:pt x="977" y="8478"/>
                  </a:lnTo>
                  <a:cubicBezTo>
                    <a:pt x="953" y="8383"/>
                    <a:pt x="929" y="8311"/>
                    <a:pt x="929" y="8192"/>
                  </a:cubicBezTo>
                  <a:cubicBezTo>
                    <a:pt x="929" y="7859"/>
                    <a:pt x="1167" y="7597"/>
                    <a:pt x="1453" y="7549"/>
                  </a:cubicBezTo>
                  <a:cubicBezTo>
                    <a:pt x="1525" y="7549"/>
                    <a:pt x="1572" y="7525"/>
                    <a:pt x="1596" y="7478"/>
                  </a:cubicBezTo>
                  <a:cubicBezTo>
                    <a:pt x="1644" y="7406"/>
                    <a:pt x="1668" y="7359"/>
                    <a:pt x="1644" y="7287"/>
                  </a:cubicBezTo>
                  <a:cubicBezTo>
                    <a:pt x="1572" y="7073"/>
                    <a:pt x="1668" y="6835"/>
                    <a:pt x="1810" y="6692"/>
                  </a:cubicBezTo>
                  <a:cubicBezTo>
                    <a:pt x="1935" y="6567"/>
                    <a:pt x="2096" y="6497"/>
                    <a:pt x="2246" y="6497"/>
                  </a:cubicBezTo>
                  <a:cubicBezTo>
                    <a:pt x="2268" y="6497"/>
                    <a:pt x="2289" y="6498"/>
                    <a:pt x="2311" y="6501"/>
                  </a:cubicBezTo>
                  <a:cubicBezTo>
                    <a:pt x="2406" y="6501"/>
                    <a:pt x="2477" y="6478"/>
                    <a:pt x="2525" y="6430"/>
                  </a:cubicBezTo>
                  <a:cubicBezTo>
                    <a:pt x="2596" y="6358"/>
                    <a:pt x="2596" y="6263"/>
                    <a:pt x="2549" y="6216"/>
                  </a:cubicBezTo>
                  <a:cubicBezTo>
                    <a:pt x="2525" y="6120"/>
                    <a:pt x="2501" y="6025"/>
                    <a:pt x="2501" y="5954"/>
                  </a:cubicBezTo>
                  <a:cubicBezTo>
                    <a:pt x="2525" y="5620"/>
                    <a:pt x="2787" y="5382"/>
                    <a:pt x="3120" y="5382"/>
                  </a:cubicBezTo>
                  <a:close/>
                  <a:moveTo>
                    <a:pt x="7192" y="5382"/>
                  </a:moveTo>
                  <a:cubicBezTo>
                    <a:pt x="7264" y="5382"/>
                    <a:pt x="7335" y="5406"/>
                    <a:pt x="7383" y="5477"/>
                  </a:cubicBezTo>
                  <a:cubicBezTo>
                    <a:pt x="7597" y="5739"/>
                    <a:pt x="7645" y="6001"/>
                    <a:pt x="7526" y="6239"/>
                  </a:cubicBezTo>
                  <a:lnTo>
                    <a:pt x="7526" y="6287"/>
                  </a:lnTo>
                  <a:cubicBezTo>
                    <a:pt x="7526" y="6418"/>
                    <a:pt x="7625" y="6528"/>
                    <a:pt x="7733" y="6528"/>
                  </a:cubicBezTo>
                  <a:cubicBezTo>
                    <a:pt x="7743" y="6528"/>
                    <a:pt x="7754" y="6527"/>
                    <a:pt x="7764" y="6525"/>
                  </a:cubicBezTo>
                  <a:cubicBezTo>
                    <a:pt x="7804" y="6515"/>
                    <a:pt x="7844" y="6510"/>
                    <a:pt x="7883" y="6510"/>
                  </a:cubicBezTo>
                  <a:cubicBezTo>
                    <a:pt x="8031" y="6510"/>
                    <a:pt x="8170" y="6579"/>
                    <a:pt x="8264" y="6692"/>
                  </a:cubicBezTo>
                  <a:cubicBezTo>
                    <a:pt x="8431" y="6835"/>
                    <a:pt x="8478" y="7073"/>
                    <a:pt x="8431" y="7311"/>
                  </a:cubicBezTo>
                  <a:lnTo>
                    <a:pt x="8431" y="7359"/>
                  </a:lnTo>
                  <a:cubicBezTo>
                    <a:pt x="8431" y="7478"/>
                    <a:pt x="8502" y="7549"/>
                    <a:pt x="8598" y="7597"/>
                  </a:cubicBezTo>
                  <a:cubicBezTo>
                    <a:pt x="8907" y="7644"/>
                    <a:pt x="9145" y="7906"/>
                    <a:pt x="9145" y="8216"/>
                  </a:cubicBezTo>
                  <a:cubicBezTo>
                    <a:pt x="9145" y="8311"/>
                    <a:pt x="9098" y="8430"/>
                    <a:pt x="9074" y="8502"/>
                  </a:cubicBezTo>
                  <a:lnTo>
                    <a:pt x="9026" y="8454"/>
                  </a:lnTo>
                  <a:cubicBezTo>
                    <a:pt x="8478" y="7835"/>
                    <a:pt x="7716" y="7430"/>
                    <a:pt x="6907" y="7311"/>
                  </a:cubicBezTo>
                  <a:lnTo>
                    <a:pt x="6907" y="5382"/>
                  </a:lnTo>
                  <a:close/>
                  <a:moveTo>
                    <a:pt x="5348" y="6706"/>
                  </a:moveTo>
                  <a:cubicBezTo>
                    <a:pt x="5405" y="6706"/>
                    <a:pt x="5460" y="6728"/>
                    <a:pt x="5478" y="6763"/>
                  </a:cubicBezTo>
                  <a:cubicBezTo>
                    <a:pt x="5645" y="6882"/>
                    <a:pt x="5859" y="6954"/>
                    <a:pt x="6073" y="6954"/>
                  </a:cubicBezTo>
                  <a:cubicBezTo>
                    <a:pt x="6216" y="6954"/>
                    <a:pt x="6335" y="6930"/>
                    <a:pt x="6454" y="6835"/>
                  </a:cubicBezTo>
                  <a:lnTo>
                    <a:pt x="6454" y="7644"/>
                  </a:lnTo>
                  <a:lnTo>
                    <a:pt x="6478" y="7644"/>
                  </a:lnTo>
                  <a:cubicBezTo>
                    <a:pt x="6478" y="8073"/>
                    <a:pt x="6288" y="8454"/>
                    <a:pt x="5930" y="8668"/>
                  </a:cubicBezTo>
                  <a:lnTo>
                    <a:pt x="5049" y="9145"/>
                  </a:lnTo>
                  <a:lnTo>
                    <a:pt x="4168" y="8621"/>
                  </a:lnTo>
                  <a:cubicBezTo>
                    <a:pt x="3835" y="8454"/>
                    <a:pt x="3620" y="8073"/>
                    <a:pt x="3620" y="7668"/>
                  </a:cubicBezTo>
                  <a:lnTo>
                    <a:pt x="3620" y="6835"/>
                  </a:lnTo>
                  <a:cubicBezTo>
                    <a:pt x="3739" y="6930"/>
                    <a:pt x="3858" y="6954"/>
                    <a:pt x="4025" y="6954"/>
                  </a:cubicBezTo>
                  <a:cubicBezTo>
                    <a:pt x="4216" y="6954"/>
                    <a:pt x="4454" y="6906"/>
                    <a:pt x="4621" y="6763"/>
                  </a:cubicBezTo>
                  <a:cubicBezTo>
                    <a:pt x="4638" y="6728"/>
                    <a:pt x="4668" y="6706"/>
                    <a:pt x="4711" y="6706"/>
                  </a:cubicBezTo>
                  <a:cubicBezTo>
                    <a:pt x="4727" y="6706"/>
                    <a:pt x="4744" y="6709"/>
                    <a:pt x="4763" y="6716"/>
                  </a:cubicBezTo>
                  <a:cubicBezTo>
                    <a:pt x="4811" y="6716"/>
                    <a:pt x="4859" y="6763"/>
                    <a:pt x="4906" y="6787"/>
                  </a:cubicBezTo>
                  <a:cubicBezTo>
                    <a:pt x="4930" y="6811"/>
                    <a:pt x="5002" y="6835"/>
                    <a:pt x="5049" y="6835"/>
                  </a:cubicBezTo>
                  <a:cubicBezTo>
                    <a:pt x="5121" y="6835"/>
                    <a:pt x="5168" y="6811"/>
                    <a:pt x="5216" y="6787"/>
                  </a:cubicBezTo>
                  <a:cubicBezTo>
                    <a:pt x="5240" y="6739"/>
                    <a:pt x="5263" y="6716"/>
                    <a:pt x="5287" y="6716"/>
                  </a:cubicBezTo>
                  <a:cubicBezTo>
                    <a:pt x="5306" y="6709"/>
                    <a:pt x="5327" y="6706"/>
                    <a:pt x="5348" y="6706"/>
                  </a:cubicBezTo>
                  <a:close/>
                  <a:moveTo>
                    <a:pt x="5216" y="0"/>
                  </a:moveTo>
                  <a:cubicBezTo>
                    <a:pt x="5144" y="0"/>
                    <a:pt x="5097" y="48"/>
                    <a:pt x="5049" y="95"/>
                  </a:cubicBezTo>
                  <a:lnTo>
                    <a:pt x="4049" y="1643"/>
                  </a:lnTo>
                  <a:cubicBezTo>
                    <a:pt x="3978" y="1715"/>
                    <a:pt x="4025" y="1810"/>
                    <a:pt x="4049" y="1881"/>
                  </a:cubicBezTo>
                  <a:lnTo>
                    <a:pt x="4192" y="2048"/>
                  </a:lnTo>
                  <a:lnTo>
                    <a:pt x="2882" y="4048"/>
                  </a:lnTo>
                  <a:lnTo>
                    <a:pt x="2668" y="4048"/>
                  </a:lnTo>
                  <a:cubicBezTo>
                    <a:pt x="2358" y="4048"/>
                    <a:pt x="2049" y="4287"/>
                    <a:pt x="2025" y="4620"/>
                  </a:cubicBezTo>
                  <a:cubicBezTo>
                    <a:pt x="2001" y="4882"/>
                    <a:pt x="2120" y="5096"/>
                    <a:pt x="2287" y="5239"/>
                  </a:cubicBezTo>
                  <a:cubicBezTo>
                    <a:pt x="2120" y="5406"/>
                    <a:pt x="2001" y="5692"/>
                    <a:pt x="2001" y="5954"/>
                  </a:cubicBezTo>
                  <a:lnTo>
                    <a:pt x="2001" y="6073"/>
                  </a:lnTo>
                  <a:cubicBezTo>
                    <a:pt x="1787" y="6096"/>
                    <a:pt x="1572" y="6216"/>
                    <a:pt x="1429" y="6358"/>
                  </a:cubicBezTo>
                  <a:cubicBezTo>
                    <a:pt x="1215" y="6573"/>
                    <a:pt x="1096" y="6882"/>
                    <a:pt x="1120" y="7144"/>
                  </a:cubicBezTo>
                  <a:cubicBezTo>
                    <a:pt x="715" y="7287"/>
                    <a:pt x="405" y="7668"/>
                    <a:pt x="405" y="8145"/>
                  </a:cubicBezTo>
                  <a:cubicBezTo>
                    <a:pt x="405" y="8383"/>
                    <a:pt x="501" y="8597"/>
                    <a:pt x="620" y="8811"/>
                  </a:cubicBezTo>
                  <a:cubicBezTo>
                    <a:pt x="215" y="9407"/>
                    <a:pt x="0" y="10121"/>
                    <a:pt x="0" y="10836"/>
                  </a:cubicBezTo>
                  <a:cubicBezTo>
                    <a:pt x="0" y="10955"/>
                    <a:pt x="96" y="11050"/>
                    <a:pt x="215" y="11050"/>
                  </a:cubicBezTo>
                  <a:lnTo>
                    <a:pt x="3978" y="11050"/>
                  </a:lnTo>
                  <a:cubicBezTo>
                    <a:pt x="4097" y="11050"/>
                    <a:pt x="4192" y="10955"/>
                    <a:pt x="4192" y="10859"/>
                  </a:cubicBezTo>
                  <a:cubicBezTo>
                    <a:pt x="4216" y="10740"/>
                    <a:pt x="4097" y="10621"/>
                    <a:pt x="3978" y="10621"/>
                  </a:cubicBezTo>
                  <a:lnTo>
                    <a:pt x="405" y="10621"/>
                  </a:lnTo>
                  <a:cubicBezTo>
                    <a:pt x="501" y="9169"/>
                    <a:pt x="1644" y="7954"/>
                    <a:pt x="3096" y="7716"/>
                  </a:cubicBezTo>
                  <a:cubicBezTo>
                    <a:pt x="3120" y="8216"/>
                    <a:pt x="3382" y="8692"/>
                    <a:pt x="3835" y="8954"/>
                  </a:cubicBezTo>
                  <a:lnTo>
                    <a:pt x="4811" y="9526"/>
                  </a:lnTo>
                  <a:cubicBezTo>
                    <a:pt x="4859" y="9550"/>
                    <a:pt x="4882" y="9550"/>
                    <a:pt x="4930" y="9550"/>
                  </a:cubicBezTo>
                  <a:cubicBezTo>
                    <a:pt x="4978" y="9550"/>
                    <a:pt x="5025" y="9550"/>
                    <a:pt x="5049" y="9526"/>
                  </a:cubicBezTo>
                  <a:lnTo>
                    <a:pt x="6002" y="8978"/>
                  </a:lnTo>
                  <a:cubicBezTo>
                    <a:pt x="6454" y="8716"/>
                    <a:pt x="6740" y="8240"/>
                    <a:pt x="6811" y="7740"/>
                  </a:cubicBezTo>
                  <a:cubicBezTo>
                    <a:pt x="8264" y="7930"/>
                    <a:pt x="9407" y="9192"/>
                    <a:pt x="9479" y="10645"/>
                  </a:cubicBezTo>
                  <a:lnTo>
                    <a:pt x="6049" y="10645"/>
                  </a:lnTo>
                  <a:cubicBezTo>
                    <a:pt x="5930" y="10645"/>
                    <a:pt x="5835" y="10740"/>
                    <a:pt x="5835" y="10836"/>
                  </a:cubicBezTo>
                  <a:cubicBezTo>
                    <a:pt x="5811" y="10955"/>
                    <a:pt x="5930" y="11074"/>
                    <a:pt x="6049" y="11074"/>
                  </a:cubicBezTo>
                  <a:lnTo>
                    <a:pt x="9812" y="11074"/>
                  </a:lnTo>
                  <a:cubicBezTo>
                    <a:pt x="9931" y="11074"/>
                    <a:pt x="10026" y="10978"/>
                    <a:pt x="10026" y="10859"/>
                  </a:cubicBezTo>
                  <a:cubicBezTo>
                    <a:pt x="10026" y="10145"/>
                    <a:pt x="9788" y="9454"/>
                    <a:pt x="9407" y="8859"/>
                  </a:cubicBezTo>
                  <a:cubicBezTo>
                    <a:pt x="9550" y="8692"/>
                    <a:pt x="9622" y="8454"/>
                    <a:pt x="9622" y="8216"/>
                  </a:cubicBezTo>
                  <a:cubicBezTo>
                    <a:pt x="9622" y="7764"/>
                    <a:pt x="9312" y="7359"/>
                    <a:pt x="8907" y="7192"/>
                  </a:cubicBezTo>
                  <a:cubicBezTo>
                    <a:pt x="8907" y="6906"/>
                    <a:pt x="8812" y="6597"/>
                    <a:pt x="8598" y="6430"/>
                  </a:cubicBezTo>
                  <a:cubicBezTo>
                    <a:pt x="8455" y="6287"/>
                    <a:pt x="8240" y="6168"/>
                    <a:pt x="8026" y="6120"/>
                  </a:cubicBezTo>
                  <a:lnTo>
                    <a:pt x="8026" y="6001"/>
                  </a:lnTo>
                  <a:cubicBezTo>
                    <a:pt x="8026" y="5739"/>
                    <a:pt x="7907" y="5477"/>
                    <a:pt x="7740" y="5287"/>
                  </a:cubicBezTo>
                  <a:cubicBezTo>
                    <a:pt x="7907" y="5168"/>
                    <a:pt x="8026" y="4930"/>
                    <a:pt x="8002" y="4668"/>
                  </a:cubicBezTo>
                  <a:cubicBezTo>
                    <a:pt x="7978" y="4334"/>
                    <a:pt x="7669" y="4096"/>
                    <a:pt x="7359" y="4096"/>
                  </a:cubicBezTo>
                  <a:lnTo>
                    <a:pt x="7121" y="4096"/>
                  </a:lnTo>
                  <a:lnTo>
                    <a:pt x="5740" y="1786"/>
                  </a:lnTo>
                  <a:lnTo>
                    <a:pt x="5835" y="976"/>
                  </a:lnTo>
                  <a:lnTo>
                    <a:pt x="6049" y="976"/>
                  </a:lnTo>
                  <a:cubicBezTo>
                    <a:pt x="6121" y="976"/>
                    <a:pt x="6192" y="953"/>
                    <a:pt x="6240" y="857"/>
                  </a:cubicBezTo>
                  <a:cubicBezTo>
                    <a:pt x="6311" y="762"/>
                    <a:pt x="6288" y="619"/>
                    <a:pt x="6192" y="572"/>
                  </a:cubicBezTo>
                  <a:lnTo>
                    <a:pt x="5383" y="24"/>
                  </a:lnTo>
                  <a:cubicBezTo>
                    <a:pt x="5335" y="0"/>
                    <a:pt x="5263" y="0"/>
                    <a:pt x="5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50"/>
            <p:cNvSpPr/>
            <p:nvPr/>
          </p:nvSpPr>
          <p:spPr>
            <a:xfrm>
              <a:off x="2536506" y="4322509"/>
              <a:ext cx="14287" cy="14287"/>
            </a:xfrm>
            <a:custGeom>
              <a:avLst/>
              <a:gdLst/>
              <a:ahLst/>
              <a:cxnLst/>
              <a:rect l="l" t="t" r="r" b="b"/>
              <a:pathLst>
                <a:path w="406" h="406" extrusionOk="0">
                  <a:moveTo>
                    <a:pt x="191" y="1"/>
                  </a:moveTo>
                  <a:cubicBezTo>
                    <a:pt x="144" y="1"/>
                    <a:pt x="72" y="24"/>
                    <a:pt x="48" y="48"/>
                  </a:cubicBezTo>
                  <a:cubicBezTo>
                    <a:pt x="24" y="72"/>
                    <a:pt x="1" y="144"/>
                    <a:pt x="1" y="191"/>
                  </a:cubicBezTo>
                  <a:cubicBezTo>
                    <a:pt x="1" y="263"/>
                    <a:pt x="24" y="310"/>
                    <a:pt x="48" y="358"/>
                  </a:cubicBezTo>
                  <a:cubicBezTo>
                    <a:pt x="72" y="382"/>
                    <a:pt x="144" y="406"/>
                    <a:pt x="191" y="406"/>
                  </a:cubicBezTo>
                  <a:cubicBezTo>
                    <a:pt x="263" y="406"/>
                    <a:pt x="310" y="382"/>
                    <a:pt x="358" y="358"/>
                  </a:cubicBezTo>
                  <a:cubicBezTo>
                    <a:pt x="382" y="310"/>
                    <a:pt x="405" y="263"/>
                    <a:pt x="405" y="191"/>
                  </a:cubicBezTo>
                  <a:cubicBezTo>
                    <a:pt x="405" y="144"/>
                    <a:pt x="382" y="72"/>
                    <a:pt x="358" y="48"/>
                  </a:cubicBezTo>
                  <a:cubicBezTo>
                    <a:pt x="286" y="1"/>
                    <a:pt x="263" y="1"/>
                    <a:pt x="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5" name="Google Shape;3595;p48"/>
          <p:cNvPicPr preferRelativeResize="0"/>
          <p:nvPr/>
        </p:nvPicPr>
        <p:blipFill>
          <a:blip r:embed="rId3">
            <a:alphaModFix amt="75000"/>
          </a:blip>
          <a:stretch>
            <a:fillRect/>
          </a:stretch>
        </p:blipFill>
        <p:spPr>
          <a:xfrm flipH="1">
            <a:off x="2445900" y="747900"/>
            <a:ext cx="6289675" cy="2816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17000"/>
              </a:schemeClr>
            </a:outerShdw>
          </a:effectLst>
        </p:spPr>
      </p:pic>
      <p:sp>
        <p:nvSpPr>
          <p:cNvPr id="3596" name="Google Shape;3596;p48"/>
          <p:cNvSpPr txBox="1">
            <a:spLocks noGrp="1"/>
          </p:cNvSpPr>
          <p:nvPr>
            <p:ph type="title"/>
          </p:nvPr>
        </p:nvSpPr>
        <p:spPr>
          <a:xfrm flipH="1">
            <a:off x="4919421" y="2508829"/>
            <a:ext cx="3504900" cy="4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— &lt;!--INDEX.PHP--&gt;</a:t>
            </a:r>
            <a:endParaRPr dirty="0"/>
          </a:p>
        </p:txBody>
      </p:sp>
      <p:sp>
        <p:nvSpPr>
          <p:cNvPr id="3597" name="Google Shape;3597;p48"/>
          <p:cNvSpPr txBox="1">
            <a:spLocks noGrp="1"/>
          </p:cNvSpPr>
          <p:nvPr>
            <p:ph type="subTitle" idx="1"/>
          </p:nvPr>
        </p:nvSpPr>
        <p:spPr>
          <a:xfrm flipH="1">
            <a:off x="2921721" y="1093250"/>
            <a:ext cx="5502600" cy="11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dirty="0" err="1"/>
              <a:t>Pemimpin</a:t>
            </a:r>
            <a:r>
              <a:rPr lang="en-MY" dirty="0"/>
              <a:t> </a:t>
            </a:r>
            <a:r>
              <a:rPr lang="en-MY" dirty="0" err="1"/>
              <a:t>transformasi</a:t>
            </a:r>
            <a:r>
              <a:rPr lang="en-MY" dirty="0"/>
              <a:t> </a:t>
            </a:r>
            <a:r>
              <a:rPr lang="en-MY" dirty="0" err="1"/>
              <a:t>boleh</a:t>
            </a:r>
            <a:r>
              <a:rPr lang="en-MY" dirty="0"/>
              <a:t> </a:t>
            </a:r>
            <a:r>
              <a:rPr lang="en-MY" dirty="0" err="1"/>
              <a:t>menguruskan</a:t>
            </a:r>
            <a:r>
              <a:rPr lang="en-MY" dirty="0"/>
              <a:t> proses </a:t>
            </a:r>
            <a:r>
              <a:rPr lang="en-MY" dirty="0" err="1"/>
              <a:t>peningkatan</a:t>
            </a:r>
            <a:r>
              <a:rPr lang="en-MY" dirty="0"/>
              <a:t> </a:t>
            </a:r>
            <a:r>
              <a:rPr lang="en-MY" dirty="0" err="1"/>
              <a:t>kualiti</a:t>
            </a:r>
            <a:r>
              <a:rPr lang="en-MY" dirty="0"/>
              <a:t> </a:t>
            </a:r>
            <a:r>
              <a:rPr lang="en-MY" dirty="0" err="1"/>
              <a:t>dengan</a:t>
            </a:r>
            <a:r>
              <a:rPr lang="en-MY" dirty="0"/>
              <a:t> </a:t>
            </a:r>
            <a:r>
              <a:rPr lang="en-MY" dirty="0" err="1"/>
              <a:t>berkesan</a:t>
            </a:r>
            <a:r>
              <a:rPr lang="en-MY" dirty="0"/>
              <a:t> </a:t>
            </a:r>
            <a:r>
              <a:rPr lang="en-MY" dirty="0" err="1"/>
              <a:t>dengan</a:t>
            </a:r>
            <a:r>
              <a:rPr lang="en-MY" dirty="0"/>
              <a:t> </a:t>
            </a:r>
            <a:r>
              <a:rPr lang="en-MY" dirty="0" err="1"/>
              <a:t>mempromosikan</a:t>
            </a:r>
            <a:r>
              <a:rPr lang="en-MY" dirty="0"/>
              <a:t> </a:t>
            </a:r>
            <a:r>
              <a:rPr lang="en-MY" dirty="0" err="1"/>
              <a:t>aliran</a:t>
            </a:r>
            <a:r>
              <a:rPr lang="en-MY" dirty="0"/>
              <a:t> </a:t>
            </a:r>
            <a:r>
              <a:rPr lang="en-MY" dirty="0" err="1"/>
              <a:t>kerja</a:t>
            </a:r>
            <a:r>
              <a:rPr lang="en-MY" dirty="0"/>
              <a:t> </a:t>
            </a:r>
            <a:r>
              <a:rPr lang="en-MY" dirty="0" err="1"/>
              <a:t>baharu</a:t>
            </a:r>
            <a:endParaRPr dirty="0"/>
          </a:p>
        </p:txBody>
      </p:sp>
      <p:pic>
        <p:nvPicPr>
          <p:cNvPr id="3598" name="Google Shape;359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28" y="1974800"/>
            <a:ext cx="2115125" cy="316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9" name="Google Shape;3599;p48"/>
          <p:cNvGrpSpPr/>
          <p:nvPr/>
        </p:nvGrpSpPr>
        <p:grpSpPr>
          <a:xfrm rot="1926034">
            <a:off x="441155" y="606801"/>
            <a:ext cx="544086" cy="228913"/>
            <a:chOff x="3085700" y="3717275"/>
            <a:chExt cx="1550300" cy="580075"/>
          </a:xfrm>
        </p:grpSpPr>
        <p:sp>
          <p:nvSpPr>
            <p:cNvPr id="3600" name="Google Shape;3600;p48"/>
            <p:cNvSpPr/>
            <p:nvPr/>
          </p:nvSpPr>
          <p:spPr>
            <a:xfrm>
              <a:off x="3085700" y="3717275"/>
              <a:ext cx="1550300" cy="580075"/>
            </a:xfrm>
            <a:custGeom>
              <a:avLst/>
              <a:gdLst/>
              <a:ahLst/>
              <a:cxnLst/>
              <a:rect l="l" t="t" r="r" b="b"/>
              <a:pathLst>
                <a:path w="62012" h="23203" extrusionOk="0">
                  <a:moveTo>
                    <a:pt x="53730" y="2329"/>
                  </a:moveTo>
                  <a:cubicBezTo>
                    <a:pt x="55183" y="2329"/>
                    <a:pt x="56653" y="3342"/>
                    <a:pt x="57342" y="4570"/>
                  </a:cubicBezTo>
                  <a:cubicBezTo>
                    <a:pt x="57809" y="5304"/>
                    <a:pt x="58076" y="6138"/>
                    <a:pt x="58076" y="7005"/>
                  </a:cubicBezTo>
                  <a:cubicBezTo>
                    <a:pt x="58042" y="8573"/>
                    <a:pt x="56875" y="10074"/>
                    <a:pt x="58843" y="11509"/>
                  </a:cubicBezTo>
                  <a:cubicBezTo>
                    <a:pt x="58876" y="11542"/>
                    <a:pt x="58910" y="11575"/>
                    <a:pt x="58943" y="11609"/>
                  </a:cubicBezTo>
                  <a:cubicBezTo>
                    <a:pt x="59310" y="11842"/>
                    <a:pt x="59276" y="12376"/>
                    <a:pt x="58910" y="12543"/>
                  </a:cubicBezTo>
                  <a:cubicBezTo>
                    <a:pt x="57375" y="13143"/>
                    <a:pt x="57842" y="16145"/>
                    <a:pt x="57509" y="17479"/>
                  </a:cubicBezTo>
                  <a:cubicBezTo>
                    <a:pt x="57242" y="18747"/>
                    <a:pt x="56575" y="20048"/>
                    <a:pt x="55207" y="20348"/>
                  </a:cubicBezTo>
                  <a:cubicBezTo>
                    <a:pt x="54834" y="20436"/>
                    <a:pt x="54449" y="20477"/>
                    <a:pt x="54059" y="20477"/>
                  </a:cubicBezTo>
                  <a:cubicBezTo>
                    <a:pt x="50437" y="20477"/>
                    <a:pt x="46427" y="16890"/>
                    <a:pt x="48535" y="13276"/>
                  </a:cubicBezTo>
                  <a:cubicBezTo>
                    <a:pt x="49936" y="10808"/>
                    <a:pt x="48302" y="8673"/>
                    <a:pt x="48836" y="6171"/>
                  </a:cubicBezTo>
                  <a:cubicBezTo>
                    <a:pt x="49303" y="4103"/>
                    <a:pt x="51204" y="2736"/>
                    <a:pt x="53239" y="2369"/>
                  </a:cubicBezTo>
                  <a:cubicBezTo>
                    <a:pt x="53402" y="2342"/>
                    <a:pt x="53566" y="2329"/>
                    <a:pt x="53730" y="2329"/>
                  </a:cubicBezTo>
                  <a:close/>
                  <a:moveTo>
                    <a:pt x="53005" y="0"/>
                  </a:moveTo>
                  <a:cubicBezTo>
                    <a:pt x="50437" y="0"/>
                    <a:pt x="48102" y="1468"/>
                    <a:pt x="47001" y="3770"/>
                  </a:cubicBezTo>
                  <a:cubicBezTo>
                    <a:pt x="45900" y="6005"/>
                    <a:pt x="44966" y="9941"/>
                    <a:pt x="42098" y="10241"/>
                  </a:cubicBezTo>
                  <a:cubicBezTo>
                    <a:pt x="40102" y="10157"/>
                    <a:pt x="36792" y="10129"/>
                    <a:pt x="32989" y="10129"/>
                  </a:cubicBezTo>
                  <a:cubicBezTo>
                    <a:pt x="25306" y="10129"/>
                    <a:pt x="15616" y="10244"/>
                    <a:pt x="10718" y="10244"/>
                  </a:cubicBezTo>
                  <a:cubicBezTo>
                    <a:pt x="10300" y="10244"/>
                    <a:pt x="9918" y="10243"/>
                    <a:pt x="9574" y="10241"/>
                  </a:cubicBezTo>
                  <a:cubicBezTo>
                    <a:pt x="7897" y="10241"/>
                    <a:pt x="6089" y="10088"/>
                    <a:pt x="4306" y="10088"/>
                  </a:cubicBezTo>
                  <a:cubicBezTo>
                    <a:pt x="2968" y="10088"/>
                    <a:pt x="1645" y="10174"/>
                    <a:pt x="401" y="10474"/>
                  </a:cubicBezTo>
                  <a:cubicBezTo>
                    <a:pt x="201" y="10541"/>
                    <a:pt x="68" y="10708"/>
                    <a:pt x="68" y="10908"/>
                  </a:cubicBezTo>
                  <a:cubicBezTo>
                    <a:pt x="68" y="10908"/>
                    <a:pt x="68" y="10941"/>
                    <a:pt x="68" y="10941"/>
                  </a:cubicBezTo>
                  <a:cubicBezTo>
                    <a:pt x="1" y="11709"/>
                    <a:pt x="201" y="12443"/>
                    <a:pt x="134" y="13210"/>
                  </a:cubicBezTo>
                  <a:cubicBezTo>
                    <a:pt x="134" y="13477"/>
                    <a:pt x="368" y="13677"/>
                    <a:pt x="601" y="13677"/>
                  </a:cubicBezTo>
                  <a:cubicBezTo>
                    <a:pt x="1335" y="13610"/>
                    <a:pt x="2069" y="13643"/>
                    <a:pt x="2769" y="13577"/>
                  </a:cubicBezTo>
                  <a:cubicBezTo>
                    <a:pt x="2903" y="14878"/>
                    <a:pt x="2936" y="16212"/>
                    <a:pt x="2970" y="17513"/>
                  </a:cubicBezTo>
                  <a:cubicBezTo>
                    <a:pt x="3036" y="18714"/>
                    <a:pt x="2703" y="19648"/>
                    <a:pt x="4104" y="19915"/>
                  </a:cubicBezTo>
                  <a:cubicBezTo>
                    <a:pt x="4287" y="19941"/>
                    <a:pt x="4527" y="19967"/>
                    <a:pt x="4772" y="19967"/>
                  </a:cubicBezTo>
                  <a:cubicBezTo>
                    <a:pt x="5153" y="19967"/>
                    <a:pt x="5549" y="19904"/>
                    <a:pt x="5772" y="19681"/>
                  </a:cubicBezTo>
                  <a:cubicBezTo>
                    <a:pt x="6139" y="19281"/>
                    <a:pt x="5872" y="18280"/>
                    <a:pt x="5872" y="17846"/>
                  </a:cubicBezTo>
                  <a:cubicBezTo>
                    <a:pt x="5805" y="16812"/>
                    <a:pt x="5705" y="15812"/>
                    <a:pt x="5638" y="14778"/>
                  </a:cubicBezTo>
                  <a:cubicBezTo>
                    <a:pt x="5605" y="14277"/>
                    <a:pt x="5571" y="13743"/>
                    <a:pt x="5538" y="13210"/>
                  </a:cubicBezTo>
                  <a:cubicBezTo>
                    <a:pt x="5538" y="12934"/>
                    <a:pt x="5780" y="12861"/>
                    <a:pt x="6085" y="12861"/>
                  </a:cubicBezTo>
                  <a:cubicBezTo>
                    <a:pt x="6260" y="12861"/>
                    <a:pt x="6456" y="12885"/>
                    <a:pt x="6639" y="12910"/>
                  </a:cubicBezTo>
                  <a:cubicBezTo>
                    <a:pt x="6706" y="15211"/>
                    <a:pt x="6639" y="17513"/>
                    <a:pt x="6939" y="19814"/>
                  </a:cubicBezTo>
                  <a:cubicBezTo>
                    <a:pt x="6939" y="19981"/>
                    <a:pt x="7106" y="20081"/>
                    <a:pt x="7273" y="20148"/>
                  </a:cubicBezTo>
                  <a:cubicBezTo>
                    <a:pt x="7690" y="20309"/>
                    <a:pt x="8097" y="20400"/>
                    <a:pt x="8461" y="20400"/>
                  </a:cubicBezTo>
                  <a:cubicBezTo>
                    <a:pt x="9231" y="20400"/>
                    <a:pt x="9807" y="19989"/>
                    <a:pt x="9875" y="18947"/>
                  </a:cubicBezTo>
                  <a:cubicBezTo>
                    <a:pt x="10008" y="16979"/>
                    <a:pt x="10008" y="14978"/>
                    <a:pt x="9841" y="13043"/>
                  </a:cubicBezTo>
                  <a:cubicBezTo>
                    <a:pt x="14022" y="13043"/>
                    <a:pt x="24148" y="13162"/>
                    <a:pt x="32292" y="13162"/>
                  </a:cubicBezTo>
                  <a:cubicBezTo>
                    <a:pt x="36364" y="13162"/>
                    <a:pt x="39940" y="13132"/>
                    <a:pt x="42031" y="13043"/>
                  </a:cubicBezTo>
                  <a:cubicBezTo>
                    <a:pt x="44766" y="13276"/>
                    <a:pt x="45900" y="16912"/>
                    <a:pt x="46834" y="19114"/>
                  </a:cubicBezTo>
                  <a:cubicBezTo>
                    <a:pt x="47735" y="21416"/>
                    <a:pt x="49936" y="23017"/>
                    <a:pt x="52438" y="23184"/>
                  </a:cubicBezTo>
                  <a:cubicBezTo>
                    <a:pt x="52639" y="23196"/>
                    <a:pt x="52840" y="23202"/>
                    <a:pt x="53040" y="23202"/>
                  </a:cubicBezTo>
                  <a:cubicBezTo>
                    <a:pt x="55502" y="23202"/>
                    <a:pt x="57896" y="22248"/>
                    <a:pt x="59377" y="20181"/>
                  </a:cubicBezTo>
                  <a:cubicBezTo>
                    <a:pt x="61144" y="17746"/>
                    <a:pt x="59777" y="14277"/>
                    <a:pt x="61912" y="11942"/>
                  </a:cubicBezTo>
                  <a:cubicBezTo>
                    <a:pt x="61978" y="11875"/>
                    <a:pt x="62012" y="11775"/>
                    <a:pt x="62012" y="11675"/>
                  </a:cubicBezTo>
                  <a:cubicBezTo>
                    <a:pt x="62012" y="11675"/>
                    <a:pt x="62012" y="11642"/>
                    <a:pt x="62012" y="11642"/>
                  </a:cubicBezTo>
                  <a:cubicBezTo>
                    <a:pt x="62012" y="11609"/>
                    <a:pt x="62012" y="11575"/>
                    <a:pt x="62012" y="11575"/>
                  </a:cubicBezTo>
                  <a:cubicBezTo>
                    <a:pt x="62012" y="11475"/>
                    <a:pt x="61978" y="11375"/>
                    <a:pt x="61912" y="11308"/>
                  </a:cubicBezTo>
                  <a:cubicBezTo>
                    <a:pt x="59977" y="9207"/>
                    <a:pt x="60677" y="6038"/>
                    <a:pt x="59610" y="3536"/>
                  </a:cubicBezTo>
                  <a:cubicBezTo>
                    <a:pt x="58543" y="1034"/>
                    <a:pt x="55440" y="100"/>
                    <a:pt x="530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48"/>
            <p:cNvSpPr/>
            <p:nvPr/>
          </p:nvSpPr>
          <p:spPr>
            <a:xfrm>
              <a:off x="4163975" y="4175925"/>
              <a:ext cx="26550" cy="80850"/>
            </a:xfrm>
            <a:custGeom>
              <a:avLst/>
              <a:gdLst/>
              <a:ahLst/>
              <a:cxnLst/>
              <a:rect l="l" t="t" r="r" b="b"/>
              <a:pathLst>
                <a:path w="1062" h="3234" extrusionOk="0">
                  <a:moveTo>
                    <a:pt x="201" y="1"/>
                  </a:moveTo>
                  <a:cubicBezTo>
                    <a:pt x="101" y="1"/>
                    <a:pt x="1" y="67"/>
                    <a:pt x="1" y="201"/>
                  </a:cubicBezTo>
                  <a:cubicBezTo>
                    <a:pt x="1" y="1235"/>
                    <a:pt x="1" y="2236"/>
                    <a:pt x="601" y="3136"/>
                  </a:cubicBezTo>
                  <a:cubicBezTo>
                    <a:pt x="641" y="3206"/>
                    <a:pt x="701" y="3234"/>
                    <a:pt x="763" y="3234"/>
                  </a:cubicBezTo>
                  <a:cubicBezTo>
                    <a:pt x="908" y="3234"/>
                    <a:pt x="1062" y="3077"/>
                    <a:pt x="968" y="2936"/>
                  </a:cubicBezTo>
                  <a:cubicBezTo>
                    <a:pt x="434" y="2102"/>
                    <a:pt x="401" y="1168"/>
                    <a:pt x="401" y="201"/>
                  </a:cubicBezTo>
                  <a:cubicBezTo>
                    <a:pt x="401" y="67"/>
                    <a:pt x="301" y="1"/>
                    <a:pt x="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48"/>
            <p:cNvSpPr/>
            <p:nvPr/>
          </p:nvSpPr>
          <p:spPr>
            <a:xfrm>
              <a:off x="3482650" y="3879000"/>
              <a:ext cx="316925" cy="16475"/>
            </a:xfrm>
            <a:custGeom>
              <a:avLst/>
              <a:gdLst/>
              <a:ahLst/>
              <a:cxnLst/>
              <a:rect l="l" t="t" r="r" b="b"/>
              <a:pathLst>
                <a:path w="12677" h="659" extrusionOk="0">
                  <a:moveTo>
                    <a:pt x="12438" y="1"/>
                  </a:moveTo>
                  <a:cubicBezTo>
                    <a:pt x="12429" y="1"/>
                    <a:pt x="12420" y="1"/>
                    <a:pt x="12410" y="3"/>
                  </a:cubicBezTo>
                  <a:cubicBezTo>
                    <a:pt x="11010" y="186"/>
                    <a:pt x="9611" y="247"/>
                    <a:pt x="8211" y="247"/>
                  </a:cubicBezTo>
                  <a:cubicBezTo>
                    <a:pt x="5541" y="247"/>
                    <a:pt x="2871" y="24"/>
                    <a:pt x="201" y="3"/>
                  </a:cubicBezTo>
                  <a:cubicBezTo>
                    <a:pt x="1" y="69"/>
                    <a:pt x="1" y="370"/>
                    <a:pt x="201" y="436"/>
                  </a:cubicBezTo>
                  <a:cubicBezTo>
                    <a:pt x="2914" y="436"/>
                    <a:pt x="5627" y="659"/>
                    <a:pt x="8340" y="659"/>
                  </a:cubicBezTo>
                  <a:cubicBezTo>
                    <a:pt x="9697" y="659"/>
                    <a:pt x="11053" y="603"/>
                    <a:pt x="12410" y="436"/>
                  </a:cubicBezTo>
                  <a:cubicBezTo>
                    <a:pt x="12667" y="404"/>
                    <a:pt x="12676" y="1"/>
                    <a:pt x="12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3" name="Google Shape;3603;p48"/>
          <p:cNvSpPr/>
          <p:nvPr/>
        </p:nvSpPr>
        <p:spPr>
          <a:xfrm>
            <a:off x="2089800" y="1644350"/>
            <a:ext cx="41725" cy="30900"/>
          </a:xfrm>
          <a:custGeom>
            <a:avLst/>
            <a:gdLst/>
            <a:ahLst/>
            <a:cxnLst/>
            <a:rect l="l" t="t" r="r" b="b"/>
            <a:pathLst>
              <a:path w="1669" h="1236" extrusionOk="0">
                <a:moveTo>
                  <a:pt x="835" y="1"/>
                </a:moveTo>
                <a:cubicBezTo>
                  <a:pt x="1" y="1"/>
                  <a:pt x="1" y="1235"/>
                  <a:pt x="835" y="1235"/>
                </a:cubicBezTo>
                <a:cubicBezTo>
                  <a:pt x="1669" y="1235"/>
                  <a:pt x="1669" y="1"/>
                  <a:pt x="8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4" name="Google Shape;3604;p48"/>
          <p:cNvSpPr/>
          <p:nvPr/>
        </p:nvSpPr>
        <p:spPr>
          <a:xfrm>
            <a:off x="2082300" y="2217275"/>
            <a:ext cx="27550" cy="20875"/>
          </a:xfrm>
          <a:custGeom>
            <a:avLst/>
            <a:gdLst/>
            <a:ahLst/>
            <a:cxnLst/>
            <a:rect l="l" t="t" r="r" b="b"/>
            <a:pathLst>
              <a:path w="1102" h="835" extrusionOk="0">
                <a:moveTo>
                  <a:pt x="534" y="0"/>
                </a:moveTo>
                <a:cubicBezTo>
                  <a:pt x="1" y="0"/>
                  <a:pt x="1" y="834"/>
                  <a:pt x="534" y="834"/>
                </a:cubicBezTo>
                <a:cubicBezTo>
                  <a:pt x="1102" y="834"/>
                  <a:pt x="1102" y="0"/>
                  <a:pt x="5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05" name="Google Shape;360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">
            <a:off x="5211450" y="637076"/>
            <a:ext cx="1188484" cy="40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3912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5" name="Google Shape;3545;p45"/>
          <p:cNvSpPr/>
          <p:nvPr/>
        </p:nvSpPr>
        <p:spPr>
          <a:xfrm>
            <a:off x="1845310" y="2447176"/>
            <a:ext cx="5460150" cy="77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46" name="Google Shape;3546;p45"/>
          <p:cNvPicPr preferRelativeResize="0"/>
          <p:nvPr/>
        </p:nvPicPr>
        <p:blipFill rotWithShape="1">
          <a:blip r:embed="rId3">
            <a:alphaModFix/>
          </a:blip>
          <a:srcRect t="18295" b="14562"/>
          <a:stretch/>
        </p:blipFill>
        <p:spPr>
          <a:xfrm rot="751691">
            <a:off x="7639875" y="3270000"/>
            <a:ext cx="1581850" cy="1594149"/>
          </a:xfrm>
          <a:prstGeom prst="rect">
            <a:avLst/>
          </a:prstGeom>
          <a:noFill/>
          <a:ln>
            <a:noFill/>
          </a:ln>
        </p:spPr>
      </p:pic>
      <p:sp>
        <p:nvSpPr>
          <p:cNvPr id="3547" name="Google Shape;3547;p45"/>
          <p:cNvSpPr txBox="1">
            <a:spLocks noGrp="1"/>
          </p:cNvSpPr>
          <p:nvPr>
            <p:ph type="title"/>
          </p:nvPr>
        </p:nvSpPr>
        <p:spPr>
          <a:xfrm>
            <a:off x="2493915" y="2488325"/>
            <a:ext cx="4151712" cy="9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MY" dirty="0"/>
              <a:t>KERJA BERPASUKAN</a:t>
            </a:r>
          </a:p>
        </p:txBody>
      </p:sp>
      <p:sp>
        <p:nvSpPr>
          <p:cNvPr id="3548" name="Google Shape;3548;p45"/>
          <p:cNvSpPr txBox="1">
            <a:spLocks noGrp="1"/>
          </p:cNvSpPr>
          <p:nvPr>
            <p:ph type="subTitle" idx="1"/>
          </p:nvPr>
        </p:nvSpPr>
        <p:spPr>
          <a:xfrm>
            <a:off x="2219571" y="3360106"/>
            <a:ext cx="4700400" cy="449400"/>
          </a:xfrm>
          <a:prstGeom prst="rect">
            <a:avLst/>
          </a:prstGeom>
        </p:spPr>
        <p:txBody>
          <a:bodyPr spcFirstLastPara="1" wrap="square" lIns="45700" tIns="91425" rIns="457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MY" dirty="0" err="1"/>
              <a:t>Penelitian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9" name="Google Shape;3549;p45"/>
          <p:cNvSpPr txBox="1">
            <a:spLocks noGrp="1"/>
          </p:cNvSpPr>
          <p:nvPr>
            <p:ph type="title" idx="2"/>
          </p:nvPr>
        </p:nvSpPr>
        <p:spPr>
          <a:xfrm>
            <a:off x="3650125" y="1352450"/>
            <a:ext cx="1839300" cy="9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3550" name="Google Shape;3550;p45"/>
          <p:cNvGrpSpPr/>
          <p:nvPr/>
        </p:nvGrpSpPr>
        <p:grpSpPr>
          <a:xfrm>
            <a:off x="8430800" y="3021500"/>
            <a:ext cx="604850" cy="1851100"/>
            <a:chOff x="1265250" y="479475"/>
            <a:chExt cx="604850" cy="1851100"/>
          </a:xfrm>
        </p:grpSpPr>
        <p:sp>
          <p:nvSpPr>
            <p:cNvPr id="3551" name="Google Shape;3551;p45"/>
            <p:cNvSpPr/>
            <p:nvPr/>
          </p:nvSpPr>
          <p:spPr>
            <a:xfrm>
              <a:off x="1672225" y="1284700"/>
              <a:ext cx="125100" cy="124275"/>
            </a:xfrm>
            <a:custGeom>
              <a:avLst/>
              <a:gdLst/>
              <a:ahLst/>
              <a:cxnLst/>
              <a:rect l="l" t="t" r="r" b="b"/>
              <a:pathLst>
                <a:path w="5004" h="4971" extrusionOk="0">
                  <a:moveTo>
                    <a:pt x="1435" y="0"/>
                  </a:moveTo>
                  <a:cubicBezTo>
                    <a:pt x="1301" y="34"/>
                    <a:pt x="1268" y="167"/>
                    <a:pt x="1301" y="234"/>
                  </a:cubicBezTo>
                  <a:cubicBezTo>
                    <a:pt x="1435" y="567"/>
                    <a:pt x="1568" y="968"/>
                    <a:pt x="1635" y="1268"/>
                  </a:cubicBezTo>
                  <a:cubicBezTo>
                    <a:pt x="1735" y="1535"/>
                    <a:pt x="1735" y="1868"/>
                    <a:pt x="1601" y="2169"/>
                  </a:cubicBezTo>
                  <a:cubicBezTo>
                    <a:pt x="1468" y="2469"/>
                    <a:pt x="1268" y="2702"/>
                    <a:pt x="1001" y="2869"/>
                  </a:cubicBezTo>
                  <a:lnTo>
                    <a:pt x="100" y="3369"/>
                  </a:lnTo>
                  <a:cubicBezTo>
                    <a:pt x="0" y="3436"/>
                    <a:pt x="0" y="3503"/>
                    <a:pt x="0" y="3603"/>
                  </a:cubicBezTo>
                  <a:cubicBezTo>
                    <a:pt x="25" y="3652"/>
                    <a:pt x="85" y="3683"/>
                    <a:pt x="141" y="3683"/>
                  </a:cubicBezTo>
                  <a:cubicBezTo>
                    <a:pt x="162" y="3683"/>
                    <a:pt x="182" y="3679"/>
                    <a:pt x="200" y="3670"/>
                  </a:cubicBezTo>
                  <a:cubicBezTo>
                    <a:pt x="534" y="3536"/>
                    <a:pt x="867" y="3369"/>
                    <a:pt x="1201" y="3269"/>
                  </a:cubicBezTo>
                  <a:cubicBezTo>
                    <a:pt x="1380" y="3216"/>
                    <a:pt x="1558" y="3181"/>
                    <a:pt x="1737" y="3181"/>
                  </a:cubicBezTo>
                  <a:cubicBezTo>
                    <a:pt x="1892" y="3181"/>
                    <a:pt x="2047" y="3207"/>
                    <a:pt x="2202" y="3269"/>
                  </a:cubicBezTo>
                  <a:cubicBezTo>
                    <a:pt x="2535" y="3369"/>
                    <a:pt x="2802" y="3603"/>
                    <a:pt x="3002" y="3936"/>
                  </a:cubicBezTo>
                  <a:cubicBezTo>
                    <a:pt x="3169" y="4203"/>
                    <a:pt x="3303" y="4604"/>
                    <a:pt x="3469" y="4870"/>
                  </a:cubicBezTo>
                  <a:cubicBezTo>
                    <a:pt x="3503" y="4904"/>
                    <a:pt x="3536" y="4971"/>
                    <a:pt x="3636" y="4971"/>
                  </a:cubicBezTo>
                  <a:cubicBezTo>
                    <a:pt x="3703" y="4971"/>
                    <a:pt x="3703" y="4870"/>
                    <a:pt x="3703" y="4804"/>
                  </a:cubicBezTo>
                  <a:lnTo>
                    <a:pt x="3436" y="3803"/>
                  </a:lnTo>
                  <a:cubicBezTo>
                    <a:pt x="3336" y="3503"/>
                    <a:pt x="3369" y="3169"/>
                    <a:pt x="3469" y="2836"/>
                  </a:cubicBezTo>
                  <a:cubicBezTo>
                    <a:pt x="3603" y="2535"/>
                    <a:pt x="3770" y="2235"/>
                    <a:pt x="4036" y="2035"/>
                  </a:cubicBezTo>
                  <a:cubicBezTo>
                    <a:pt x="4337" y="1835"/>
                    <a:pt x="4670" y="1668"/>
                    <a:pt x="4970" y="1501"/>
                  </a:cubicBezTo>
                  <a:cubicBezTo>
                    <a:pt x="4970" y="1501"/>
                    <a:pt x="5004" y="1468"/>
                    <a:pt x="4970" y="1468"/>
                  </a:cubicBezTo>
                  <a:cubicBezTo>
                    <a:pt x="4837" y="1535"/>
                    <a:pt x="4804" y="1501"/>
                    <a:pt x="4804" y="1535"/>
                  </a:cubicBezTo>
                  <a:cubicBezTo>
                    <a:pt x="4503" y="1668"/>
                    <a:pt x="4237" y="1802"/>
                    <a:pt x="3936" y="1868"/>
                  </a:cubicBezTo>
                  <a:cubicBezTo>
                    <a:pt x="3781" y="1926"/>
                    <a:pt x="3626" y="1962"/>
                    <a:pt x="3471" y="1962"/>
                  </a:cubicBezTo>
                  <a:cubicBezTo>
                    <a:pt x="3359" y="1962"/>
                    <a:pt x="3248" y="1944"/>
                    <a:pt x="3136" y="1902"/>
                  </a:cubicBezTo>
                  <a:cubicBezTo>
                    <a:pt x="2902" y="1868"/>
                    <a:pt x="2635" y="1702"/>
                    <a:pt x="2435" y="1535"/>
                  </a:cubicBezTo>
                  <a:cubicBezTo>
                    <a:pt x="2235" y="1368"/>
                    <a:pt x="2102" y="1168"/>
                    <a:pt x="2002" y="868"/>
                  </a:cubicBezTo>
                  <a:cubicBezTo>
                    <a:pt x="1902" y="634"/>
                    <a:pt x="1801" y="367"/>
                    <a:pt x="1668" y="134"/>
                  </a:cubicBezTo>
                  <a:cubicBezTo>
                    <a:pt x="1635" y="34"/>
                    <a:pt x="1501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45"/>
            <p:cNvSpPr/>
            <p:nvPr/>
          </p:nvSpPr>
          <p:spPr>
            <a:xfrm>
              <a:off x="1657100" y="2024625"/>
              <a:ext cx="32550" cy="25850"/>
            </a:xfrm>
            <a:custGeom>
              <a:avLst/>
              <a:gdLst/>
              <a:ahLst/>
              <a:cxnLst/>
              <a:rect l="l" t="t" r="r" b="b"/>
              <a:pathLst>
                <a:path w="1302" h="1034" extrusionOk="0">
                  <a:moveTo>
                    <a:pt x="469" y="1"/>
                  </a:moveTo>
                  <a:cubicBezTo>
                    <a:pt x="348" y="1"/>
                    <a:pt x="225" y="52"/>
                    <a:pt x="134" y="166"/>
                  </a:cubicBezTo>
                  <a:cubicBezTo>
                    <a:pt x="1" y="300"/>
                    <a:pt x="1" y="466"/>
                    <a:pt x="101" y="633"/>
                  </a:cubicBezTo>
                  <a:cubicBezTo>
                    <a:pt x="267" y="833"/>
                    <a:pt x="568" y="967"/>
                    <a:pt x="801" y="1033"/>
                  </a:cubicBezTo>
                  <a:cubicBezTo>
                    <a:pt x="1035" y="1033"/>
                    <a:pt x="1201" y="967"/>
                    <a:pt x="1235" y="833"/>
                  </a:cubicBezTo>
                  <a:cubicBezTo>
                    <a:pt x="1302" y="667"/>
                    <a:pt x="1268" y="500"/>
                    <a:pt x="1135" y="366"/>
                  </a:cubicBezTo>
                  <a:cubicBezTo>
                    <a:pt x="968" y="233"/>
                    <a:pt x="801" y="133"/>
                    <a:pt x="634" y="33"/>
                  </a:cubicBezTo>
                  <a:cubicBezTo>
                    <a:pt x="582" y="12"/>
                    <a:pt x="525" y="1"/>
                    <a:pt x="4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5"/>
            <p:cNvSpPr/>
            <p:nvPr/>
          </p:nvSpPr>
          <p:spPr>
            <a:xfrm>
              <a:off x="1840050" y="2305725"/>
              <a:ext cx="30050" cy="24850"/>
            </a:xfrm>
            <a:custGeom>
              <a:avLst/>
              <a:gdLst/>
              <a:ahLst/>
              <a:cxnLst/>
              <a:rect l="l" t="t" r="r" b="b"/>
              <a:pathLst>
                <a:path w="1202" h="994" extrusionOk="0">
                  <a:moveTo>
                    <a:pt x="622" y="1"/>
                  </a:moveTo>
                  <a:cubicBezTo>
                    <a:pt x="576" y="1"/>
                    <a:pt x="534" y="9"/>
                    <a:pt x="501" y="26"/>
                  </a:cubicBezTo>
                  <a:cubicBezTo>
                    <a:pt x="301" y="59"/>
                    <a:pt x="167" y="226"/>
                    <a:pt x="100" y="393"/>
                  </a:cubicBezTo>
                  <a:cubicBezTo>
                    <a:pt x="0" y="560"/>
                    <a:pt x="0" y="726"/>
                    <a:pt x="134" y="860"/>
                  </a:cubicBezTo>
                  <a:cubicBezTo>
                    <a:pt x="200" y="960"/>
                    <a:pt x="334" y="993"/>
                    <a:pt x="501" y="993"/>
                  </a:cubicBezTo>
                  <a:lnTo>
                    <a:pt x="634" y="993"/>
                  </a:lnTo>
                  <a:cubicBezTo>
                    <a:pt x="934" y="960"/>
                    <a:pt x="1134" y="793"/>
                    <a:pt x="1168" y="526"/>
                  </a:cubicBezTo>
                  <a:cubicBezTo>
                    <a:pt x="1201" y="393"/>
                    <a:pt x="1168" y="293"/>
                    <a:pt x="1034" y="193"/>
                  </a:cubicBezTo>
                  <a:cubicBezTo>
                    <a:pt x="968" y="126"/>
                    <a:pt x="834" y="59"/>
                    <a:pt x="768" y="26"/>
                  </a:cubicBezTo>
                  <a:cubicBezTo>
                    <a:pt x="717" y="9"/>
                    <a:pt x="667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5"/>
            <p:cNvSpPr/>
            <p:nvPr/>
          </p:nvSpPr>
          <p:spPr>
            <a:xfrm>
              <a:off x="1582975" y="1141575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55"/>
                  </a:cubicBezTo>
                  <a:cubicBezTo>
                    <a:pt x="201" y="822"/>
                    <a:pt x="368" y="889"/>
                    <a:pt x="535" y="922"/>
                  </a:cubicBezTo>
                  <a:cubicBezTo>
                    <a:pt x="701" y="922"/>
                    <a:pt x="835" y="889"/>
                    <a:pt x="902" y="822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5"/>
            <p:cNvSpPr/>
            <p:nvPr/>
          </p:nvSpPr>
          <p:spPr>
            <a:xfrm>
              <a:off x="1455400" y="848100"/>
              <a:ext cx="31700" cy="28275"/>
            </a:xfrm>
            <a:custGeom>
              <a:avLst/>
              <a:gdLst/>
              <a:ahLst/>
              <a:cxnLst/>
              <a:rect l="l" t="t" r="r" b="b"/>
              <a:pathLst>
                <a:path w="1268" h="1131" extrusionOk="0">
                  <a:moveTo>
                    <a:pt x="495" y="0"/>
                  </a:moveTo>
                  <a:cubicBezTo>
                    <a:pt x="386" y="0"/>
                    <a:pt x="261" y="44"/>
                    <a:pt x="167" y="119"/>
                  </a:cubicBezTo>
                  <a:cubicBezTo>
                    <a:pt x="34" y="252"/>
                    <a:pt x="0" y="385"/>
                    <a:pt x="34" y="586"/>
                  </a:cubicBezTo>
                  <a:cubicBezTo>
                    <a:pt x="234" y="819"/>
                    <a:pt x="434" y="1053"/>
                    <a:pt x="667" y="1119"/>
                  </a:cubicBezTo>
                  <a:cubicBezTo>
                    <a:pt x="720" y="1127"/>
                    <a:pt x="769" y="1131"/>
                    <a:pt x="814" y="1131"/>
                  </a:cubicBezTo>
                  <a:cubicBezTo>
                    <a:pt x="971" y="1131"/>
                    <a:pt x="1083" y="1082"/>
                    <a:pt x="1134" y="952"/>
                  </a:cubicBezTo>
                  <a:cubicBezTo>
                    <a:pt x="1268" y="786"/>
                    <a:pt x="1268" y="619"/>
                    <a:pt x="1134" y="485"/>
                  </a:cubicBezTo>
                  <a:cubicBezTo>
                    <a:pt x="1001" y="319"/>
                    <a:pt x="868" y="219"/>
                    <a:pt x="701" y="85"/>
                  </a:cubicBezTo>
                  <a:cubicBezTo>
                    <a:pt x="657" y="27"/>
                    <a:pt x="581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5"/>
            <p:cNvSpPr/>
            <p:nvPr/>
          </p:nvSpPr>
          <p:spPr>
            <a:xfrm>
              <a:off x="1378475" y="479475"/>
              <a:ext cx="30875" cy="24600"/>
            </a:xfrm>
            <a:custGeom>
              <a:avLst/>
              <a:gdLst/>
              <a:ahLst/>
              <a:cxnLst/>
              <a:rect l="l" t="t" r="r" b="b"/>
              <a:pathLst>
                <a:path w="1235" h="984" extrusionOk="0">
                  <a:moveTo>
                    <a:pt x="545" y="1"/>
                  </a:moveTo>
                  <a:cubicBezTo>
                    <a:pt x="344" y="1"/>
                    <a:pt x="158" y="99"/>
                    <a:pt x="100" y="274"/>
                  </a:cubicBezTo>
                  <a:cubicBezTo>
                    <a:pt x="0" y="474"/>
                    <a:pt x="33" y="741"/>
                    <a:pt x="234" y="841"/>
                  </a:cubicBezTo>
                  <a:cubicBezTo>
                    <a:pt x="331" y="939"/>
                    <a:pt x="458" y="984"/>
                    <a:pt x="589" y="984"/>
                  </a:cubicBezTo>
                  <a:cubicBezTo>
                    <a:pt x="773" y="984"/>
                    <a:pt x="965" y="896"/>
                    <a:pt x="1101" y="741"/>
                  </a:cubicBezTo>
                  <a:cubicBezTo>
                    <a:pt x="1168" y="608"/>
                    <a:pt x="1234" y="474"/>
                    <a:pt x="1134" y="307"/>
                  </a:cubicBezTo>
                  <a:cubicBezTo>
                    <a:pt x="1001" y="174"/>
                    <a:pt x="834" y="74"/>
                    <a:pt x="634" y="7"/>
                  </a:cubicBezTo>
                  <a:cubicBezTo>
                    <a:pt x="604" y="3"/>
                    <a:pt x="575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45"/>
            <p:cNvSpPr/>
            <p:nvPr/>
          </p:nvSpPr>
          <p:spPr>
            <a:xfrm>
              <a:off x="1419525" y="1407600"/>
              <a:ext cx="29225" cy="23050"/>
            </a:xfrm>
            <a:custGeom>
              <a:avLst/>
              <a:gdLst/>
              <a:ahLst/>
              <a:cxnLst/>
              <a:rect l="l" t="t" r="r" b="b"/>
              <a:pathLst>
                <a:path w="1169" h="922" extrusionOk="0">
                  <a:moveTo>
                    <a:pt x="595" y="1"/>
                  </a:moveTo>
                  <a:cubicBezTo>
                    <a:pt x="381" y="1"/>
                    <a:pt x="164" y="110"/>
                    <a:pt x="68" y="255"/>
                  </a:cubicBezTo>
                  <a:cubicBezTo>
                    <a:pt x="1" y="388"/>
                    <a:pt x="1" y="522"/>
                    <a:pt x="68" y="622"/>
                  </a:cubicBezTo>
                  <a:cubicBezTo>
                    <a:pt x="201" y="788"/>
                    <a:pt x="368" y="888"/>
                    <a:pt x="535" y="922"/>
                  </a:cubicBezTo>
                  <a:cubicBezTo>
                    <a:pt x="701" y="922"/>
                    <a:pt x="835" y="888"/>
                    <a:pt x="902" y="788"/>
                  </a:cubicBezTo>
                  <a:cubicBezTo>
                    <a:pt x="1168" y="522"/>
                    <a:pt x="1068" y="221"/>
                    <a:pt x="835" y="55"/>
                  </a:cubicBezTo>
                  <a:cubicBezTo>
                    <a:pt x="760" y="17"/>
                    <a:pt x="678" y="1"/>
                    <a:pt x="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45"/>
            <p:cNvSpPr/>
            <p:nvPr/>
          </p:nvSpPr>
          <p:spPr>
            <a:xfrm>
              <a:off x="1265250" y="2056100"/>
              <a:ext cx="29225" cy="29400"/>
            </a:xfrm>
            <a:custGeom>
              <a:avLst/>
              <a:gdLst/>
              <a:ahLst/>
              <a:cxnLst/>
              <a:rect l="l" t="t" r="r" b="b"/>
              <a:pathLst>
                <a:path w="1169" h="1176" extrusionOk="0">
                  <a:moveTo>
                    <a:pt x="758" y="1"/>
                  </a:moveTo>
                  <a:cubicBezTo>
                    <a:pt x="707" y="1"/>
                    <a:pt x="654" y="12"/>
                    <a:pt x="601" y="33"/>
                  </a:cubicBezTo>
                  <a:cubicBezTo>
                    <a:pt x="334" y="167"/>
                    <a:pt x="101" y="367"/>
                    <a:pt x="34" y="634"/>
                  </a:cubicBezTo>
                  <a:cubicBezTo>
                    <a:pt x="1" y="834"/>
                    <a:pt x="34" y="1000"/>
                    <a:pt x="168" y="1101"/>
                  </a:cubicBezTo>
                  <a:cubicBezTo>
                    <a:pt x="251" y="1151"/>
                    <a:pt x="334" y="1176"/>
                    <a:pt x="409" y="1176"/>
                  </a:cubicBezTo>
                  <a:cubicBezTo>
                    <a:pt x="485" y="1176"/>
                    <a:pt x="551" y="1151"/>
                    <a:pt x="601" y="1101"/>
                  </a:cubicBezTo>
                  <a:cubicBezTo>
                    <a:pt x="768" y="967"/>
                    <a:pt x="902" y="834"/>
                    <a:pt x="1035" y="700"/>
                  </a:cubicBezTo>
                  <a:cubicBezTo>
                    <a:pt x="1168" y="600"/>
                    <a:pt x="1168" y="333"/>
                    <a:pt x="1035" y="167"/>
                  </a:cubicBezTo>
                  <a:cubicBezTo>
                    <a:pt x="967" y="53"/>
                    <a:pt x="867" y="1"/>
                    <a:pt x="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45"/>
            <p:cNvSpPr/>
            <p:nvPr/>
          </p:nvSpPr>
          <p:spPr>
            <a:xfrm>
              <a:off x="1467900" y="1739450"/>
              <a:ext cx="28375" cy="27950"/>
            </a:xfrm>
            <a:custGeom>
              <a:avLst/>
              <a:gdLst/>
              <a:ahLst/>
              <a:cxnLst/>
              <a:rect l="l" t="t" r="r" b="b"/>
              <a:pathLst>
                <a:path w="1135" h="1118" extrusionOk="0">
                  <a:moveTo>
                    <a:pt x="558" y="0"/>
                  </a:moveTo>
                  <a:cubicBezTo>
                    <a:pt x="420" y="0"/>
                    <a:pt x="284" y="53"/>
                    <a:pt x="201" y="157"/>
                  </a:cubicBezTo>
                  <a:cubicBezTo>
                    <a:pt x="1" y="390"/>
                    <a:pt x="1" y="824"/>
                    <a:pt x="268" y="1024"/>
                  </a:cubicBezTo>
                  <a:cubicBezTo>
                    <a:pt x="326" y="1082"/>
                    <a:pt x="395" y="1118"/>
                    <a:pt x="476" y="1118"/>
                  </a:cubicBezTo>
                  <a:cubicBezTo>
                    <a:pt x="534" y="1118"/>
                    <a:pt x="598" y="1099"/>
                    <a:pt x="668" y="1057"/>
                  </a:cubicBezTo>
                  <a:cubicBezTo>
                    <a:pt x="835" y="991"/>
                    <a:pt x="1001" y="857"/>
                    <a:pt x="1035" y="657"/>
                  </a:cubicBezTo>
                  <a:cubicBezTo>
                    <a:pt x="1135" y="424"/>
                    <a:pt x="1035" y="190"/>
                    <a:pt x="801" y="57"/>
                  </a:cubicBezTo>
                  <a:cubicBezTo>
                    <a:pt x="726" y="19"/>
                    <a:pt x="642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60" name="Google Shape;356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84821">
            <a:off x="7444350" y="3097750"/>
            <a:ext cx="1188483" cy="40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978949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Cryptid Academia Aesthetics School Center by Slidesgo">
  <a:themeElements>
    <a:clrScheme name="Simple Light">
      <a:dk1>
        <a:srgbClr val="363833"/>
      </a:dk1>
      <a:lt1>
        <a:srgbClr val="F8F6F4"/>
      </a:lt1>
      <a:dk2>
        <a:srgbClr val="5A4D42"/>
      </a:dk2>
      <a:lt2>
        <a:srgbClr val="74665B"/>
      </a:lt2>
      <a:accent1>
        <a:srgbClr val="222221"/>
      </a:accent1>
      <a:accent2>
        <a:srgbClr val="313B0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144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282</Words>
  <Application>Microsoft Office PowerPoint</Application>
  <PresentationFormat>On-screen Show (16:9)</PresentationFormat>
  <Paragraphs>71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Just Another Hand</vt:lpstr>
      <vt:lpstr>Gaegu</vt:lpstr>
      <vt:lpstr>Special Elite</vt:lpstr>
      <vt:lpstr>Cryptid Academia Aesthetics School Center by Slidesgo</vt:lpstr>
      <vt:lpstr>BUDAYA MEMBACA DAN KERJA BERPASUKAN : KUNCI KUALITI DAN SINERGI PERKHIDMATAN </vt:lpstr>
      <vt:lpstr>TABLE OF CONTENTS</vt:lpstr>
      <vt:lpstr>MEMBACA DAN LITERASI</vt:lpstr>
      <vt:lpstr>SUB-TOPIK</vt:lpstr>
      <vt:lpstr>—AYAM PUPUH</vt:lpstr>
      <vt:lpstr>KUALITI</vt:lpstr>
      <vt:lpstr>SUB-TOPIK</vt:lpstr>
      <vt:lpstr>— &lt;!--INDEX.PHP--&gt;</vt:lpstr>
      <vt:lpstr>KERJA BERPASUKAN</vt:lpstr>
      <vt:lpstr>SUB-TOPIK</vt:lpstr>
      <vt:lpstr>—AYAM HALIA</vt:lpstr>
      <vt:lpstr>SINERGI BERPASUKAN</vt:lpstr>
      <vt:lpstr>SUB-TOPIK</vt:lpstr>
      <vt:lpstr>— GEORGE BENSON</vt:lpstr>
      <vt:lpstr>KESIMPULAN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CRYPTID ACADEMIA AESTHETICS SCHOOL CENTER</dc:title>
  <dc:creator>Muhammad Syazwan Abdul Aziz</dc:creator>
  <cp:lastModifiedBy>Muhammad Syazwan Abdul Aziz</cp:lastModifiedBy>
  <cp:revision>10</cp:revision>
  <dcterms:modified xsi:type="dcterms:W3CDTF">2024-09-21T15:13:07Z</dcterms:modified>
</cp:coreProperties>
</file>